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</p:sldMasterIdLst>
  <p:notesMasterIdLst>
    <p:notesMasterId r:id="rId5"/>
  </p:notesMasterIdLst>
  <p:sldIdLst>
    <p:sldId id="3115" r:id="rId3"/>
    <p:sldId id="3116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006600"/>
    <a:srgbClr val="008000"/>
    <a:srgbClr val="99FF99"/>
    <a:srgbClr val="99FFCC"/>
    <a:srgbClr val="CCFFFF"/>
    <a:srgbClr val="000099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16" y="-25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23AC5-4BD5-4B4F-A6C3-CB9580B20604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A3E64-7131-4F4B-A8E3-829D1DBBB2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98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79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2195566"/>
            <a:ext cx="12192000" cy="4662434"/>
          </a:xfrm>
          <a:custGeom>
            <a:avLst/>
            <a:gdLst>
              <a:gd name="T0" fmla="*/ 5348 w 8709"/>
              <a:gd name="T1" fmla="*/ 2989 h 3333"/>
              <a:gd name="T2" fmla="*/ 5705 w 8709"/>
              <a:gd name="T3" fmla="*/ 2639 h 3333"/>
              <a:gd name="T4" fmla="*/ 6081 w 8709"/>
              <a:gd name="T5" fmla="*/ 2339 h 3333"/>
              <a:gd name="T6" fmla="*/ 6474 w 8709"/>
              <a:gd name="T7" fmla="*/ 2090 h 3333"/>
              <a:gd name="T8" fmla="*/ 6885 w 8709"/>
              <a:gd name="T9" fmla="*/ 1890 h 3333"/>
              <a:gd name="T10" fmla="*/ 7315 w 8709"/>
              <a:gd name="T11" fmla="*/ 1742 h 3333"/>
              <a:gd name="T12" fmla="*/ 7760 w 8709"/>
              <a:gd name="T13" fmla="*/ 1645 h 3333"/>
              <a:gd name="T14" fmla="*/ 8222 w 8709"/>
              <a:gd name="T15" fmla="*/ 1600 h 3333"/>
              <a:gd name="T16" fmla="*/ 8355 w 8709"/>
              <a:gd name="T17" fmla="*/ 3015 h 3333"/>
              <a:gd name="T18" fmla="*/ 8018 w 8709"/>
              <a:gd name="T19" fmla="*/ 3037 h 3333"/>
              <a:gd name="T20" fmla="*/ 7694 w 8709"/>
              <a:gd name="T21" fmla="*/ 3096 h 3333"/>
              <a:gd name="T22" fmla="*/ 7384 w 8709"/>
              <a:gd name="T23" fmla="*/ 3190 h 3333"/>
              <a:gd name="T24" fmla="*/ 7108 w 8709"/>
              <a:gd name="T25" fmla="*/ 3310 h 3333"/>
              <a:gd name="T26" fmla="*/ 3522 w 8709"/>
              <a:gd name="T27" fmla="*/ 2922 h 3333"/>
              <a:gd name="T28" fmla="*/ 3175 w 8709"/>
              <a:gd name="T29" fmla="*/ 2554 h 3333"/>
              <a:gd name="T30" fmla="*/ 2811 w 8709"/>
              <a:gd name="T31" fmla="*/ 2236 h 3333"/>
              <a:gd name="T32" fmla="*/ 2426 w 8709"/>
              <a:gd name="T33" fmla="*/ 1970 h 3333"/>
              <a:gd name="T34" fmla="*/ 2022 w 8709"/>
              <a:gd name="T35" fmla="*/ 1755 h 3333"/>
              <a:gd name="T36" fmla="*/ 1601 w 8709"/>
              <a:gd name="T37" fmla="*/ 1591 h 3333"/>
              <a:gd name="T38" fmla="*/ 1159 w 8709"/>
              <a:gd name="T39" fmla="*/ 1478 h 3333"/>
              <a:gd name="T40" fmla="*/ 697 w 8709"/>
              <a:gd name="T41" fmla="*/ 1415 h 3333"/>
              <a:gd name="T42" fmla="*/ 0 w 8709"/>
              <a:gd name="T43" fmla="*/ 1401 h 3333"/>
              <a:gd name="T44" fmla="*/ 721 w 8709"/>
              <a:gd name="T45" fmla="*/ 12 h 3333"/>
              <a:gd name="T46" fmla="*/ 1317 w 8709"/>
              <a:gd name="T47" fmla="*/ 85 h 3333"/>
              <a:gd name="T48" fmla="*/ 1888 w 8709"/>
              <a:gd name="T49" fmla="*/ 223 h 3333"/>
              <a:gd name="T50" fmla="*/ 2434 w 8709"/>
              <a:gd name="T51" fmla="*/ 425 h 3333"/>
              <a:gd name="T52" fmla="*/ 2926 w 8709"/>
              <a:gd name="T53" fmla="*/ 677 h 3333"/>
              <a:gd name="T54" fmla="*/ 3380 w 8709"/>
              <a:gd name="T55" fmla="*/ 974 h 3333"/>
              <a:gd name="T56" fmla="*/ 3812 w 8709"/>
              <a:gd name="T57" fmla="*/ 1324 h 3333"/>
              <a:gd name="T58" fmla="*/ 4222 w 8709"/>
              <a:gd name="T59" fmla="*/ 1730 h 3333"/>
              <a:gd name="T60" fmla="*/ 4623 w 8709"/>
              <a:gd name="T61" fmla="*/ 1624 h 3333"/>
              <a:gd name="T62" fmla="*/ 5044 w 8709"/>
              <a:gd name="T63" fmla="*/ 1235 h 3333"/>
              <a:gd name="T64" fmla="*/ 5484 w 8709"/>
              <a:gd name="T65" fmla="*/ 898 h 3333"/>
              <a:gd name="T66" fmla="*/ 5943 w 8709"/>
              <a:gd name="T67" fmla="*/ 615 h 3333"/>
              <a:gd name="T68" fmla="*/ 6452 w 8709"/>
              <a:gd name="T69" fmla="*/ 372 h 3333"/>
              <a:gd name="T70" fmla="*/ 7002 w 8709"/>
              <a:gd name="T71" fmla="*/ 184 h 3333"/>
              <a:gd name="T72" fmla="*/ 7575 w 8709"/>
              <a:gd name="T73" fmla="*/ 61 h 3333"/>
              <a:gd name="T74" fmla="*/ 8170 w 8709"/>
              <a:gd name="T75" fmla="*/ 5 h 3333"/>
              <a:gd name="T76" fmla="*/ 8399 w 8709"/>
              <a:gd name="T77" fmla="*/ 1401 h 3333"/>
              <a:gd name="T78" fmla="*/ 8044 w 8709"/>
              <a:gd name="T79" fmla="*/ 1415 h 3333"/>
              <a:gd name="T80" fmla="*/ 7585 w 8709"/>
              <a:gd name="T81" fmla="*/ 1480 h 3333"/>
              <a:gd name="T82" fmla="*/ 7143 w 8709"/>
              <a:gd name="T83" fmla="*/ 1596 h 3333"/>
              <a:gd name="T84" fmla="*/ 6718 w 8709"/>
              <a:gd name="T85" fmla="*/ 1764 h 3333"/>
              <a:gd name="T86" fmla="*/ 6416 w 8709"/>
              <a:gd name="T87" fmla="*/ 1923 h 3333"/>
              <a:gd name="T88" fmla="*/ 6099 w 8709"/>
              <a:gd name="T89" fmla="*/ 2125 h 3333"/>
              <a:gd name="T90" fmla="*/ 5696 w 8709"/>
              <a:gd name="T91" fmla="*/ 2442 h 3333"/>
              <a:gd name="T92" fmla="*/ 5088 w 8709"/>
              <a:gd name="T93" fmla="*/ 3071 h 3333"/>
              <a:gd name="T94" fmla="*/ 1486 w 8709"/>
              <a:gd name="T95" fmla="*/ 3241 h 3333"/>
              <a:gd name="T96" fmla="*/ 1164 w 8709"/>
              <a:gd name="T97" fmla="*/ 3126 h 3333"/>
              <a:gd name="T98" fmla="*/ 827 w 8709"/>
              <a:gd name="T99" fmla="*/ 3052 h 3333"/>
              <a:gd name="T100" fmla="*/ 472 w 8709"/>
              <a:gd name="T101" fmla="*/ 3017 h 3333"/>
              <a:gd name="T102" fmla="*/ 337 w 8709"/>
              <a:gd name="T103" fmla="*/ 1597 h 3333"/>
              <a:gd name="T104" fmla="*/ 746 w 8709"/>
              <a:gd name="T105" fmla="*/ 1616 h 3333"/>
              <a:gd name="T106" fmla="*/ 1198 w 8709"/>
              <a:gd name="T107" fmla="*/ 1686 h 3333"/>
              <a:gd name="T108" fmla="*/ 1632 w 8709"/>
              <a:gd name="T109" fmla="*/ 1804 h 3333"/>
              <a:gd name="T110" fmla="*/ 2048 w 8709"/>
              <a:gd name="T111" fmla="*/ 1972 h 3333"/>
              <a:gd name="T112" fmla="*/ 2327 w 8709"/>
              <a:gd name="T113" fmla="*/ 2119 h 3333"/>
              <a:gd name="T114" fmla="*/ 2911 w 8709"/>
              <a:gd name="T115" fmla="*/ 2528 h 3333"/>
              <a:gd name="T116" fmla="*/ 3494 w 8709"/>
              <a:gd name="T117" fmla="*/ 3104 h 3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709" h="3333">
                <a:moveTo>
                  <a:pt x="7065" y="3333"/>
                </a:moveTo>
                <a:lnTo>
                  <a:pt x="5050" y="3333"/>
                </a:lnTo>
                <a:lnTo>
                  <a:pt x="5132" y="3234"/>
                </a:lnTo>
                <a:lnTo>
                  <a:pt x="5175" y="3183"/>
                </a:lnTo>
                <a:lnTo>
                  <a:pt x="5217" y="3133"/>
                </a:lnTo>
                <a:lnTo>
                  <a:pt x="5261" y="3084"/>
                </a:lnTo>
                <a:lnTo>
                  <a:pt x="5304" y="3036"/>
                </a:lnTo>
                <a:lnTo>
                  <a:pt x="5348" y="2989"/>
                </a:lnTo>
                <a:lnTo>
                  <a:pt x="5391" y="2942"/>
                </a:lnTo>
                <a:lnTo>
                  <a:pt x="5435" y="2897"/>
                </a:lnTo>
                <a:lnTo>
                  <a:pt x="5480" y="2852"/>
                </a:lnTo>
                <a:lnTo>
                  <a:pt x="5525" y="2807"/>
                </a:lnTo>
                <a:lnTo>
                  <a:pt x="5570" y="2765"/>
                </a:lnTo>
                <a:lnTo>
                  <a:pt x="5614" y="2722"/>
                </a:lnTo>
                <a:lnTo>
                  <a:pt x="5659" y="2679"/>
                </a:lnTo>
                <a:lnTo>
                  <a:pt x="5705" y="2639"/>
                </a:lnTo>
                <a:lnTo>
                  <a:pt x="5751" y="2598"/>
                </a:lnTo>
                <a:lnTo>
                  <a:pt x="5797" y="2559"/>
                </a:lnTo>
                <a:lnTo>
                  <a:pt x="5844" y="2520"/>
                </a:lnTo>
                <a:lnTo>
                  <a:pt x="5891" y="2483"/>
                </a:lnTo>
                <a:lnTo>
                  <a:pt x="5939" y="2446"/>
                </a:lnTo>
                <a:lnTo>
                  <a:pt x="5986" y="2409"/>
                </a:lnTo>
                <a:lnTo>
                  <a:pt x="6033" y="2374"/>
                </a:lnTo>
                <a:lnTo>
                  <a:pt x="6081" y="2339"/>
                </a:lnTo>
                <a:lnTo>
                  <a:pt x="6129" y="2305"/>
                </a:lnTo>
                <a:lnTo>
                  <a:pt x="6177" y="2272"/>
                </a:lnTo>
                <a:lnTo>
                  <a:pt x="6226" y="2239"/>
                </a:lnTo>
                <a:lnTo>
                  <a:pt x="6275" y="2208"/>
                </a:lnTo>
                <a:lnTo>
                  <a:pt x="6324" y="2177"/>
                </a:lnTo>
                <a:lnTo>
                  <a:pt x="6374" y="2147"/>
                </a:lnTo>
                <a:lnTo>
                  <a:pt x="6423" y="2118"/>
                </a:lnTo>
                <a:lnTo>
                  <a:pt x="6474" y="2090"/>
                </a:lnTo>
                <a:lnTo>
                  <a:pt x="6524" y="2062"/>
                </a:lnTo>
                <a:lnTo>
                  <a:pt x="6574" y="2036"/>
                </a:lnTo>
                <a:lnTo>
                  <a:pt x="6625" y="2009"/>
                </a:lnTo>
                <a:lnTo>
                  <a:pt x="6677" y="1984"/>
                </a:lnTo>
                <a:lnTo>
                  <a:pt x="6728" y="1960"/>
                </a:lnTo>
                <a:lnTo>
                  <a:pt x="6781" y="1936"/>
                </a:lnTo>
                <a:lnTo>
                  <a:pt x="6832" y="1913"/>
                </a:lnTo>
                <a:lnTo>
                  <a:pt x="6885" y="1890"/>
                </a:lnTo>
                <a:lnTo>
                  <a:pt x="6938" y="1869"/>
                </a:lnTo>
                <a:lnTo>
                  <a:pt x="6991" y="1849"/>
                </a:lnTo>
                <a:lnTo>
                  <a:pt x="7044" y="1828"/>
                </a:lnTo>
                <a:lnTo>
                  <a:pt x="7098" y="1810"/>
                </a:lnTo>
                <a:lnTo>
                  <a:pt x="7152" y="1791"/>
                </a:lnTo>
                <a:lnTo>
                  <a:pt x="7206" y="1774"/>
                </a:lnTo>
                <a:lnTo>
                  <a:pt x="7260" y="1758"/>
                </a:lnTo>
                <a:lnTo>
                  <a:pt x="7315" y="1742"/>
                </a:lnTo>
                <a:lnTo>
                  <a:pt x="7370" y="1727"/>
                </a:lnTo>
                <a:lnTo>
                  <a:pt x="7425" y="1713"/>
                </a:lnTo>
                <a:lnTo>
                  <a:pt x="7480" y="1700"/>
                </a:lnTo>
                <a:lnTo>
                  <a:pt x="7536" y="1687"/>
                </a:lnTo>
                <a:lnTo>
                  <a:pt x="7591" y="1676"/>
                </a:lnTo>
                <a:lnTo>
                  <a:pt x="7647" y="1664"/>
                </a:lnTo>
                <a:lnTo>
                  <a:pt x="7704" y="1654"/>
                </a:lnTo>
                <a:lnTo>
                  <a:pt x="7760" y="1645"/>
                </a:lnTo>
                <a:lnTo>
                  <a:pt x="7817" y="1638"/>
                </a:lnTo>
                <a:lnTo>
                  <a:pt x="7874" y="1630"/>
                </a:lnTo>
                <a:lnTo>
                  <a:pt x="7931" y="1623"/>
                </a:lnTo>
                <a:lnTo>
                  <a:pt x="7989" y="1616"/>
                </a:lnTo>
                <a:lnTo>
                  <a:pt x="8047" y="1612"/>
                </a:lnTo>
                <a:lnTo>
                  <a:pt x="8104" y="1607"/>
                </a:lnTo>
                <a:lnTo>
                  <a:pt x="8163" y="1603"/>
                </a:lnTo>
                <a:lnTo>
                  <a:pt x="8222" y="1600"/>
                </a:lnTo>
                <a:lnTo>
                  <a:pt x="8280" y="1598"/>
                </a:lnTo>
                <a:lnTo>
                  <a:pt x="8340" y="1597"/>
                </a:lnTo>
                <a:lnTo>
                  <a:pt x="8399" y="1597"/>
                </a:lnTo>
                <a:lnTo>
                  <a:pt x="8709" y="1597"/>
                </a:lnTo>
                <a:lnTo>
                  <a:pt x="8709" y="3014"/>
                </a:lnTo>
                <a:lnTo>
                  <a:pt x="8399" y="3014"/>
                </a:lnTo>
                <a:lnTo>
                  <a:pt x="8399" y="3015"/>
                </a:lnTo>
                <a:lnTo>
                  <a:pt x="8355" y="3015"/>
                </a:lnTo>
                <a:lnTo>
                  <a:pt x="8313" y="3016"/>
                </a:lnTo>
                <a:lnTo>
                  <a:pt x="8270" y="3017"/>
                </a:lnTo>
                <a:lnTo>
                  <a:pt x="8228" y="3019"/>
                </a:lnTo>
                <a:lnTo>
                  <a:pt x="8185" y="3022"/>
                </a:lnTo>
                <a:lnTo>
                  <a:pt x="8143" y="3025"/>
                </a:lnTo>
                <a:lnTo>
                  <a:pt x="8101" y="3028"/>
                </a:lnTo>
                <a:lnTo>
                  <a:pt x="8059" y="3033"/>
                </a:lnTo>
                <a:lnTo>
                  <a:pt x="8018" y="3037"/>
                </a:lnTo>
                <a:lnTo>
                  <a:pt x="7976" y="3043"/>
                </a:lnTo>
                <a:lnTo>
                  <a:pt x="7936" y="3049"/>
                </a:lnTo>
                <a:lnTo>
                  <a:pt x="7896" y="3055"/>
                </a:lnTo>
                <a:lnTo>
                  <a:pt x="7854" y="3062"/>
                </a:lnTo>
                <a:lnTo>
                  <a:pt x="7814" y="3070"/>
                </a:lnTo>
                <a:lnTo>
                  <a:pt x="7773" y="3078"/>
                </a:lnTo>
                <a:lnTo>
                  <a:pt x="7734" y="3087"/>
                </a:lnTo>
                <a:lnTo>
                  <a:pt x="7694" y="3096"/>
                </a:lnTo>
                <a:lnTo>
                  <a:pt x="7654" y="3106"/>
                </a:lnTo>
                <a:lnTo>
                  <a:pt x="7615" y="3116"/>
                </a:lnTo>
                <a:lnTo>
                  <a:pt x="7576" y="3127"/>
                </a:lnTo>
                <a:lnTo>
                  <a:pt x="7538" y="3138"/>
                </a:lnTo>
                <a:lnTo>
                  <a:pt x="7499" y="3151"/>
                </a:lnTo>
                <a:lnTo>
                  <a:pt x="7460" y="3163"/>
                </a:lnTo>
                <a:lnTo>
                  <a:pt x="7422" y="3177"/>
                </a:lnTo>
                <a:lnTo>
                  <a:pt x="7384" y="3190"/>
                </a:lnTo>
                <a:lnTo>
                  <a:pt x="7346" y="3205"/>
                </a:lnTo>
                <a:lnTo>
                  <a:pt x="7308" y="3219"/>
                </a:lnTo>
                <a:lnTo>
                  <a:pt x="7271" y="3235"/>
                </a:lnTo>
                <a:lnTo>
                  <a:pt x="7234" y="3251"/>
                </a:lnTo>
                <a:lnTo>
                  <a:pt x="7197" y="3267"/>
                </a:lnTo>
                <a:lnTo>
                  <a:pt x="7160" y="3284"/>
                </a:lnTo>
                <a:lnTo>
                  <a:pt x="7124" y="3302"/>
                </a:lnTo>
                <a:lnTo>
                  <a:pt x="7108" y="3310"/>
                </a:lnTo>
                <a:lnTo>
                  <a:pt x="7094" y="3317"/>
                </a:lnTo>
                <a:lnTo>
                  <a:pt x="7079" y="3325"/>
                </a:lnTo>
                <a:lnTo>
                  <a:pt x="7065" y="3333"/>
                </a:lnTo>
                <a:close/>
                <a:moveTo>
                  <a:pt x="4871" y="3333"/>
                </a:moveTo>
                <a:lnTo>
                  <a:pt x="3859" y="3333"/>
                </a:lnTo>
                <a:lnTo>
                  <a:pt x="3606" y="3022"/>
                </a:lnTo>
                <a:lnTo>
                  <a:pt x="3564" y="2971"/>
                </a:lnTo>
                <a:lnTo>
                  <a:pt x="3522" y="2922"/>
                </a:lnTo>
                <a:lnTo>
                  <a:pt x="3479" y="2872"/>
                </a:lnTo>
                <a:lnTo>
                  <a:pt x="3438" y="2824"/>
                </a:lnTo>
                <a:lnTo>
                  <a:pt x="3394" y="2777"/>
                </a:lnTo>
                <a:lnTo>
                  <a:pt x="3351" y="2731"/>
                </a:lnTo>
                <a:lnTo>
                  <a:pt x="3308" y="2685"/>
                </a:lnTo>
                <a:lnTo>
                  <a:pt x="3264" y="2640"/>
                </a:lnTo>
                <a:lnTo>
                  <a:pt x="3220" y="2596"/>
                </a:lnTo>
                <a:lnTo>
                  <a:pt x="3175" y="2554"/>
                </a:lnTo>
                <a:lnTo>
                  <a:pt x="3131" y="2511"/>
                </a:lnTo>
                <a:lnTo>
                  <a:pt x="3087" y="2469"/>
                </a:lnTo>
                <a:lnTo>
                  <a:pt x="3041" y="2428"/>
                </a:lnTo>
                <a:lnTo>
                  <a:pt x="2996" y="2389"/>
                </a:lnTo>
                <a:lnTo>
                  <a:pt x="2950" y="2349"/>
                </a:lnTo>
                <a:lnTo>
                  <a:pt x="2904" y="2310"/>
                </a:lnTo>
                <a:lnTo>
                  <a:pt x="2857" y="2273"/>
                </a:lnTo>
                <a:lnTo>
                  <a:pt x="2811" y="2236"/>
                </a:lnTo>
                <a:lnTo>
                  <a:pt x="2764" y="2200"/>
                </a:lnTo>
                <a:lnTo>
                  <a:pt x="2717" y="2165"/>
                </a:lnTo>
                <a:lnTo>
                  <a:pt x="2668" y="2130"/>
                </a:lnTo>
                <a:lnTo>
                  <a:pt x="2620" y="2097"/>
                </a:lnTo>
                <a:lnTo>
                  <a:pt x="2572" y="2064"/>
                </a:lnTo>
                <a:lnTo>
                  <a:pt x="2524" y="2032"/>
                </a:lnTo>
                <a:lnTo>
                  <a:pt x="2475" y="2000"/>
                </a:lnTo>
                <a:lnTo>
                  <a:pt x="2426" y="1970"/>
                </a:lnTo>
                <a:lnTo>
                  <a:pt x="2377" y="1941"/>
                </a:lnTo>
                <a:lnTo>
                  <a:pt x="2326" y="1911"/>
                </a:lnTo>
                <a:lnTo>
                  <a:pt x="2277" y="1883"/>
                </a:lnTo>
                <a:lnTo>
                  <a:pt x="2226" y="1856"/>
                </a:lnTo>
                <a:lnTo>
                  <a:pt x="2176" y="1829"/>
                </a:lnTo>
                <a:lnTo>
                  <a:pt x="2124" y="1804"/>
                </a:lnTo>
                <a:lnTo>
                  <a:pt x="2074" y="1779"/>
                </a:lnTo>
                <a:lnTo>
                  <a:pt x="2022" y="1755"/>
                </a:lnTo>
                <a:lnTo>
                  <a:pt x="1971" y="1732"/>
                </a:lnTo>
                <a:lnTo>
                  <a:pt x="1919" y="1709"/>
                </a:lnTo>
                <a:lnTo>
                  <a:pt x="1866" y="1688"/>
                </a:lnTo>
                <a:lnTo>
                  <a:pt x="1814" y="1667"/>
                </a:lnTo>
                <a:lnTo>
                  <a:pt x="1761" y="1646"/>
                </a:lnTo>
                <a:lnTo>
                  <a:pt x="1708" y="1627"/>
                </a:lnTo>
                <a:lnTo>
                  <a:pt x="1654" y="1609"/>
                </a:lnTo>
                <a:lnTo>
                  <a:pt x="1601" y="1591"/>
                </a:lnTo>
                <a:lnTo>
                  <a:pt x="1547" y="1575"/>
                </a:lnTo>
                <a:lnTo>
                  <a:pt x="1492" y="1559"/>
                </a:lnTo>
                <a:lnTo>
                  <a:pt x="1437" y="1543"/>
                </a:lnTo>
                <a:lnTo>
                  <a:pt x="1382" y="1529"/>
                </a:lnTo>
                <a:lnTo>
                  <a:pt x="1327" y="1515"/>
                </a:lnTo>
                <a:lnTo>
                  <a:pt x="1271" y="1502"/>
                </a:lnTo>
                <a:lnTo>
                  <a:pt x="1215" y="1489"/>
                </a:lnTo>
                <a:lnTo>
                  <a:pt x="1159" y="1478"/>
                </a:lnTo>
                <a:lnTo>
                  <a:pt x="1102" y="1468"/>
                </a:lnTo>
                <a:lnTo>
                  <a:pt x="1044" y="1458"/>
                </a:lnTo>
                <a:lnTo>
                  <a:pt x="987" y="1449"/>
                </a:lnTo>
                <a:lnTo>
                  <a:pt x="930" y="1441"/>
                </a:lnTo>
                <a:lnTo>
                  <a:pt x="872" y="1433"/>
                </a:lnTo>
                <a:lnTo>
                  <a:pt x="813" y="1426"/>
                </a:lnTo>
                <a:lnTo>
                  <a:pt x="755" y="1421"/>
                </a:lnTo>
                <a:lnTo>
                  <a:pt x="697" y="1415"/>
                </a:lnTo>
                <a:lnTo>
                  <a:pt x="637" y="1411"/>
                </a:lnTo>
                <a:lnTo>
                  <a:pt x="578" y="1407"/>
                </a:lnTo>
                <a:lnTo>
                  <a:pt x="517" y="1405"/>
                </a:lnTo>
                <a:lnTo>
                  <a:pt x="458" y="1403"/>
                </a:lnTo>
                <a:lnTo>
                  <a:pt x="397" y="1402"/>
                </a:lnTo>
                <a:lnTo>
                  <a:pt x="337" y="1402"/>
                </a:lnTo>
                <a:lnTo>
                  <a:pt x="337" y="1401"/>
                </a:lnTo>
                <a:lnTo>
                  <a:pt x="0" y="1401"/>
                </a:lnTo>
                <a:lnTo>
                  <a:pt x="0" y="0"/>
                </a:lnTo>
                <a:lnTo>
                  <a:pt x="337" y="0"/>
                </a:lnTo>
                <a:lnTo>
                  <a:pt x="337" y="0"/>
                </a:lnTo>
                <a:lnTo>
                  <a:pt x="414" y="0"/>
                </a:lnTo>
                <a:lnTo>
                  <a:pt x="491" y="2"/>
                </a:lnTo>
                <a:lnTo>
                  <a:pt x="569" y="4"/>
                </a:lnTo>
                <a:lnTo>
                  <a:pt x="645" y="8"/>
                </a:lnTo>
                <a:lnTo>
                  <a:pt x="721" y="12"/>
                </a:lnTo>
                <a:lnTo>
                  <a:pt x="798" y="18"/>
                </a:lnTo>
                <a:lnTo>
                  <a:pt x="873" y="24"/>
                </a:lnTo>
                <a:lnTo>
                  <a:pt x="948" y="32"/>
                </a:lnTo>
                <a:lnTo>
                  <a:pt x="1022" y="40"/>
                </a:lnTo>
                <a:lnTo>
                  <a:pt x="1097" y="50"/>
                </a:lnTo>
                <a:lnTo>
                  <a:pt x="1170" y="60"/>
                </a:lnTo>
                <a:lnTo>
                  <a:pt x="1244" y="73"/>
                </a:lnTo>
                <a:lnTo>
                  <a:pt x="1317" y="85"/>
                </a:lnTo>
                <a:lnTo>
                  <a:pt x="1390" y="98"/>
                </a:lnTo>
                <a:lnTo>
                  <a:pt x="1463" y="113"/>
                </a:lnTo>
                <a:lnTo>
                  <a:pt x="1534" y="129"/>
                </a:lnTo>
                <a:lnTo>
                  <a:pt x="1605" y="146"/>
                </a:lnTo>
                <a:lnTo>
                  <a:pt x="1677" y="164"/>
                </a:lnTo>
                <a:lnTo>
                  <a:pt x="1748" y="183"/>
                </a:lnTo>
                <a:lnTo>
                  <a:pt x="1818" y="202"/>
                </a:lnTo>
                <a:lnTo>
                  <a:pt x="1888" y="223"/>
                </a:lnTo>
                <a:lnTo>
                  <a:pt x="1957" y="244"/>
                </a:lnTo>
                <a:lnTo>
                  <a:pt x="2027" y="267"/>
                </a:lnTo>
                <a:lnTo>
                  <a:pt x="2095" y="292"/>
                </a:lnTo>
                <a:lnTo>
                  <a:pt x="2164" y="316"/>
                </a:lnTo>
                <a:lnTo>
                  <a:pt x="2232" y="342"/>
                </a:lnTo>
                <a:lnTo>
                  <a:pt x="2299" y="369"/>
                </a:lnTo>
                <a:lnTo>
                  <a:pt x="2367" y="397"/>
                </a:lnTo>
                <a:lnTo>
                  <a:pt x="2434" y="425"/>
                </a:lnTo>
                <a:lnTo>
                  <a:pt x="2500" y="455"/>
                </a:lnTo>
                <a:lnTo>
                  <a:pt x="2566" y="486"/>
                </a:lnTo>
                <a:lnTo>
                  <a:pt x="2632" y="518"/>
                </a:lnTo>
                <a:lnTo>
                  <a:pt x="2692" y="549"/>
                </a:lnTo>
                <a:lnTo>
                  <a:pt x="2751" y="579"/>
                </a:lnTo>
                <a:lnTo>
                  <a:pt x="2810" y="610"/>
                </a:lnTo>
                <a:lnTo>
                  <a:pt x="2868" y="643"/>
                </a:lnTo>
                <a:lnTo>
                  <a:pt x="2926" y="677"/>
                </a:lnTo>
                <a:lnTo>
                  <a:pt x="2985" y="710"/>
                </a:lnTo>
                <a:lnTo>
                  <a:pt x="3042" y="746"/>
                </a:lnTo>
                <a:lnTo>
                  <a:pt x="3099" y="782"/>
                </a:lnTo>
                <a:lnTo>
                  <a:pt x="3156" y="818"/>
                </a:lnTo>
                <a:lnTo>
                  <a:pt x="3212" y="856"/>
                </a:lnTo>
                <a:lnTo>
                  <a:pt x="3268" y="894"/>
                </a:lnTo>
                <a:lnTo>
                  <a:pt x="3324" y="934"/>
                </a:lnTo>
                <a:lnTo>
                  <a:pt x="3380" y="974"/>
                </a:lnTo>
                <a:lnTo>
                  <a:pt x="3435" y="1014"/>
                </a:lnTo>
                <a:lnTo>
                  <a:pt x="3490" y="1056"/>
                </a:lnTo>
                <a:lnTo>
                  <a:pt x="3544" y="1099"/>
                </a:lnTo>
                <a:lnTo>
                  <a:pt x="3599" y="1142"/>
                </a:lnTo>
                <a:lnTo>
                  <a:pt x="3652" y="1186"/>
                </a:lnTo>
                <a:lnTo>
                  <a:pt x="3706" y="1232"/>
                </a:lnTo>
                <a:lnTo>
                  <a:pt x="3758" y="1278"/>
                </a:lnTo>
                <a:lnTo>
                  <a:pt x="3812" y="1324"/>
                </a:lnTo>
                <a:lnTo>
                  <a:pt x="3864" y="1373"/>
                </a:lnTo>
                <a:lnTo>
                  <a:pt x="3917" y="1421"/>
                </a:lnTo>
                <a:lnTo>
                  <a:pt x="3968" y="1470"/>
                </a:lnTo>
                <a:lnTo>
                  <a:pt x="4020" y="1521"/>
                </a:lnTo>
                <a:lnTo>
                  <a:pt x="4070" y="1571"/>
                </a:lnTo>
                <a:lnTo>
                  <a:pt x="4121" y="1623"/>
                </a:lnTo>
                <a:lnTo>
                  <a:pt x="4171" y="1676"/>
                </a:lnTo>
                <a:lnTo>
                  <a:pt x="4222" y="1730"/>
                </a:lnTo>
                <a:lnTo>
                  <a:pt x="4271" y="1783"/>
                </a:lnTo>
                <a:lnTo>
                  <a:pt x="4320" y="1838"/>
                </a:lnTo>
                <a:lnTo>
                  <a:pt x="4370" y="1895"/>
                </a:lnTo>
                <a:lnTo>
                  <a:pt x="4420" y="1840"/>
                </a:lnTo>
                <a:lnTo>
                  <a:pt x="4471" y="1785"/>
                </a:lnTo>
                <a:lnTo>
                  <a:pt x="4521" y="1730"/>
                </a:lnTo>
                <a:lnTo>
                  <a:pt x="4571" y="1677"/>
                </a:lnTo>
                <a:lnTo>
                  <a:pt x="4623" y="1624"/>
                </a:lnTo>
                <a:lnTo>
                  <a:pt x="4675" y="1572"/>
                </a:lnTo>
                <a:lnTo>
                  <a:pt x="4726" y="1522"/>
                </a:lnTo>
                <a:lnTo>
                  <a:pt x="4779" y="1471"/>
                </a:lnTo>
                <a:lnTo>
                  <a:pt x="4832" y="1423"/>
                </a:lnTo>
                <a:lnTo>
                  <a:pt x="4884" y="1375"/>
                </a:lnTo>
                <a:lnTo>
                  <a:pt x="4937" y="1327"/>
                </a:lnTo>
                <a:lnTo>
                  <a:pt x="4990" y="1281"/>
                </a:lnTo>
                <a:lnTo>
                  <a:pt x="5044" y="1235"/>
                </a:lnTo>
                <a:lnTo>
                  <a:pt x="5097" y="1190"/>
                </a:lnTo>
                <a:lnTo>
                  <a:pt x="5152" y="1145"/>
                </a:lnTo>
                <a:lnTo>
                  <a:pt x="5206" y="1102"/>
                </a:lnTo>
                <a:lnTo>
                  <a:pt x="5261" y="1059"/>
                </a:lnTo>
                <a:lnTo>
                  <a:pt x="5316" y="1018"/>
                </a:lnTo>
                <a:lnTo>
                  <a:pt x="5372" y="977"/>
                </a:lnTo>
                <a:lnTo>
                  <a:pt x="5428" y="937"/>
                </a:lnTo>
                <a:lnTo>
                  <a:pt x="5484" y="898"/>
                </a:lnTo>
                <a:lnTo>
                  <a:pt x="5540" y="860"/>
                </a:lnTo>
                <a:lnTo>
                  <a:pt x="5597" y="823"/>
                </a:lnTo>
                <a:lnTo>
                  <a:pt x="5654" y="785"/>
                </a:lnTo>
                <a:lnTo>
                  <a:pt x="5711" y="750"/>
                </a:lnTo>
                <a:lnTo>
                  <a:pt x="5768" y="715"/>
                </a:lnTo>
                <a:lnTo>
                  <a:pt x="5826" y="680"/>
                </a:lnTo>
                <a:lnTo>
                  <a:pt x="5885" y="647"/>
                </a:lnTo>
                <a:lnTo>
                  <a:pt x="5943" y="615"/>
                </a:lnTo>
                <a:lnTo>
                  <a:pt x="6001" y="583"/>
                </a:lnTo>
                <a:lnTo>
                  <a:pt x="6061" y="552"/>
                </a:lnTo>
                <a:lnTo>
                  <a:pt x="6119" y="522"/>
                </a:lnTo>
                <a:lnTo>
                  <a:pt x="6185" y="490"/>
                </a:lnTo>
                <a:lnTo>
                  <a:pt x="6251" y="459"/>
                </a:lnTo>
                <a:lnTo>
                  <a:pt x="6318" y="429"/>
                </a:lnTo>
                <a:lnTo>
                  <a:pt x="6385" y="399"/>
                </a:lnTo>
                <a:lnTo>
                  <a:pt x="6452" y="372"/>
                </a:lnTo>
                <a:lnTo>
                  <a:pt x="6520" y="344"/>
                </a:lnTo>
                <a:lnTo>
                  <a:pt x="6587" y="319"/>
                </a:lnTo>
                <a:lnTo>
                  <a:pt x="6655" y="294"/>
                </a:lnTo>
                <a:lnTo>
                  <a:pt x="6724" y="270"/>
                </a:lnTo>
                <a:lnTo>
                  <a:pt x="6793" y="247"/>
                </a:lnTo>
                <a:lnTo>
                  <a:pt x="6863" y="225"/>
                </a:lnTo>
                <a:lnTo>
                  <a:pt x="6932" y="204"/>
                </a:lnTo>
                <a:lnTo>
                  <a:pt x="7002" y="184"/>
                </a:lnTo>
                <a:lnTo>
                  <a:pt x="7072" y="166"/>
                </a:lnTo>
                <a:lnTo>
                  <a:pt x="7143" y="148"/>
                </a:lnTo>
                <a:lnTo>
                  <a:pt x="7214" y="131"/>
                </a:lnTo>
                <a:lnTo>
                  <a:pt x="7286" y="115"/>
                </a:lnTo>
                <a:lnTo>
                  <a:pt x="7357" y="100"/>
                </a:lnTo>
                <a:lnTo>
                  <a:pt x="7429" y="86"/>
                </a:lnTo>
                <a:lnTo>
                  <a:pt x="7502" y="74"/>
                </a:lnTo>
                <a:lnTo>
                  <a:pt x="7575" y="61"/>
                </a:lnTo>
                <a:lnTo>
                  <a:pt x="7648" y="51"/>
                </a:lnTo>
                <a:lnTo>
                  <a:pt x="7722" y="41"/>
                </a:lnTo>
                <a:lnTo>
                  <a:pt x="7795" y="33"/>
                </a:lnTo>
                <a:lnTo>
                  <a:pt x="7870" y="26"/>
                </a:lnTo>
                <a:lnTo>
                  <a:pt x="7944" y="19"/>
                </a:lnTo>
                <a:lnTo>
                  <a:pt x="8019" y="13"/>
                </a:lnTo>
                <a:lnTo>
                  <a:pt x="8094" y="9"/>
                </a:lnTo>
                <a:lnTo>
                  <a:pt x="8170" y="5"/>
                </a:lnTo>
                <a:lnTo>
                  <a:pt x="8246" y="2"/>
                </a:lnTo>
                <a:lnTo>
                  <a:pt x="8322" y="1"/>
                </a:lnTo>
                <a:lnTo>
                  <a:pt x="8399" y="0"/>
                </a:lnTo>
                <a:lnTo>
                  <a:pt x="8399" y="0"/>
                </a:lnTo>
                <a:lnTo>
                  <a:pt x="8709" y="0"/>
                </a:lnTo>
                <a:lnTo>
                  <a:pt x="8709" y="1401"/>
                </a:lnTo>
                <a:lnTo>
                  <a:pt x="8399" y="1401"/>
                </a:lnTo>
                <a:lnTo>
                  <a:pt x="8399" y="1401"/>
                </a:lnTo>
                <a:lnTo>
                  <a:pt x="8399" y="1401"/>
                </a:lnTo>
                <a:lnTo>
                  <a:pt x="8399" y="1401"/>
                </a:lnTo>
                <a:lnTo>
                  <a:pt x="8339" y="1401"/>
                </a:lnTo>
                <a:lnTo>
                  <a:pt x="8279" y="1402"/>
                </a:lnTo>
                <a:lnTo>
                  <a:pt x="8220" y="1404"/>
                </a:lnTo>
                <a:lnTo>
                  <a:pt x="8161" y="1407"/>
                </a:lnTo>
                <a:lnTo>
                  <a:pt x="8102" y="1411"/>
                </a:lnTo>
                <a:lnTo>
                  <a:pt x="8044" y="1415"/>
                </a:lnTo>
                <a:lnTo>
                  <a:pt x="7985" y="1420"/>
                </a:lnTo>
                <a:lnTo>
                  <a:pt x="7927" y="1426"/>
                </a:lnTo>
                <a:lnTo>
                  <a:pt x="7870" y="1433"/>
                </a:lnTo>
                <a:lnTo>
                  <a:pt x="7811" y="1441"/>
                </a:lnTo>
                <a:lnTo>
                  <a:pt x="7754" y="1449"/>
                </a:lnTo>
                <a:lnTo>
                  <a:pt x="7698" y="1459"/>
                </a:lnTo>
                <a:lnTo>
                  <a:pt x="7641" y="1469"/>
                </a:lnTo>
                <a:lnTo>
                  <a:pt x="7585" y="1480"/>
                </a:lnTo>
                <a:lnTo>
                  <a:pt x="7529" y="1492"/>
                </a:lnTo>
                <a:lnTo>
                  <a:pt x="7473" y="1504"/>
                </a:lnTo>
                <a:lnTo>
                  <a:pt x="7417" y="1517"/>
                </a:lnTo>
                <a:lnTo>
                  <a:pt x="7362" y="1532"/>
                </a:lnTo>
                <a:lnTo>
                  <a:pt x="7307" y="1547"/>
                </a:lnTo>
                <a:lnTo>
                  <a:pt x="7252" y="1562"/>
                </a:lnTo>
                <a:lnTo>
                  <a:pt x="7197" y="1579"/>
                </a:lnTo>
                <a:lnTo>
                  <a:pt x="7143" y="1596"/>
                </a:lnTo>
                <a:lnTo>
                  <a:pt x="7089" y="1615"/>
                </a:lnTo>
                <a:lnTo>
                  <a:pt x="7035" y="1634"/>
                </a:lnTo>
                <a:lnTo>
                  <a:pt x="6982" y="1653"/>
                </a:lnTo>
                <a:lnTo>
                  <a:pt x="6929" y="1675"/>
                </a:lnTo>
                <a:lnTo>
                  <a:pt x="6875" y="1696"/>
                </a:lnTo>
                <a:lnTo>
                  <a:pt x="6822" y="1718"/>
                </a:lnTo>
                <a:lnTo>
                  <a:pt x="6771" y="1741"/>
                </a:lnTo>
                <a:lnTo>
                  <a:pt x="6718" y="1764"/>
                </a:lnTo>
                <a:lnTo>
                  <a:pt x="6666" y="1789"/>
                </a:lnTo>
                <a:lnTo>
                  <a:pt x="6615" y="1815"/>
                </a:lnTo>
                <a:lnTo>
                  <a:pt x="6582" y="1832"/>
                </a:lnTo>
                <a:lnTo>
                  <a:pt x="6549" y="1849"/>
                </a:lnTo>
                <a:lnTo>
                  <a:pt x="6516" y="1867"/>
                </a:lnTo>
                <a:lnTo>
                  <a:pt x="6483" y="1884"/>
                </a:lnTo>
                <a:lnTo>
                  <a:pt x="6450" y="1904"/>
                </a:lnTo>
                <a:lnTo>
                  <a:pt x="6416" y="1923"/>
                </a:lnTo>
                <a:lnTo>
                  <a:pt x="6383" y="1942"/>
                </a:lnTo>
                <a:lnTo>
                  <a:pt x="6350" y="1961"/>
                </a:lnTo>
                <a:lnTo>
                  <a:pt x="6308" y="1987"/>
                </a:lnTo>
                <a:lnTo>
                  <a:pt x="6266" y="2014"/>
                </a:lnTo>
                <a:lnTo>
                  <a:pt x="6223" y="2041"/>
                </a:lnTo>
                <a:lnTo>
                  <a:pt x="6182" y="2067"/>
                </a:lnTo>
                <a:lnTo>
                  <a:pt x="6140" y="2096"/>
                </a:lnTo>
                <a:lnTo>
                  <a:pt x="6099" y="2125"/>
                </a:lnTo>
                <a:lnTo>
                  <a:pt x="6059" y="2154"/>
                </a:lnTo>
                <a:lnTo>
                  <a:pt x="6017" y="2183"/>
                </a:lnTo>
                <a:lnTo>
                  <a:pt x="5977" y="2213"/>
                </a:lnTo>
                <a:lnTo>
                  <a:pt x="5936" y="2245"/>
                </a:lnTo>
                <a:lnTo>
                  <a:pt x="5896" y="2276"/>
                </a:lnTo>
                <a:lnTo>
                  <a:pt x="5856" y="2308"/>
                </a:lnTo>
                <a:lnTo>
                  <a:pt x="5776" y="2374"/>
                </a:lnTo>
                <a:lnTo>
                  <a:pt x="5696" y="2442"/>
                </a:lnTo>
                <a:lnTo>
                  <a:pt x="5618" y="2512"/>
                </a:lnTo>
                <a:lnTo>
                  <a:pt x="5540" y="2585"/>
                </a:lnTo>
                <a:lnTo>
                  <a:pt x="5463" y="2660"/>
                </a:lnTo>
                <a:lnTo>
                  <a:pt x="5387" y="2738"/>
                </a:lnTo>
                <a:lnTo>
                  <a:pt x="5312" y="2817"/>
                </a:lnTo>
                <a:lnTo>
                  <a:pt x="5237" y="2899"/>
                </a:lnTo>
                <a:lnTo>
                  <a:pt x="5163" y="2983"/>
                </a:lnTo>
                <a:lnTo>
                  <a:pt x="5088" y="3071"/>
                </a:lnTo>
                <a:lnTo>
                  <a:pt x="4871" y="3333"/>
                </a:lnTo>
                <a:close/>
                <a:moveTo>
                  <a:pt x="3685" y="3333"/>
                </a:moveTo>
                <a:lnTo>
                  <a:pt x="1679" y="3333"/>
                </a:lnTo>
                <a:lnTo>
                  <a:pt x="1641" y="3312"/>
                </a:lnTo>
                <a:lnTo>
                  <a:pt x="1603" y="3293"/>
                </a:lnTo>
                <a:lnTo>
                  <a:pt x="1564" y="3275"/>
                </a:lnTo>
                <a:lnTo>
                  <a:pt x="1525" y="3257"/>
                </a:lnTo>
                <a:lnTo>
                  <a:pt x="1486" y="3241"/>
                </a:lnTo>
                <a:lnTo>
                  <a:pt x="1447" y="3224"/>
                </a:lnTo>
                <a:lnTo>
                  <a:pt x="1407" y="3208"/>
                </a:lnTo>
                <a:lnTo>
                  <a:pt x="1367" y="3193"/>
                </a:lnTo>
                <a:lnTo>
                  <a:pt x="1327" y="3179"/>
                </a:lnTo>
                <a:lnTo>
                  <a:pt x="1287" y="3164"/>
                </a:lnTo>
                <a:lnTo>
                  <a:pt x="1246" y="3151"/>
                </a:lnTo>
                <a:lnTo>
                  <a:pt x="1205" y="3138"/>
                </a:lnTo>
                <a:lnTo>
                  <a:pt x="1164" y="3126"/>
                </a:lnTo>
                <a:lnTo>
                  <a:pt x="1123" y="3115"/>
                </a:lnTo>
                <a:lnTo>
                  <a:pt x="1081" y="3104"/>
                </a:lnTo>
                <a:lnTo>
                  <a:pt x="1039" y="3093"/>
                </a:lnTo>
                <a:lnTo>
                  <a:pt x="997" y="3084"/>
                </a:lnTo>
                <a:lnTo>
                  <a:pt x="955" y="3074"/>
                </a:lnTo>
                <a:lnTo>
                  <a:pt x="912" y="3067"/>
                </a:lnTo>
                <a:lnTo>
                  <a:pt x="869" y="3059"/>
                </a:lnTo>
                <a:lnTo>
                  <a:pt x="827" y="3052"/>
                </a:lnTo>
                <a:lnTo>
                  <a:pt x="783" y="3045"/>
                </a:lnTo>
                <a:lnTo>
                  <a:pt x="739" y="3040"/>
                </a:lnTo>
                <a:lnTo>
                  <a:pt x="696" y="3034"/>
                </a:lnTo>
                <a:lnTo>
                  <a:pt x="652" y="3029"/>
                </a:lnTo>
                <a:lnTo>
                  <a:pt x="607" y="3025"/>
                </a:lnTo>
                <a:lnTo>
                  <a:pt x="562" y="3022"/>
                </a:lnTo>
                <a:lnTo>
                  <a:pt x="518" y="3019"/>
                </a:lnTo>
                <a:lnTo>
                  <a:pt x="472" y="3017"/>
                </a:lnTo>
                <a:lnTo>
                  <a:pt x="428" y="3015"/>
                </a:lnTo>
                <a:lnTo>
                  <a:pt x="382" y="3014"/>
                </a:lnTo>
                <a:lnTo>
                  <a:pt x="337" y="3014"/>
                </a:lnTo>
                <a:lnTo>
                  <a:pt x="0" y="3014"/>
                </a:lnTo>
                <a:lnTo>
                  <a:pt x="0" y="1597"/>
                </a:lnTo>
                <a:lnTo>
                  <a:pt x="337" y="1597"/>
                </a:lnTo>
                <a:lnTo>
                  <a:pt x="337" y="1597"/>
                </a:lnTo>
                <a:lnTo>
                  <a:pt x="337" y="1597"/>
                </a:lnTo>
                <a:lnTo>
                  <a:pt x="337" y="1597"/>
                </a:lnTo>
                <a:lnTo>
                  <a:pt x="396" y="1598"/>
                </a:lnTo>
                <a:lnTo>
                  <a:pt x="454" y="1599"/>
                </a:lnTo>
                <a:lnTo>
                  <a:pt x="514" y="1602"/>
                </a:lnTo>
                <a:lnTo>
                  <a:pt x="572" y="1604"/>
                </a:lnTo>
                <a:lnTo>
                  <a:pt x="631" y="1607"/>
                </a:lnTo>
                <a:lnTo>
                  <a:pt x="689" y="1612"/>
                </a:lnTo>
                <a:lnTo>
                  <a:pt x="746" y="1616"/>
                </a:lnTo>
                <a:lnTo>
                  <a:pt x="804" y="1623"/>
                </a:lnTo>
                <a:lnTo>
                  <a:pt x="862" y="1630"/>
                </a:lnTo>
                <a:lnTo>
                  <a:pt x="918" y="1636"/>
                </a:lnTo>
                <a:lnTo>
                  <a:pt x="975" y="1644"/>
                </a:lnTo>
                <a:lnTo>
                  <a:pt x="1031" y="1653"/>
                </a:lnTo>
                <a:lnTo>
                  <a:pt x="1087" y="1663"/>
                </a:lnTo>
                <a:lnTo>
                  <a:pt x="1143" y="1673"/>
                </a:lnTo>
                <a:lnTo>
                  <a:pt x="1198" y="1686"/>
                </a:lnTo>
                <a:lnTo>
                  <a:pt x="1254" y="1697"/>
                </a:lnTo>
                <a:lnTo>
                  <a:pt x="1309" y="1710"/>
                </a:lnTo>
                <a:lnTo>
                  <a:pt x="1363" y="1724"/>
                </a:lnTo>
                <a:lnTo>
                  <a:pt x="1418" y="1739"/>
                </a:lnTo>
                <a:lnTo>
                  <a:pt x="1472" y="1753"/>
                </a:lnTo>
                <a:lnTo>
                  <a:pt x="1525" y="1770"/>
                </a:lnTo>
                <a:lnTo>
                  <a:pt x="1579" y="1787"/>
                </a:lnTo>
                <a:lnTo>
                  <a:pt x="1632" y="1804"/>
                </a:lnTo>
                <a:lnTo>
                  <a:pt x="1686" y="1823"/>
                </a:lnTo>
                <a:lnTo>
                  <a:pt x="1739" y="1842"/>
                </a:lnTo>
                <a:lnTo>
                  <a:pt x="1790" y="1861"/>
                </a:lnTo>
                <a:lnTo>
                  <a:pt x="1843" y="1882"/>
                </a:lnTo>
                <a:lnTo>
                  <a:pt x="1894" y="1904"/>
                </a:lnTo>
                <a:lnTo>
                  <a:pt x="1946" y="1926"/>
                </a:lnTo>
                <a:lnTo>
                  <a:pt x="1998" y="1948"/>
                </a:lnTo>
                <a:lnTo>
                  <a:pt x="2048" y="1972"/>
                </a:lnTo>
                <a:lnTo>
                  <a:pt x="2100" y="1997"/>
                </a:lnTo>
                <a:lnTo>
                  <a:pt x="2132" y="2014"/>
                </a:lnTo>
                <a:lnTo>
                  <a:pt x="2166" y="2030"/>
                </a:lnTo>
                <a:lnTo>
                  <a:pt x="2198" y="2047"/>
                </a:lnTo>
                <a:lnTo>
                  <a:pt x="2231" y="2065"/>
                </a:lnTo>
                <a:lnTo>
                  <a:pt x="2263" y="2082"/>
                </a:lnTo>
                <a:lnTo>
                  <a:pt x="2296" y="2101"/>
                </a:lnTo>
                <a:lnTo>
                  <a:pt x="2327" y="2119"/>
                </a:lnTo>
                <a:lnTo>
                  <a:pt x="2359" y="2137"/>
                </a:lnTo>
                <a:lnTo>
                  <a:pt x="2441" y="2186"/>
                </a:lnTo>
                <a:lnTo>
                  <a:pt x="2520" y="2238"/>
                </a:lnTo>
                <a:lnTo>
                  <a:pt x="2600" y="2292"/>
                </a:lnTo>
                <a:lnTo>
                  <a:pt x="2680" y="2348"/>
                </a:lnTo>
                <a:lnTo>
                  <a:pt x="2757" y="2405"/>
                </a:lnTo>
                <a:lnTo>
                  <a:pt x="2834" y="2466"/>
                </a:lnTo>
                <a:lnTo>
                  <a:pt x="2911" y="2528"/>
                </a:lnTo>
                <a:lnTo>
                  <a:pt x="2987" y="2593"/>
                </a:lnTo>
                <a:lnTo>
                  <a:pt x="3062" y="2659"/>
                </a:lnTo>
                <a:lnTo>
                  <a:pt x="3136" y="2728"/>
                </a:lnTo>
                <a:lnTo>
                  <a:pt x="3209" y="2798"/>
                </a:lnTo>
                <a:lnTo>
                  <a:pt x="3282" y="2871"/>
                </a:lnTo>
                <a:lnTo>
                  <a:pt x="3354" y="2946"/>
                </a:lnTo>
                <a:lnTo>
                  <a:pt x="3424" y="3024"/>
                </a:lnTo>
                <a:lnTo>
                  <a:pt x="3494" y="3104"/>
                </a:lnTo>
                <a:lnTo>
                  <a:pt x="3563" y="3186"/>
                </a:lnTo>
                <a:lnTo>
                  <a:pt x="3685" y="333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60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4381882"/>
          </a:xfrm>
          <a:custGeom>
            <a:avLst/>
            <a:gdLst>
              <a:gd name="T0" fmla="*/ 0 w 23032"/>
              <a:gd name="T1" fmla="*/ 0 h 8279"/>
              <a:gd name="T2" fmla="*/ 7890 w 23032"/>
              <a:gd name="T3" fmla="*/ 0 h 8279"/>
              <a:gd name="T4" fmla="*/ 11516 w 23032"/>
              <a:gd name="T5" fmla="*/ 2115 h 8279"/>
              <a:gd name="T6" fmla="*/ 15143 w 23032"/>
              <a:gd name="T7" fmla="*/ 0 h 8279"/>
              <a:gd name="T8" fmla="*/ 23032 w 23032"/>
              <a:gd name="T9" fmla="*/ 0 h 8279"/>
              <a:gd name="T10" fmla="*/ 23032 w 23032"/>
              <a:gd name="T11" fmla="*/ 1562 h 8279"/>
              <a:gd name="T12" fmla="*/ 11697 w 23032"/>
              <a:gd name="T13" fmla="*/ 8174 h 8279"/>
              <a:gd name="T14" fmla="*/ 11516 w 23032"/>
              <a:gd name="T15" fmla="*/ 8279 h 8279"/>
              <a:gd name="T16" fmla="*/ 11336 w 23032"/>
              <a:gd name="T17" fmla="*/ 8174 h 8279"/>
              <a:gd name="T18" fmla="*/ 0 w 23032"/>
              <a:gd name="T19" fmla="*/ 1562 h 8279"/>
              <a:gd name="T20" fmla="*/ 0 w 23032"/>
              <a:gd name="T21" fmla="*/ 0 h 8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32" h="8279">
                <a:moveTo>
                  <a:pt x="0" y="0"/>
                </a:moveTo>
                <a:lnTo>
                  <a:pt x="7890" y="0"/>
                </a:lnTo>
                <a:lnTo>
                  <a:pt x="11516" y="2115"/>
                </a:lnTo>
                <a:lnTo>
                  <a:pt x="15143" y="0"/>
                </a:lnTo>
                <a:lnTo>
                  <a:pt x="23032" y="0"/>
                </a:lnTo>
                <a:lnTo>
                  <a:pt x="23032" y="1562"/>
                </a:lnTo>
                <a:lnTo>
                  <a:pt x="11697" y="8174"/>
                </a:lnTo>
                <a:lnTo>
                  <a:pt x="11516" y="8279"/>
                </a:lnTo>
                <a:lnTo>
                  <a:pt x="11336" y="8174"/>
                </a:lnTo>
                <a:lnTo>
                  <a:pt x="0" y="15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421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4842842" y="0"/>
            <a:ext cx="7349158" cy="6858000"/>
          </a:xfrm>
          <a:custGeom>
            <a:avLst/>
            <a:gdLst>
              <a:gd name="T0" fmla="*/ 2167 w 5250"/>
              <a:gd name="T1" fmla="*/ 184 h 4892"/>
              <a:gd name="T2" fmla="*/ 2295 w 5250"/>
              <a:gd name="T3" fmla="*/ 524 h 4892"/>
              <a:gd name="T4" fmla="*/ 2479 w 5250"/>
              <a:gd name="T5" fmla="*/ 887 h 4892"/>
              <a:gd name="T6" fmla="*/ 2708 w 5250"/>
              <a:gd name="T7" fmla="*/ 1241 h 4892"/>
              <a:gd name="T8" fmla="*/ 2983 w 5250"/>
              <a:gd name="T9" fmla="*/ 1584 h 4892"/>
              <a:gd name="T10" fmla="*/ 3652 w 5250"/>
              <a:gd name="T11" fmla="*/ 2346 h 4892"/>
              <a:gd name="T12" fmla="*/ 3634 w 5250"/>
              <a:gd name="T13" fmla="*/ 2470 h 4892"/>
              <a:gd name="T14" fmla="*/ 2816 w 5250"/>
              <a:gd name="T15" fmla="*/ 3007 h 4892"/>
              <a:gd name="T16" fmla="*/ 2453 w 5250"/>
              <a:gd name="T17" fmla="*/ 3271 h 4892"/>
              <a:gd name="T18" fmla="*/ 2131 w 5250"/>
              <a:gd name="T19" fmla="*/ 3555 h 4892"/>
              <a:gd name="T20" fmla="*/ 1854 w 5250"/>
              <a:gd name="T21" fmla="*/ 3861 h 4892"/>
              <a:gd name="T22" fmla="*/ 1612 w 5250"/>
              <a:gd name="T23" fmla="*/ 4197 h 4892"/>
              <a:gd name="T24" fmla="*/ 1402 w 5250"/>
              <a:gd name="T25" fmla="*/ 4584 h 4892"/>
              <a:gd name="T26" fmla="*/ 25 w 5250"/>
              <a:gd name="T27" fmla="*/ 4800 h 4892"/>
              <a:gd name="T28" fmla="*/ 286 w 5250"/>
              <a:gd name="T29" fmla="*/ 4100 h 4892"/>
              <a:gd name="T30" fmla="*/ 642 w 5250"/>
              <a:gd name="T31" fmla="*/ 3486 h 4892"/>
              <a:gd name="T32" fmla="*/ 928 w 5250"/>
              <a:gd name="T33" fmla="*/ 3119 h 4892"/>
              <a:gd name="T34" fmla="*/ 1257 w 5250"/>
              <a:gd name="T35" fmla="*/ 2775 h 4892"/>
              <a:gd name="T36" fmla="*/ 1630 w 5250"/>
              <a:gd name="T37" fmla="*/ 2454 h 4892"/>
              <a:gd name="T38" fmla="*/ 1955 w 5250"/>
              <a:gd name="T39" fmla="*/ 2147 h 4892"/>
              <a:gd name="T40" fmla="*/ 1671 w 5250"/>
              <a:gd name="T41" fmla="*/ 1786 h 4892"/>
              <a:gd name="T42" fmla="*/ 1340 w 5250"/>
              <a:gd name="T43" fmla="*/ 1266 h 4892"/>
              <a:gd name="T44" fmla="*/ 1039 w 5250"/>
              <a:gd name="T45" fmla="*/ 602 h 4892"/>
              <a:gd name="T46" fmla="*/ 2283 w 5250"/>
              <a:gd name="T47" fmla="*/ 0 h 4892"/>
              <a:gd name="T48" fmla="*/ 3644 w 5250"/>
              <a:gd name="T49" fmla="*/ 309 h 4892"/>
              <a:gd name="T50" fmla="*/ 3873 w 5250"/>
              <a:gd name="T51" fmla="*/ 681 h 4892"/>
              <a:gd name="T52" fmla="*/ 4128 w 5250"/>
              <a:gd name="T53" fmla="*/ 852 h 4892"/>
              <a:gd name="T54" fmla="*/ 4344 w 5250"/>
              <a:gd name="T55" fmla="*/ 682 h 4892"/>
              <a:gd name="T56" fmla="*/ 4586 w 5250"/>
              <a:gd name="T57" fmla="*/ 447 h 4892"/>
              <a:gd name="T58" fmla="*/ 4796 w 5250"/>
              <a:gd name="T59" fmla="*/ 180 h 4892"/>
              <a:gd name="T60" fmla="*/ 5185 w 5250"/>
              <a:gd name="T61" fmla="*/ 1483 h 4892"/>
              <a:gd name="T62" fmla="*/ 3969 w 5250"/>
              <a:gd name="T63" fmla="*/ 2294 h 4892"/>
              <a:gd name="T64" fmla="*/ 3852 w 5250"/>
              <a:gd name="T65" fmla="*/ 2317 h 4892"/>
              <a:gd name="T66" fmla="*/ 3750 w 5250"/>
              <a:gd name="T67" fmla="*/ 2259 h 4892"/>
              <a:gd name="T68" fmla="*/ 2990 w 5250"/>
              <a:gd name="T69" fmla="*/ 1397 h 4892"/>
              <a:gd name="T70" fmla="*/ 2746 w 5250"/>
              <a:gd name="T71" fmla="*/ 1053 h 4892"/>
              <a:gd name="T72" fmla="*/ 2544 w 5250"/>
              <a:gd name="T73" fmla="*/ 700 h 4892"/>
              <a:gd name="T74" fmla="*/ 2387 w 5250"/>
              <a:gd name="T75" fmla="*/ 338 h 4892"/>
              <a:gd name="T76" fmla="*/ 2299 w 5250"/>
              <a:gd name="T77" fmla="*/ 62 h 4892"/>
              <a:gd name="T78" fmla="*/ 5116 w 5250"/>
              <a:gd name="T79" fmla="*/ 3837 h 4892"/>
              <a:gd name="T80" fmla="*/ 4791 w 5250"/>
              <a:gd name="T81" fmla="*/ 3390 h 4892"/>
              <a:gd name="T82" fmla="*/ 4043 w 5250"/>
              <a:gd name="T83" fmla="*/ 2553 h 4892"/>
              <a:gd name="T84" fmla="*/ 4035 w 5250"/>
              <a:gd name="T85" fmla="*/ 2427 h 4892"/>
              <a:gd name="T86" fmla="*/ 4107 w 5250"/>
              <a:gd name="T87" fmla="*/ 2338 h 4892"/>
              <a:gd name="T88" fmla="*/ 5200 w 5250"/>
              <a:gd name="T89" fmla="*/ 1642 h 4892"/>
              <a:gd name="T90" fmla="*/ 4098 w 5250"/>
              <a:gd name="T91" fmla="*/ 4712 h 4892"/>
              <a:gd name="T92" fmla="*/ 3846 w 5250"/>
              <a:gd name="T93" fmla="*/ 4253 h 4892"/>
              <a:gd name="T94" fmla="*/ 3567 w 5250"/>
              <a:gd name="T95" fmla="*/ 4026 h 4892"/>
              <a:gd name="T96" fmla="*/ 3355 w 5250"/>
              <a:gd name="T97" fmla="*/ 4196 h 4892"/>
              <a:gd name="T98" fmla="*/ 3107 w 5250"/>
              <a:gd name="T99" fmla="*/ 4438 h 4892"/>
              <a:gd name="T100" fmla="*/ 2891 w 5250"/>
              <a:gd name="T101" fmla="*/ 4711 h 4892"/>
              <a:gd name="T102" fmla="*/ 1491 w 5250"/>
              <a:gd name="T103" fmla="*/ 4793 h 4892"/>
              <a:gd name="T104" fmla="*/ 1671 w 5250"/>
              <a:gd name="T105" fmla="*/ 4408 h 4892"/>
              <a:gd name="T106" fmla="*/ 1893 w 5250"/>
              <a:gd name="T107" fmla="*/ 4056 h 4892"/>
              <a:gd name="T108" fmla="*/ 2145 w 5250"/>
              <a:gd name="T109" fmla="*/ 3745 h 4892"/>
              <a:gd name="T110" fmla="*/ 2438 w 5250"/>
              <a:gd name="T111" fmla="*/ 3455 h 4892"/>
              <a:gd name="T112" fmla="*/ 2772 w 5250"/>
              <a:gd name="T113" fmla="*/ 3187 h 4892"/>
              <a:gd name="T114" fmla="*/ 3727 w 5250"/>
              <a:gd name="T115" fmla="*/ 2577 h 4892"/>
              <a:gd name="T116" fmla="*/ 3840 w 5250"/>
              <a:gd name="T117" fmla="*/ 2564 h 4892"/>
              <a:gd name="T118" fmla="*/ 4456 w 5250"/>
              <a:gd name="T119" fmla="*/ 3191 h 4892"/>
              <a:gd name="T120" fmla="*/ 4920 w 5250"/>
              <a:gd name="T121" fmla="*/ 3781 h 4892"/>
              <a:gd name="T122" fmla="*/ 5250 w 5250"/>
              <a:gd name="T123" fmla="*/ 4399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50" h="4892">
                <a:moveTo>
                  <a:pt x="871" y="0"/>
                </a:moveTo>
                <a:lnTo>
                  <a:pt x="2115" y="0"/>
                </a:lnTo>
                <a:lnTo>
                  <a:pt x="2123" y="31"/>
                </a:lnTo>
                <a:lnTo>
                  <a:pt x="2130" y="62"/>
                </a:lnTo>
                <a:lnTo>
                  <a:pt x="2139" y="93"/>
                </a:lnTo>
                <a:lnTo>
                  <a:pt x="2148" y="124"/>
                </a:lnTo>
                <a:lnTo>
                  <a:pt x="2158" y="154"/>
                </a:lnTo>
                <a:lnTo>
                  <a:pt x="2167" y="184"/>
                </a:lnTo>
                <a:lnTo>
                  <a:pt x="2177" y="215"/>
                </a:lnTo>
                <a:lnTo>
                  <a:pt x="2187" y="246"/>
                </a:lnTo>
                <a:lnTo>
                  <a:pt x="2203" y="292"/>
                </a:lnTo>
                <a:lnTo>
                  <a:pt x="2220" y="340"/>
                </a:lnTo>
                <a:lnTo>
                  <a:pt x="2237" y="386"/>
                </a:lnTo>
                <a:lnTo>
                  <a:pt x="2256" y="432"/>
                </a:lnTo>
                <a:lnTo>
                  <a:pt x="2275" y="478"/>
                </a:lnTo>
                <a:lnTo>
                  <a:pt x="2295" y="524"/>
                </a:lnTo>
                <a:lnTo>
                  <a:pt x="2316" y="570"/>
                </a:lnTo>
                <a:lnTo>
                  <a:pt x="2337" y="616"/>
                </a:lnTo>
                <a:lnTo>
                  <a:pt x="2359" y="661"/>
                </a:lnTo>
                <a:lnTo>
                  <a:pt x="2381" y="706"/>
                </a:lnTo>
                <a:lnTo>
                  <a:pt x="2404" y="752"/>
                </a:lnTo>
                <a:lnTo>
                  <a:pt x="2428" y="797"/>
                </a:lnTo>
                <a:lnTo>
                  <a:pt x="2452" y="842"/>
                </a:lnTo>
                <a:lnTo>
                  <a:pt x="2479" y="887"/>
                </a:lnTo>
                <a:lnTo>
                  <a:pt x="2504" y="932"/>
                </a:lnTo>
                <a:lnTo>
                  <a:pt x="2532" y="976"/>
                </a:lnTo>
                <a:lnTo>
                  <a:pt x="2559" y="1020"/>
                </a:lnTo>
                <a:lnTo>
                  <a:pt x="2587" y="1064"/>
                </a:lnTo>
                <a:lnTo>
                  <a:pt x="2617" y="1110"/>
                </a:lnTo>
                <a:lnTo>
                  <a:pt x="2646" y="1153"/>
                </a:lnTo>
                <a:lnTo>
                  <a:pt x="2676" y="1197"/>
                </a:lnTo>
                <a:lnTo>
                  <a:pt x="2708" y="1241"/>
                </a:lnTo>
                <a:lnTo>
                  <a:pt x="2740" y="1284"/>
                </a:lnTo>
                <a:lnTo>
                  <a:pt x="2772" y="1328"/>
                </a:lnTo>
                <a:lnTo>
                  <a:pt x="2805" y="1371"/>
                </a:lnTo>
                <a:lnTo>
                  <a:pt x="2839" y="1414"/>
                </a:lnTo>
                <a:lnTo>
                  <a:pt x="2875" y="1457"/>
                </a:lnTo>
                <a:lnTo>
                  <a:pt x="2910" y="1500"/>
                </a:lnTo>
                <a:lnTo>
                  <a:pt x="2946" y="1543"/>
                </a:lnTo>
                <a:lnTo>
                  <a:pt x="2983" y="1584"/>
                </a:lnTo>
                <a:lnTo>
                  <a:pt x="3021" y="1627"/>
                </a:lnTo>
                <a:lnTo>
                  <a:pt x="3059" y="1669"/>
                </a:lnTo>
                <a:lnTo>
                  <a:pt x="3613" y="2273"/>
                </a:lnTo>
                <a:lnTo>
                  <a:pt x="3624" y="2286"/>
                </a:lnTo>
                <a:lnTo>
                  <a:pt x="3633" y="2299"/>
                </a:lnTo>
                <a:lnTo>
                  <a:pt x="3641" y="2315"/>
                </a:lnTo>
                <a:lnTo>
                  <a:pt x="3647" y="2329"/>
                </a:lnTo>
                <a:lnTo>
                  <a:pt x="3652" y="2346"/>
                </a:lnTo>
                <a:lnTo>
                  <a:pt x="3655" y="2361"/>
                </a:lnTo>
                <a:lnTo>
                  <a:pt x="3656" y="2378"/>
                </a:lnTo>
                <a:lnTo>
                  <a:pt x="3657" y="2393"/>
                </a:lnTo>
                <a:lnTo>
                  <a:pt x="3655" y="2410"/>
                </a:lnTo>
                <a:lnTo>
                  <a:pt x="3653" y="2425"/>
                </a:lnTo>
                <a:lnTo>
                  <a:pt x="3647" y="2440"/>
                </a:lnTo>
                <a:lnTo>
                  <a:pt x="3642" y="2456"/>
                </a:lnTo>
                <a:lnTo>
                  <a:pt x="3634" y="2470"/>
                </a:lnTo>
                <a:lnTo>
                  <a:pt x="3625" y="2485"/>
                </a:lnTo>
                <a:lnTo>
                  <a:pt x="3614" y="2498"/>
                </a:lnTo>
                <a:lnTo>
                  <a:pt x="3602" y="2510"/>
                </a:lnTo>
                <a:lnTo>
                  <a:pt x="3591" y="2520"/>
                </a:lnTo>
                <a:lnTo>
                  <a:pt x="3578" y="2529"/>
                </a:lnTo>
                <a:lnTo>
                  <a:pt x="2914" y="2944"/>
                </a:lnTo>
                <a:lnTo>
                  <a:pt x="2865" y="2976"/>
                </a:lnTo>
                <a:lnTo>
                  <a:pt x="2816" y="3007"/>
                </a:lnTo>
                <a:lnTo>
                  <a:pt x="2769" y="3039"/>
                </a:lnTo>
                <a:lnTo>
                  <a:pt x="2721" y="3071"/>
                </a:lnTo>
                <a:lnTo>
                  <a:pt x="2675" y="3104"/>
                </a:lnTo>
                <a:lnTo>
                  <a:pt x="2630" y="3137"/>
                </a:lnTo>
                <a:lnTo>
                  <a:pt x="2585" y="3170"/>
                </a:lnTo>
                <a:lnTo>
                  <a:pt x="2539" y="3203"/>
                </a:lnTo>
                <a:lnTo>
                  <a:pt x="2496" y="3237"/>
                </a:lnTo>
                <a:lnTo>
                  <a:pt x="2453" y="3271"/>
                </a:lnTo>
                <a:lnTo>
                  <a:pt x="2410" y="3305"/>
                </a:lnTo>
                <a:lnTo>
                  <a:pt x="2369" y="3339"/>
                </a:lnTo>
                <a:lnTo>
                  <a:pt x="2328" y="3375"/>
                </a:lnTo>
                <a:lnTo>
                  <a:pt x="2287" y="3410"/>
                </a:lnTo>
                <a:lnTo>
                  <a:pt x="2247" y="3446"/>
                </a:lnTo>
                <a:lnTo>
                  <a:pt x="2209" y="3483"/>
                </a:lnTo>
                <a:lnTo>
                  <a:pt x="2170" y="3519"/>
                </a:lnTo>
                <a:lnTo>
                  <a:pt x="2131" y="3555"/>
                </a:lnTo>
                <a:lnTo>
                  <a:pt x="2095" y="3593"/>
                </a:lnTo>
                <a:lnTo>
                  <a:pt x="2059" y="3629"/>
                </a:lnTo>
                <a:lnTo>
                  <a:pt x="2022" y="3668"/>
                </a:lnTo>
                <a:lnTo>
                  <a:pt x="1987" y="3705"/>
                </a:lnTo>
                <a:lnTo>
                  <a:pt x="1953" y="3744"/>
                </a:lnTo>
                <a:lnTo>
                  <a:pt x="1919" y="3782"/>
                </a:lnTo>
                <a:lnTo>
                  <a:pt x="1886" y="3822"/>
                </a:lnTo>
                <a:lnTo>
                  <a:pt x="1854" y="3861"/>
                </a:lnTo>
                <a:lnTo>
                  <a:pt x="1822" y="3900"/>
                </a:lnTo>
                <a:lnTo>
                  <a:pt x="1791" y="3941"/>
                </a:lnTo>
                <a:lnTo>
                  <a:pt x="1760" y="3981"/>
                </a:lnTo>
                <a:lnTo>
                  <a:pt x="1730" y="4021"/>
                </a:lnTo>
                <a:lnTo>
                  <a:pt x="1701" y="4062"/>
                </a:lnTo>
                <a:lnTo>
                  <a:pt x="1673" y="4104"/>
                </a:lnTo>
                <a:lnTo>
                  <a:pt x="1642" y="4150"/>
                </a:lnTo>
                <a:lnTo>
                  <a:pt x="1612" y="4197"/>
                </a:lnTo>
                <a:lnTo>
                  <a:pt x="1582" y="4244"/>
                </a:lnTo>
                <a:lnTo>
                  <a:pt x="1554" y="4291"/>
                </a:lnTo>
                <a:lnTo>
                  <a:pt x="1527" y="4339"/>
                </a:lnTo>
                <a:lnTo>
                  <a:pt x="1500" y="4387"/>
                </a:lnTo>
                <a:lnTo>
                  <a:pt x="1474" y="4436"/>
                </a:lnTo>
                <a:lnTo>
                  <a:pt x="1449" y="4485"/>
                </a:lnTo>
                <a:lnTo>
                  <a:pt x="1425" y="4535"/>
                </a:lnTo>
                <a:lnTo>
                  <a:pt x="1402" y="4584"/>
                </a:lnTo>
                <a:lnTo>
                  <a:pt x="1378" y="4634"/>
                </a:lnTo>
                <a:lnTo>
                  <a:pt x="1356" y="4686"/>
                </a:lnTo>
                <a:lnTo>
                  <a:pt x="1335" y="4736"/>
                </a:lnTo>
                <a:lnTo>
                  <a:pt x="1316" y="4788"/>
                </a:lnTo>
                <a:lnTo>
                  <a:pt x="1297" y="4840"/>
                </a:lnTo>
                <a:lnTo>
                  <a:pt x="1278" y="4892"/>
                </a:lnTo>
                <a:lnTo>
                  <a:pt x="0" y="4892"/>
                </a:lnTo>
                <a:lnTo>
                  <a:pt x="25" y="4800"/>
                </a:lnTo>
                <a:lnTo>
                  <a:pt x="51" y="4710"/>
                </a:lnTo>
                <a:lnTo>
                  <a:pt x="80" y="4620"/>
                </a:lnTo>
                <a:lnTo>
                  <a:pt x="109" y="4530"/>
                </a:lnTo>
                <a:lnTo>
                  <a:pt x="140" y="4442"/>
                </a:lnTo>
                <a:lnTo>
                  <a:pt x="175" y="4355"/>
                </a:lnTo>
                <a:lnTo>
                  <a:pt x="210" y="4269"/>
                </a:lnTo>
                <a:lnTo>
                  <a:pt x="246" y="4184"/>
                </a:lnTo>
                <a:lnTo>
                  <a:pt x="286" y="4100"/>
                </a:lnTo>
                <a:lnTo>
                  <a:pt x="327" y="4016"/>
                </a:lnTo>
                <a:lnTo>
                  <a:pt x="369" y="3933"/>
                </a:lnTo>
                <a:lnTo>
                  <a:pt x="414" y="3852"/>
                </a:lnTo>
                <a:lnTo>
                  <a:pt x="460" y="3771"/>
                </a:lnTo>
                <a:lnTo>
                  <a:pt x="507" y="3691"/>
                </a:lnTo>
                <a:lnTo>
                  <a:pt x="558" y="3612"/>
                </a:lnTo>
                <a:lnTo>
                  <a:pt x="609" y="3533"/>
                </a:lnTo>
                <a:lnTo>
                  <a:pt x="642" y="3486"/>
                </a:lnTo>
                <a:lnTo>
                  <a:pt x="675" y="3440"/>
                </a:lnTo>
                <a:lnTo>
                  <a:pt x="709" y="3392"/>
                </a:lnTo>
                <a:lnTo>
                  <a:pt x="743" y="3346"/>
                </a:lnTo>
                <a:lnTo>
                  <a:pt x="780" y="3300"/>
                </a:lnTo>
                <a:lnTo>
                  <a:pt x="815" y="3255"/>
                </a:lnTo>
                <a:lnTo>
                  <a:pt x="853" y="3209"/>
                </a:lnTo>
                <a:lnTo>
                  <a:pt x="889" y="3164"/>
                </a:lnTo>
                <a:lnTo>
                  <a:pt x="928" y="3119"/>
                </a:lnTo>
                <a:lnTo>
                  <a:pt x="966" y="3075"/>
                </a:lnTo>
                <a:lnTo>
                  <a:pt x="1006" y="3031"/>
                </a:lnTo>
                <a:lnTo>
                  <a:pt x="1046" y="2988"/>
                </a:lnTo>
                <a:lnTo>
                  <a:pt x="1086" y="2945"/>
                </a:lnTo>
                <a:lnTo>
                  <a:pt x="1128" y="2902"/>
                </a:lnTo>
                <a:lnTo>
                  <a:pt x="1170" y="2859"/>
                </a:lnTo>
                <a:lnTo>
                  <a:pt x="1213" y="2817"/>
                </a:lnTo>
                <a:lnTo>
                  <a:pt x="1257" y="2775"/>
                </a:lnTo>
                <a:lnTo>
                  <a:pt x="1301" y="2734"/>
                </a:lnTo>
                <a:lnTo>
                  <a:pt x="1345" y="2693"/>
                </a:lnTo>
                <a:lnTo>
                  <a:pt x="1392" y="2652"/>
                </a:lnTo>
                <a:lnTo>
                  <a:pt x="1438" y="2611"/>
                </a:lnTo>
                <a:lnTo>
                  <a:pt x="1484" y="2572"/>
                </a:lnTo>
                <a:lnTo>
                  <a:pt x="1532" y="2532"/>
                </a:lnTo>
                <a:lnTo>
                  <a:pt x="1580" y="2492"/>
                </a:lnTo>
                <a:lnTo>
                  <a:pt x="1630" y="2454"/>
                </a:lnTo>
                <a:lnTo>
                  <a:pt x="1679" y="2415"/>
                </a:lnTo>
                <a:lnTo>
                  <a:pt x="1729" y="2377"/>
                </a:lnTo>
                <a:lnTo>
                  <a:pt x="1781" y="2339"/>
                </a:lnTo>
                <a:lnTo>
                  <a:pt x="1833" y="2302"/>
                </a:lnTo>
                <a:lnTo>
                  <a:pt x="1885" y="2264"/>
                </a:lnTo>
                <a:lnTo>
                  <a:pt x="1937" y="2227"/>
                </a:lnTo>
                <a:lnTo>
                  <a:pt x="1991" y="2190"/>
                </a:lnTo>
                <a:lnTo>
                  <a:pt x="1955" y="2147"/>
                </a:lnTo>
                <a:lnTo>
                  <a:pt x="1919" y="2106"/>
                </a:lnTo>
                <a:lnTo>
                  <a:pt x="1883" y="2063"/>
                </a:lnTo>
                <a:lnTo>
                  <a:pt x="1849" y="2020"/>
                </a:lnTo>
                <a:lnTo>
                  <a:pt x="1815" y="1977"/>
                </a:lnTo>
                <a:lnTo>
                  <a:pt x="1781" y="1934"/>
                </a:lnTo>
                <a:lnTo>
                  <a:pt x="1748" y="1891"/>
                </a:lnTo>
                <a:lnTo>
                  <a:pt x="1716" y="1848"/>
                </a:lnTo>
                <a:lnTo>
                  <a:pt x="1671" y="1786"/>
                </a:lnTo>
                <a:lnTo>
                  <a:pt x="1627" y="1724"/>
                </a:lnTo>
                <a:lnTo>
                  <a:pt x="1584" y="1662"/>
                </a:lnTo>
                <a:lnTo>
                  <a:pt x="1543" y="1600"/>
                </a:lnTo>
                <a:lnTo>
                  <a:pt x="1502" y="1537"/>
                </a:lnTo>
                <a:lnTo>
                  <a:pt x="1462" y="1474"/>
                </a:lnTo>
                <a:lnTo>
                  <a:pt x="1424" y="1410"/>
                </a:lnTo>
                <a:lnTo>
                  <a:pt x="1386" y="1346"/>
                </a:lnTo>
                <a:lnTo>
                  <a:pt x="1340" y="1266"/>
                </a:lnTo>
                <a:lnTo>
                  <a:pt x="1296" y="1183"/>
                </a:lnTo>
                <a:lnTo>
                  <a:pt x="1254" y="1102"/>
                </a:lnTo>
                <a:lnTo>
                  <a:pt x="1213" y="1019"/>
                </a:lnTo>
                <a:lnTo>
                  <a:pt x="1175" y="937"/>
                </a:lnTo>
                <a:lnTo>
                  <a:pt x="1138" y="853"/>
                </a:lnTo>
                <a:lnTo>
                  <a:pt x="1103" y="769"/>
                </a:lnTo>
                <a:lnTo>
                  <a:pt x="1070" y="685"/>
                </a:lnTo>
                <a:lnTo>
                  <a:pt x="1039" y="602"/>
                </a:lnTo>
                <a:lnTo>
                  <a:pt x="1009" y="517"/>
                </a:lnTo>
                <a:lnTo>
                  <a:pt x="982" y="431"/>
                </a:lnTo>
                <a:lnTo>
                  <a:pt x="956" y="346"/>
                </a:lnTo>
                <a:lnTo>
                  <a:pt x="932" y="260"/>
                </a:lnTo>
                <a:lnTo>
                  <a:pt x="910" y="173"/>
                </a:lnTo>
                <a:lnTo>
                  <a:pt x="890" y="87"/>
                </a:lnTo>
                <a:lnTo>
                  <a:pt x="871" y="0"/>
                </a:lnTo>
                <a:close/>
                <a:moveTo>
                  <a:pt x="2283" y="0"/>
                </a:moveTo>
                <a:lnTo>
                  <a:pt x="3514" y="0"/>
                </a:lnTo>
                <a:lnTo>
                  <a:pt x="3528" y="41"/>
                </a:lnTo>
                <a:lnTo>
                  <a:pt x="3544" y="82"/>
                </a:lnTo>
                <a:lnTo>
                  <a:pt x="3559" y="122"/>
                </a:lnTo>
                <a:lnTo>
                  <a:pt x="3577" y="164"/>
                </a:lnTo>
                <a:lnTo>
                  <a:pt x="3598" y="213"/>
                </a:lnTo>
                <a:lnTo>
                  <a:pt x="3620" y="260"/>
                </a:lnTo>
                <a:lnTo>
                  <a:pt x="3644" y="309"/>
                </a:lnTo>
                <a:lnTo>
                  <a:pt x="3668" y="356"/>
                </a:lnTo>
                <a:lnTo>
                  <a:pt x="3695" y="403"/>
                </a:lnTo>
                <a:lnTo>
                  <a:pt x="3721" y="451"/>
                </a:lnTo>
                <a:lnTo>
                  <a:pt x="3749" y="497"/>
                </a:lnTo>
                <a:lnTo>
                  <a:pt x="3779" y="543"/>
                </a:lnTo>
                <a:lnTo>
                  <a:pt x="3809" y="590"/>
                </a:lnTo>
                <a:lnTo>
                  <a:pt x="3840" y="635"/>
                </a:lnTo>
                <a:lnTo>
                  <a:pt x="3873" y="681"/>
                </a:lnTo>
                <a:lnTo>
                  <a:pt x="3906" y="725"/>
                </a:lnTo>
                <a:lnTo>
                  <a:pt x="3942" y="770"/>
                </a:lnTo>
                <a:lnTo>
                  <a:pt x="3978" y="814"/>
                </a:lnTo>
                <a:lnTo>
                  <a:pt x="4016" y="858"/>
                </a:lnTo>
                <a:lnTo>
                  <a:pt x="4053" y="903"/>
                </a:lnTo>
                <a:lnTo>
                  <a:pt x="4078" y="886"/>
                </a:lnTo>
                <a:lnTo>
                  <a:pt x="4103" y="868"/>
                </a:lnTo>
                <a:lnTo>
                  <a:pt x="4128" y="852"/>
                </a:lnTo>
                <a:lnTo>
                  <a:pt x="4152" y="834"/>
                </a:lnTo>
                <a:lnTo>
                  <a:pt x="4176" y="817"/>
                </a:lnTo>
                <a:lnTo>
                  <a:pt x="4200" y="798"/>
                </a:lnTo>
                <a:lnTo>
                  <a:pt x="4223" y="780"/>
                </a:lnTo>
                <a:lnTo>
                  <a:pt x="4247" y="761"/>
                </a:lnTo>
                <a:lnTo>
                  <a:pt x="4280" y="736"/>
                </a:lnTo>
                <a:lnTo>
                  <a:pt x="4312" y="709"/>
                </a:lnTo>
                <a:lnTo>
                  <a:pt x="4344" y="682"/>
                </a:lnTo>
                <a:lnTo>
                  <a:pt x="4375" y="655"/>
                </a:lnTo>
                <a:lnTo>
                  <a:pt x="4406" y="627"/>
                </a:lnTo>
                <a:lnTo>
                  <a:pt x="4437" y="598"/>
                </a:lnTo>
                <a:lnTo>
                  <a:pt x="4467" y="571"/>
                </a:lnTo>
                <a:lnTo>
                  <a:pt x="4495" y="542"/>
                </a:lnTo>
                <a:lnTo>
                  <a:pt x="4526" y="510"/>
                </a:lnTo>
                <a:lnTo>
                  <a:pt x="4556" y="479"/>
                </a:lnTo>
                <a:lnTo>
                  <a:pt x="4586" y="447"/>
                </a:lnTo>
                <a:lnTo>
                  <a:pt x="4614" y="416"/>
                </a:lnTo>
                <a:lnTo>
                  <a:pt x="4642" y="382"/>
                </a:lnTo>
                <a:lnTo>
                  <a:pt x="4669" y="349"/>
                </a:lnTo>
                <a:lnTo>
                  <a:pt x="4696" y="316"/>
                </a:lnTo>
                <a:lnTo>
                  <a:pt x="4722" y="282"/>
                </a:lnTo>
                <a:lnTo>
                  <a:pt x="4748" y="248"/>
                </a:lnTo>
                <a:lnTo>
                  <a:pt x="4772" y="214"/>
                </a:lnTo>
                <a:lnTo>
                  <a:pt x="4796" y="180"/>
                </a:lnTo>
                <a:lnTo>
                  <a:pt x="4820" y="145"/>
                </a:lnTo>
                <a:lnTo>
                  <a:pt x="4843" y="108"/>
                </a:lnTo>
                <a:lnTo>
                  <a:pt x="4865" y="73"/>
                </a:lnTo>
                <a:lnTo>
                  <a:pt x="4887" y="37"/>
                </a:lnTo>
                <a:lnTo>
                  <a:pt x="4908" y="0"/>
                </a:lnTo>
                <a:lnTo>
                  <a:pt x="5250" y="0"/>
                </a:lnTo>
                <a:lnTo>
                  <a:pt x="5250" y="1427"/>
                </a:lnTo>
                <a:lnTo>
                  <a:pt x="5185" y="1483"/>
                </a:lnTo>
                <a:lnTo>
                  <a:pt x="5118" y="1538"/>
                </a:lnTo>
                <a:lnTo>
                  <a:pt x="5049" y="1592"/>
                </a:lnTo>
                <a:lnTo>
                  <a:pt x="4978" y="1645"/>
                </a:lnTo>
                <a:lnTo>
                  <a:pt x="4906" y="1698"/>
                </a:lnTo>
                <a:lnTo>
                  <a:pt x="4831" y="1750"/>
                </a:lnTo>
                <a:lnTo>
                  <a:pt x="4755" y="1800"/>
                </a:lnTo>
                <a:lnTo>
                  <a:pt x="4678" y="1850"/>
                </a:lnTo>
                <a:lnTo>
                  <a:pt x="3969" y="2294"/>
                </a:lnTo>
                <a:lnTo>
                  <a:pt x="3955" y="2302"/>
                </a:lnTo>
                <a:lnTo>
                  <a:pt x="3941" y="2308"/>
                </a:lnTo>
                <a:lnTo>
                  <a:pt x="3926" y="2313"/>
                </a:lnTo>
                <a:lnTo>
                  <a:pt x="3912" y="2317"/>
                </a:lnTo>
                <a:lnTo>
                  <a:pt x="3897" y="2319"/>
                </a:lnTo>
                <a:lnTo>
                  <a:pt x="3881" y="2319"/>
                </a:lnTo>
                <a:lnTo>
                  <a:pt x="3867" y="2319"/>
                </a:lnTo>
                <a:lnTo>
                  <a:pt x="3852" y="2317"/>
                </a:lnTo>
                <a:lnTo>
                  <a:pt x="3837" y="2314"/>
                </a:lnTo>
                <a:lnTo>
                  <a:pt x="3823" y="2309"/>
                </a:lnTo>
                <a:lnTo>
                  <a:pt x="3809" y="2304"/>
                </a:lnTo>
                <a:lnTo>
                  <a:pt x="3796" y="2297"/>
                </a:lnTo>
                <a:lnTo>
                  <a:pt x="3783" y="2290"/>
                </a:lnTo>
                <a:lnTo>
                  <a:pt x="3771" y="2280"/>
                </a:lnTo>
                <a:lnTo>
                  <a:pt x="3760" y="2270"/>
                </a:lnTo>
                <a:lnTo>
                  <a:pt x="3750" y="2259"/>
                </a:lnTo>
                <a:lnTo>
                  <a:pt x="3203" y="1649"/>
                </a:lnTo>
                <a:lnTo>
                  <a:pt x="3203" y="1651"/>
                </a:lnTo>
                <a:lnTo>
                  <a:pt x="3166" y="1609"/>
                </a:lnTo>
                <a:lnTo>
                  <a:pt x="3129" y="1567"/>
                </a:lnTo>
                <a:lnTo>
                  <a:pt x="3093" y="1525"/>
                </a:lnTo>
                <a:lnTo>
                  <a:pt x="3058" y="1482"/>
                </a:lnTo>
                <a:lnTo>
                  <a:pt x="3023" y="1440"/>
                </a:lnTo>
                <a:lnTo>
                  <a:pt x="2990" y="1397"/>
                </a:lnTo>
                <a:lnTo>
                  <a:pt x="2957" y="1355"/>
                </a:lnTo>
                <a:lnTo>
                  <a:pt x="2924" y="1312"/>
                </a:lnTo>
                <a:lnTo>
                  <a:pt x="2893" y="1269"/>
                </a:lnTo>
                <a:lnTo>
                  <a:pt x="2862" y="1226"/>
                </a:lnTo>
                <a:lnTo>
                  <a:pt x="2832" y="1183"/>
                </a:lnTo>
                <a:lnTo>
                  <a:pt x="2802" y="1140"/>
                </a:lnTo>
                <a:lnTo>
                  <a:pt x="2773" y="1096"/>
                </a:lnTo>
                <a:lnTo>
                  <a:pt x="2746" y="1053"/>
                </a:lnTo>
                <a:lnTo>
                  <a:pt x="2718" y="1009"/>
                </a:lnTo>
                <a:lnTo>
                  <a:pt x="2690" y="965"/>
                </a:lnTo>
                <a:lnTo>
                  <a:pt x="2665" y="922"/>
                </a:lnTo>
                <a:lnTo>
                  <a:pt x="2640" y="878"/>
                </a:lnTo>
                <a:lnTo>
                  <a:pt x="2614" y="833"/>
                </a:lnTo>
                <a:lnTo>
                  <a:pt x="2590" y="789"/>
                </a:lnTo>
                <a:lnTo>
                  <a:pt x="2567" y="745"/>
                </a:lnTo>
                <a:lnTo>
                  <a:pt x="2544" y="700"/>
                </a:lnTo>
                <a:lnTo>
                  <a:pt x="2523" y="656"/>
                </a:lnTo>
                <a:lnTo>
                  <a:pt x="2501" y="611"/>
                </a:lnTo>
                <a:lnTo>
                  <a:pt x="2480" y="565"/>
                </a:lnTo>
                <a:lnTo>
                  <a:pt x="2460" y="520"/>
                </a:lnTo>
                <a:lnTo>
                  <a:pt x="2441" y="475"/>
                </a:lnTo>
                <a:lnTo>
                  <a:pt x="2423" y="430"/>
                </a:lnTo>
                <a:lnTo>
                  <a:pt x="2405" y="384"/>
                </a:lnTo>
                <a:lnTo>
                  <a:pt x="2387" y="338"/>
                </a:lnTo>
                <a:lnTo>
                  <a:pt x="2371" y="292"/>
                </a:lnTo>
                <a:lnTo>
                  <a:pt x="2355" y="246"/>
                </a:lnTo>
                <a:lnTo>
                  <a:pt x="2345" y="216"/>
                </a:lnTo>
                <a:lnTo>
                  <a:pt x="2335" y="185"/>
                </a:lnTo>
                <a:lnTo>
                  <a:pt x="2326" y="154"/>
                </a:lnTo>
                <a:lnTo>
                  <a:pt x="2317" y="124"/>
                </a:lnTo>
                <a:lnTo>
                  <a:pt x="2308" y="93"/>
                </a:lnTo>
                <a:lnTo>
                  <a:pt x="2299" y="62"/>
                </a:lnTo>
                <a:lnTo>
                  <a:pt x="2291" y="31"/>
                </a:lnTo>
                <a:lnTo>
                  <a:pt x="2283" y="0"/>
                </a:lnTo>
                <a:close/>
                <a:moveTo>
                  <a:pt x="5250" y="1602"/>
                </a:moveTo>
                <a:lnTo>
                  <a:pt x="5250" y="4066"/>
                </a:lnTo>
                <a:lnTo>
                  <a:pt x="5218" y="4008"/>
                </a:lnTo>
                <a:lnTo>
                  <a:pt x="5185" y="3951"/>
                </a:lnTo>
                <a:lnTo>
                  <a:pt x="5151" y="3894"/>
                </a:lnTo>
                <a:lnTo>
                  <a:pt x="5116" y="3837"/>
                </a:lnTo>
                <a:lnTo>
                  <a:pt x="5078" y="3781"/>
                </a:lnTo>
                <a:lnTo>
                  <a:pt x="5041" y="3724"/>
                </a:lnTo>
                <a:lnTo>
                  <a:pt x="5002" y="3668"/>
                </a:lnTo>
                <a:lnTo>
                  <a:pt x="4962" y="3613"/>
                </a:lnTo>
                <a:lnTo>
                  <a:pt x="4921" y="3557"/>
                </a:lnTo>
                <a:lnTo>
                  <a:pt x="4879" y="3501"/>
                </a:lnTo>
                <a:lnTo>
                  <a:pt x="4835" y="3445"/>
                </a:lnTo>
                <a:lnTo>
                  <a:pt x="4791" y="3390"/>
                </a:lnTo>
                <a:lnTo>
                  <a:pt x="4744" y="3335"/>
                </a:lnTo>
                <a:lnTo>
                  <a:pt x="4697" y="3281"/>
                </a:lnTo>
                <a:lnTo>
                  <a:pt x="4650" y="3226"/>
                </a:lnTo>
                <a:lnTo>
                  <a:pt x="4600" y="3172"/>
                </a:lnTo>
                <a:lnTo>
                  <a:pt x="4071" y="2595"/>
                </a:lnTo>
                <a:lnTo>
                  <a:pt x="4060" y="2582"/>
                </a:lnTo>
                <a:lnTo>
                  <a:pt x="4051" y="2568"/>
                </a:lnTo>
                <a:lnTo>
                  <a:pt x="4043" y="2553"/>
                </a:lnTo>
                <a:lnTo>
                  <a:pt x="4037" y="2537"/>
                </a:lnTo>
                <a:lnTo>
                  <a:pt x="4032" y="2522"/>
                </a:lnTo>
                <a:lnTo>
                  <a:pt x="4029" y="2507"/>
                </a:lnTo>
                <a:lnTo>
                  <a:pt x="4027" y="2490"/>
                </a:lnTo>
                <a:lnTo>
                  <a:pt x="4027" y="2475"/>
                </a:lnTo>
                <a:lnTo>
                  <a:pt x="4028" y="2458"/>
                </a:lnTo>
                <a:lnTo>
                  <a:pt x="4031" y="2443"/>
                </a:lnTo>
                <a:lnTo>
                  <a:pt x="4035" y="2427"/>
                </a:lnTo>
                <a:lnTo>
                  <a:pt x="4042" y="2412"/>
                </a:lnTo>
                <a:lnTo>
                  <a:pt x="4050" y="2398"/>
                </a:lnTo>
                <a:lnTo>
                  <a:pt x="4059" y="2383"/>
                </a:lnTo>
                <a:lnTo>
                  <a:pt x="4069" y="2370"/>
                </a:lnTo>
                <a:lnTo>
                  <a:pt x="4081" y="2358"/>
                </a:lnTo>
                <a:lnTo>
                  <a:pt x="4094" y="2347"/>
                </a:lnTo>
                <a:lnTo>
                  <a:pt x="4107" y="2338"/>
                </a:lnTo>
                <a:lnTo>
                  <a:pt x="4107" y="2338"/>
                </a:lnTo>
                <a:lnTo>
                  <a:pt x="4814" y="1905"/>
                </a:lnTo>
                <a:lnTo>
                  <a:pt x="4872" y="1869"/>
                </a:lnTo>
                <a:lnTo>
                  <a:pt x="4930" y="1832"/>
                </a:lnTo>
                <a:lnTo>
                  <a:pt x="4985" y="1795"/>
                </a:lnTo>
                <a:lnTo>
                  <a:pt x="5040" y="1757"/>
                </a:lnTo>
                <a:lnTo>
                  <a:pt x="5094" y="1720"/>
                </a:lnTo>
                <a:lnTo>
                  <a:pt x="5147" y="1681"/>
                </a:lnTo>
                <a:lnTo>
                  <a:pt x="5200" y="1642"/>
                </a:lnTo>
                <a:lnTo>
                  <a:pt x="5250" y="1602"/>
                </a:lnTo>
                <a:close/>
                <a:moveTo>
                  <a:pt x="5250" y="4399"/>
                </a:moveTo>
                <a:lnTo>
                  <a:pt x="5250" y="4892"/>
                </a:lnTo>
                <a:lnTo>
                  <a:pt x="4167" y="4892"/>
                </a:lnTo>
                <a:lnTo>
                  <a:pt x="4166" y="4891"/>
                </a:lnTo>
                <a:lnTo>
                  <a:pt x="4145" y="4831"/>
                </a:lnTo>
                <a:lnTo>
                  <a:pt x="4123" y="4772"/>
                </a:lnTo>
                <a:lnTo>
                  <a:pt x="4098" y="4712"/>
                </a:lnTo>
                <a:lnTo>
                  <a:pt x="4072" y="4654"/>
                </a:lnTo>
                <a:lnTo>
                  <a:pt x="4044" y="4595"/>
                </a:lnTo>
                <a:lnTo>
                  <a:pt x="4016" y="4537"/>
                </a:lnTo>
                <a:lnTo>
                  <a:pt x="3985" y="4480"/>
                </a:lnTo>
                <a:lnTo>
                  <a:pt x="3953" y="4422"/>
                </a:lnTo>
                <a:lnTo>
                  <a:pt x="3919" y="4365"/>
                </a:lnTo>
                <a:lnTo>
                  <a:pt x="3883" y="4309"/>
                </a:lnTo>
                <a:lnTo>
                  <a:pt x="3846" y="4253"/>
                </a:lnTo>
                <a:lnTo>
                  <a:pt x="3807" y="4197"/>
                </a:lnTo>
                <a:lnTo>
                  <a:pt x="3766" y="4140"/>
                </a:lnTo>
                <a:lnTo>
                  <a:pt x="3725" y="4085"/>
                </a:lnTo>
                <a:lnTo>
                  <a:pt x="3680" y="4030"/>
                </a:lnTo>
                <a:lnTo>
                  <a:pt x="3635" y="3976"/>
                </a:lnTo>
                <a:lnTo>
                  <a:pt x="3612" y="3993"/>
                </a:lnTo>
                <a:lnTo>
                  <a:pt x="3590" y="4009"/>
                </a:lnTo>
                <a:lnTo>
                  <a:pt x="3567" y="4026"/>
                </a:lnTo>
                <a:lnTo>
                  <a:pt x="3545" y="4042"/>
                </a:lnTo>
                <a:lnTo>
                  <a:pt x="3523" y="4059"/>
                </a:lnTo>
                <a:lnTo>
                  <a:pt x="3501" y="4075"/>
                </a:lnTo>
                <a:lnTo>
                  <a:pt x="3479" y="4093"/>
                </a:lnTo>
                <a:lnTo>
                  <a:pt x="3458" y="4110"/>
                </a:lnTo>
                <a:lnTo>
                  <a:pt x="3422" y="4138"/>
                </a:lnTo>
                <a:lnTo>
                  <a:pt x="3389" y="4167"/>
                </a:lnTo>
                <a:lnTo>
                  <a:pt x="3355" y="4196"/>
                </a:lnTo>
                <a:lnTo>
                  <a:pt x="3323" y="4224"/>
                </a:lnTo>
                <a:lnTo>
                  <a:pt x="3291" y="4253"/>
                </a:lnTo>
                <a:lnTo>
                  <a:pt x="3260" y="4281"/>
                </a:lnTo>
                <a:lnTo>
                  <a:pt x="3230" y="4311"/>
                </a:lnTo>
                <a:lnTo>
                  <a:pt x="3201" y="4340"/>
                </a:lnTo>
                <a:lnTo>
                  <a:pt x="3169" y="4372"/>
                </a:lnTo>
                <a:lnTo>
                  <a:pt x="3138" y="4405"/>
                </a:lnTo>
                <a:lnTo>
                  <a:pt x="3107" y="4438"/>
                </a:lnTo>
                <a:lnTo>
                  <a:pt x="3079" y="4471"/>
                </a:lnTo>
                <a:lnTo>
                  <a:pt x="3049" y="4504"/>
                </a:lnTo>
                <a:lnTo>
                  <a:pt x="3021" y="4538"/>
                </a:lnTo>
                <a:lnTo>
                  <a:pt x="2994" y="4572"/>
                </a:lnTo>
                <a:lnTo>
                  <a:pt x="2967" y="4606"/>
                </a:lnTo>
                <a:lnTo>
                  <a:pt x="2941" y="4641"/>
                </a:lnTo>
                <a:lnTo>
                  <a:pt x="2915" y="4676"/>
                </a:lnTo>
                <a:lnTo>
                  <a:pt x="2891" y="4711"/>
                </a:lnTo>
                <a:lnTo>
                  <a:pt x="2867" y="4746"/>
                </a:lnTo>
                <a:lnTo>
                  <a:pt x="2844" y="4783"/>
                </a:lnTo>
                <a:lnTo>
                  <a:pt x="2821" y="4819"/>
                </a:lnTo>
                <a:lnTo>
                  <a:pt x="2798" y="4855"/>
                </a:lnTo>
                <a:lnTo>
                  <a:pt x="2778" y="4892"/>
                </a:lnTo>
                <a:lnTo>
                  <a:pt x="1453" y="4892"/>
                </a:lnTo>
                <a:lnTo>
                  <a:pt x="1472" y="4842"/>
                </a:lnTo>
                <a:lnTo>
                  <a:pt x="1491" y="4793"/>
                </a:lnTo>
                <a:lnTo>
                  <a:pt x="1511" y="4743"/>
                </a:lnTo>
                <a:lnTo>
                  <a:pt x="1532" y="4695"/>
                </a:lnTo>
                <a:lnTo>
                  <a:pt x="1553" y="4646"/>
                </a:lnTo>
                <a:lnTo>
                  <a:pt x="1575" y="4598"/>
                </a:lnTo>
                <a:lnTo>
                  <a:pt x="1598" y="4549"/>
                </a:lnTo>
                <a:lnTo>
                  <a:pt x="1621" y="4502"/>
                </a:lnTo>
                <a:lnTo>
                  <a:pt x="1645" y="4456"/>
                </a:lnTo>
                <a:lnTo>
                  <a:pt x="1671" y="4408"/>
                </a:lnTo>
                <a:lnTo>
                  <a:pt x="1696" y="4362"/>
                </a:lnTo>
                <a:lnTo>
                  <a:pt x="1722" y="4316"/>
                </a:lnTo>
                <a:lnTo>
                  <a:pt x="1750" y="4270"/>
                </a:lnTo>
                <a:lnTo>
                  <a:pt x="1779" y="4225"/>
                </a:lnTo>
                <a:lnTo>
                  <a:pt x="1807" y="4180"/>
                </a:lnTo>
                <a:lnTo>
                  <a:pt x="1837" y="4136"/>
                </a:lnTo>
                <a:lnTo>
                  <a:pt x="1865" y="4095"/>
                </a:lnTo>
                <a:lnTo>
                  <a:pt x="1893" y="4056"/>
                </a:lnTo>
                <a:lnTo>
                  <a:pt x="1922" y="4015"/>
                </a:lnTo>
                <a:lnTo>
                  <a:pt x="1952" y="3975"/>
                </a:lnTo>
                <a:lnTo>
                  <a:pt x="1983" y="3937"/>
                </a:lnTo>
                <a:lnTo>
                  <a:pt x="2014" y="3897"/>
                </a:lnTo>
                <a:lnTo>
                  <a:pt x="2045" y="3858"/>
                </a:lnTo>
                <a:lnTo>
                  <a:pt x="2079" y="3820"/>
                </a:lnTo>
                <a:lnTo>
                  <a:pt x="2112" y="3782"/>
                </a:lnTo>
                <a:lnTo>
                  <a:pt x="2145" y="3745"/>
                </a:lnTo>
                <a:lnTo>
                  <a:pt x="2179" y="3707"/>
                </a:lnTo>
                <a:lnTo>
                  <a:pt x="2214" y="3670"/>
                </a:lnTo>
                <a:lnTo>
                  <a:pt x="2249" y="3634"/>
                </a:lnTo>
                <a:lnTo>
                  <a:pt x="2286" y="3597"/>
                </a:lnTo>
                <a:lnTo>
                  <a:pt x="2323" y="3562"/>
                </a:lnTo>
                <a:lnTo>
                  <a:pt x="2361" y="3526"/>
                </a:lnTo>
                <a:lnTo>
                  <a:pt x="2399" y="3490"/>
                </a:lnTo>
                <a:lnTo>
                  <a:pt x="2438" y="3455"/>
                </a:lnTo>
                <a:lnTo>
                  <a:pt x="2478" y="3421"/>
                </a:lnTo>
                <a:lnTo>
                  <a:pt x="2517" y="3387"/>
                </a:lnTo>
                <a:lnTo>
                  <a:pt x="2558" y="3353"/>
                </a:lnTo>
                <a:lnTo>
                  <a:pt x="2600" y="3319"/>
                </a:lnTo>
                <a:lnTo>
                  <a:pt x="2642" y="3286"/>
                </a:lnTo>
                <a:lnTo>
                  <a:pt x="2684" y="3252"/>
                </a:lnTo>
                <a:lnTo>
                  <a:pt x="2728" y="3221"/>
                </a:lnTo>
                <a:lnTo>
                  <a:pt x="2772" y="3187"/>
                </a:lnTo>
                <a:lnTo>
                  <a:pt x="2816" y="3156"/>
                </a:lnTo>
                <a:lnTo>
                  <a:pt x="2861" y="3124"/>
                </a:lnTo>
                <a:lnTo>
                  <a:pt x="2908" y="3093"/>
                </a:lnTo>
                <a:lnTo>
                  <a:pt x="2954" y="3062"/>
                </a:lnTo>
                <a:lnTo>
                  <a:pt x="3001" y="3031"/>
                </a:lnTo>
                <a:lnTo>
                  <a:pt x="3049" y="3001"/>
                </a:lnTo>
                <a:lnTo>
                  <a:pt x="3712" y="2585"/>
                </a:lnTo>
                <a:lnTo>
                  <a:pt x="3727" y="2577"/>
                </a:lnTo>
                <a:lnTo>
                  <a:pt x="3740" y="2570"/>
                </a:lnTo>
                <a:lnTo>
                  <a:pt x="3754" y="2566"/>
                </a:lnTo>
                <a:lnTo>
                  <a:pt x="3769" y="2563"/>
                </a:lnTo>
                <a:lnTo>
                  <a:pt x="3783" y="2561"/>
                </a:lnTo>
                <a:lnTo>
                  <a:pt x="3797" y="2559"/>
                </a:lnTo>
                <a:lnTo>
                  <a:pt x="3812" y="2559"/>
                </a:lnTo>
                <a:lnTo>
                  <a:pt x="3826" y="2561"/>
                </a:lnTo>
                <a:lnTo>
                  <a:pt x="3840" y="2564"/>
                </a:lnTo>
                <a:lnTo>
                  <a:pt x="3855" y="2567"/>
                </a:lnTo>
                <a:lnTo>
                  <a:pt x="3868" y="2573"/>
                </a:lnTo>
                <a:lnTo>
                  <a:pt x="3881" y="2579"/>
                </a:lnTo>
                <a:lnTo>
                  <a:pt x="3894" y="2587"/>
                </a:lnTo>
                <a:lnTo>
                  <a:pt x="3905" y="2595"/>
                </a:lnTo>
                <a:lnTo>
                  <a:pt x="3918" y="2605"/>
                </a:lnTo>
                <a:lnTo>
                  <a:pt x="3927" y="2616"/>
                </a:lnTo>
                <a:lnTo>
                  <a:pt x="4456" y="3191"/>
                </a:lnTo>
                <a:lnTo>
                  <a:pt x="4521" y="3262"/>
                </a:lnTo>
                <a:lnTo>
                  <a:pt x="4583" y="3336"/>
                </a:lnTo>
                <a:lnTo>
                  <a:pt x="4645" y="3409"/>
                </a:lnTo>
                <a:lnTo>
                  <a:pt x="4704" y="3483"/>
                </a:lnTo>
                <a:lnTo>
                  <a:pt x="4761" y="3557"/>
                </a:lnTo>
                <a:lnTo>
                  <a:pt x="4816" y="3631"/>
                </a:lnTo>
                <a:lnTo>
                  <a:pt x="4869" y="3706"/>
                </a:lnTo>
                <a:lnTo>
                  <a:pt x="4920" y="3781"/>
                </a:lnTo>
                <a:lnTo>
                  <a:pt x="4968" y="3857"/>
                </a:lnTo>
                <a:lnTo>
                  <a:pt x="5015" y="3933"/>
                </a:lnTo>
                <a:lnTo>
                  <a:pt x="5060" y="4010"/>
                </a:lnTo>
                <a:lnTo>
                  <a:pt x="5102" y="4086"/>
                </a:lnTo>
                <a:lnTo>
                  <a:pt x="5142" y="4165"/>
                </a:lnTo>
                <a:lnTo>
                  <a:pt x="5180" y="4242"/>
                </a:lnTo>
                <a:lnTo>
                  <a:pt x="5216" y="4320"/>
                </a:lnTo>
                <a:lnTo>
                  <a:pt x="5250" y="439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233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6887100" cy="6858000"/>
          </a:xfrm>
          <a:custGeom>
            <a:avLst/>
            <a:gdLst>
              <a:gd name="T0" fmla="*/ 2650 w 4911"/>
              <a:gd name="T1" fmla="*/ 264 h 4892"/>
              <a:gd name="T2" fmla="*/ 2608 w 4911"/>
              <a:gd name="T3" fmla="*/ 656 h 4892"/>
              <a:gd name="T4" fmla="*/ 2531 w 4911"/>
              <a:gd name="T5" fmla="*/ 1044 h 4892"/>
              <a:gd name="T6" fmla="*/ 2463 w 4911"/>
              <a:gd name="T7" fmla="*/ 1295 h 4892"/>
              <a:gd name="T8" fmla="*/ 2362 w 4911"/>
              <a:gd name="T9" fmla="*/ 1588 h 4892"/>
              <a:gd name="T10" fmla="*/ 2231 w 4911"/>
              <a:gd name="T11" fmla="*/ 1903 h 4892"/>
              <a:gd name="T12" fmla="*/ 2076 w 4911"/>
              <a:gd name="T13" fmla="*/ 2214 h 4892"/>
              <a:gd name="T14" fmla="*/ 1896 w 4911"/>
              <a:gd name="T15" fmla="*/ 2521 h 4892"/>
              <a:gd name="T16" fmla="*/ 1692 w 4911"/>
              <a:gd name="T17" fmla="*/ 2825 h 4892"/>
              <a:gd name="T18" fmla="*/ 834 w 4911"/>
              <a:gd name="T19" fmla="*/ 3942 h 4892"/>
              <a:gd name="T20" fmla="*/ 731 w 4911"/>
              <a:gd name="T21" fmla="*/ 4005 h 4892"/>
              <a:gd name="T22" fmla="*/ 610 w 4911"/>
              <a:gd name="T23" fmla="*/ 4006 h 4892"/>
              <a:gd name="T24" fmla="*/ 36 w 4911"/>
              <a:gd name="T25" fmla="*/ 1959 h 4892"/>
              <a:gd name="T26" fmla="*/ 262 w 4911"/>
              <a:gd name="T27" fmla="*/ 2092 h 4892"/>
              <a:gd name="T28" fmla="*/ 416 w 4911"/>
              <a:gd name="T29" fmla="*/ 1946 h 4892"/>
              <a:gd name="T30" fmla="*/ 567 w 4911"/>
              <a:gd name="T31" fmla="*/ 1696 h 4892"/>
              <a:gd name="T32" fmla="*/ 714 w 4911"/>
              <a:gd name="T33" fmla="*/ 1403 h 4892"/>
              <a:gd name="T34" fmla="*/ 819 w 4911"/>
              <a:gd name="T35" fmla="*/ 1139 h 4892"/>
              <a:gd name="T36" fmla="*/ 900 w 4911"/>
              <a:gd name="T37" fmla="*/ 872 h 4892"/>
              <a:gd name="T38" fmla="*/ 958 w 4911"/>
              <a:gd name="T39" fmla="*/ 601 h 4892"/>
              <a:gd name="T40" fmla="*/ 992 w 4911"/>
              <a:gd name="T41" fmla="*/ 325 h 4892"/>
              <a:gd name="T42" fmla="*/ 1003 w 4911"/>
              <a:gd name="T43" fmla="*/ 46 h 4892"/>
              <a:gd name="T44" fmla="*/ 4519 w 4911"/>
              <a:gd name="T45" fmla="*/ 243 h 4892"/>
              <a:gd name="T46" fmla="*/ 4470 w 4911"/>
              <a:gd name="T47" fmla="*/ 723 h 4892"/>
              <a:gd name="T48" fmla="*/ 4382 w 4911"/>
              <a:gd name="T49" fmla="*/ 1198 h 4892"/>
              <a:gd name="T50" fmla="*/ 4257 w 4911"/>
              <a:gd name="T51" fmla="*/ 1655 h 4892"/>
              <a:gd name="T52" fmla="*/ 4095 w 4911"/>
              <a:gd name="T53" fmla="*/ 2102 h 4892"/>
              <a:gd name="T54" fmla="*/ 3895 w 4911"/>
              <a:gd name="T55" fmla="*/ 2544 h 4892"/>
              <a:gd name="T56" fmla="*/ 3658 w 4911"/>
              <a:gd name="T57" fmla="*/ 2980 h 4892"/>
              <a:gd name="T58" fmla="*/ 3382 w 4911"/>
              <a:gd name="T59" fmla="*/ 3409 h 4892"/>
              <a:gd name="T60" fmla="*/ 3412 w 4911"/>
              <a:gd name="T61" fmla="*/ 3725 h 4892"/>
              <a:gd name="T62" fmla="*/ 3760 w 4911"/>
              <a:gd name="T63" fmla="*/ 3942 h 4892"/>
              <a:gd name="T64" fmla="*/ 4089 w 4911"/>
              <a:gd name="T65" fmla="*/ 4172 h 4892"/>
              <a:gd name="T66" fmla="*/ 4397 w 4911"/>
              <a:gd name="T67" fmla="*/ 4415 h 4892"/>
              <a:gd name="T68" fmla="*/ 4686 w 4911"/>
              <a:gd name="T69" fmla="*/ 4670 h 4892"/>
              <a:gd name="T70" fmla="*/ 2335 w 4911"/>
              <a:gd name="T71" fmla="*/ 4892 h 4892"/>
              <a:gd name="T72" fmla="*/ 2134 w 4911"/>
              <a:gd name="T73" fmla="*/ 4783 h 4892"/>
              <a:gd name="T74" fmla="*/ 1090 w 4911"/>
              <a:gd name="T75" fmla="*/ 4243 h 4892"/>
              <a:gd name="T76" fmla="*/ 1036 w 4911"/>
              <a:gd name="T77" fmla="*/ 4187 h 4892"/>
              <a:gd name="T78" fmla="*/ 996 w 4911"/>
              <a:gd name="T79" fmla="*/ 4063 h 4892"/>
              <a:gd name="T80" fmla="*/ 1007 w 4911"/>
              <a:gd name="T81" fmla="*/ 3986 h 4892"/>
              <a:gd name="T82" fmla="*/ 1038 w 4911"/>
              <a:gd name="T83" fmla="*/ 3926 h 4892"/>
              <a:gd name="T84" fmla="*/ 1880 w 4911"/>
              <a:gd name="T85" fmla="*/ 2850 h 4892"/>
              <a:gd name="T86" fmla="*/ 2131 w 4911"/>
              <a:gd name="T87" fmla="*/ 2482 h 4892"/>
              <a:gd name="T88" fmla="*/ 2346 w 4911"/>
              <a:gd name="T89" fmla="*/ 2109 h 4892"/>
              <a:gd name="T90" fmla="*/ 2524 w 4911"/>
              <a:gd name="T91" fmla="*/ 1730 h 4892"/>
              <a:gd name="T92" fmla="*/ 2668 w 4911"/>
              <a:gd name="T93" fmla="*/ 1346 h 4892"/>
              <a:gd name="T94" fmla="*/ 2775 w 4911"/>
              <a:gd name="T95" fmla="*/ 960 h 4892"/>
              <a:gd name="T96" fmla="*/ 2844 w 4911"/>
              <a:gd name="T97" fmla="*/ 580 h 4892"/>
              <a:gd name="T98" fmla="*/ 2880 w 4911"/>
              <a:gd name="T99" fmla="*/ 194 h 4892"/>
              <a:gd name="T100" fmla="*/ 659 w 4911"/>
              <a:gd name="T101" fmla="*/ 4416 h 4892"/>
              <a:gd name="T102" fmla="*/ 755 w 4911"/>
              <a:gd name="T103" fmla="*/ 4343 h 4892"/>
              <a:gd name="T104" fmla="*/ 871 w 4911"/>
              <a:gd name="T105" fmla="*/ 4330 h 4892"/>
              <a:gd name="T106" fmla="*/ 1916 w 4911"/>
              <a:gd name="T107" fmla="*/ 4852 h 4892"/>
              <a:gd name="T108" fmla="*/ 0 w 4911"/>
              <a:gd name="T109" fmla="*/ 3867 h 4892"/>
              <a:gd name="T110" fmla="*/ 432 w 4911"/>
              <a:gd name="T111" fmla="*/ 4097 h 4892"/>
              <a:gd name="T112" fmla="*/ 490 w 4911"/>
              <a:gd name="T113" fmla="*/ 4178 h 4892"/>
              <a:gd name="T114" fmla="*/ 507 w 4911"/>
              <a:gd name="T115" fmla="*/ 4296 h 4892"/>
              <a:gd name="T116" fmla="*/ 489 w 4911"/>
              <a:gd name="T117" fmla="*/ 4362 h 4892"/>
              <a:gd name="T118" fmla="*/ 87 w 4911"/>
              <a:gd name="T119" fmla="*/ 4892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11" h="4892">
                <a:moveTo>
                  <a:pt x="1002" y="0"/>
                </a:moveTo>
                <a:lnTo>
                  <a:pt x="2659" y="0"/>
                </a:lnTo>
                <a:lnTo>
                  <a:pt x="2658" y="66"/>
                </a:lnTo>
                <a:lnTo>
                  <a:pt x="2655" y="132"/>
                </a:lnTo>
                <a:lnTo>
                  <a:pt x="2653" y="197"/>
                </a:lnTo>
                <a:lnTo>
                  <a:pt x="2650" y="264"/>
                </a:lnTo>
                <a:lnTo>
                  <a:pt x="2646" y="330"/>
                </a:lnTo>
                <a:lnTo>
                  <a:pt x="2640" y="395"/>
                </a:lnTo>
                <a:lnTo>
                  <a:pt x="2633" y="460"/>
                </a:lnTo>
                <a:lnTo>
                  <a:pt x="2626" y="526"/>
                </a:lnTo>
                <a:lnTo>
                  <a:pt x="2617" y="591"/>
                </a:lnTo>
                <a:lnTo>
                  <a:pt x="2608" y="656"/>
                </a:lnTo>
                <a:lnTo>
                  <a:pt x="2597" y="721"/>
                </a:lnTo>
                <a:lnTo>
                  <a:pt x="2586" y="786"/>
                </a:lnTo>
                <a:lnTo>
                  <a:pt x="2574" y="850"/>
                </a:lnTo>
                <a:lnTo>
                  <a:pt x="2561" y="915"/>
                </a:lnTo>
                <a:lnTo>
                  <a:pt x="2546" y="979"/>
                </a:lnTo>
                <a:lnTo>
                  <a:pt x="2531" y="1044"/>
                </a:lnTo>
                <a:lnTo>
                  <a:pt x="2521" y="1085"/>
                </a:lnTo>
                <a:lnTo>
                  <a:pt x="2510" y="1127"/>
                </a:lnTo>
                <a:lnTo>
                  <a:pt x="2499" y="1169"/>
                </a:lnTo>
                <a:lnTo>
                  <a:pt x="2487" y="1211"/>
                </a:lnTo>
                <a:lnTo>
                  <a:pt x="2475" y="1253"/>
                </a:lnTo>
                <a:lnTo>
                  <a:pt x="2463" y="1295"/>
                </a:lnTo>
                <a:lnTo>
                  <a:pt x="2450" y="1335"/>
                </a:lnTo>
                <a:lnTo>
                  <a:pt x="2437" y="1377"/>
                </a:lnTo>
                <a:lnTo>
                  <a:pt x="2420" y="1430"/>
                </a:lnTo>
                <a:lnTo>
                  <a:pt x="2401" y="1483"/>
                </a:lnTo>
                <a:lnTo>
                  <a:pt x="2382" y="1536"/>
                </a:lnTo>
                <a:lnTo>
                  <a:pt x="2362" y="1588"/>
                </a:lnTo>
                <a:lnTo>
                  <a:pt x="2342" y="1641"/>
                </a:lnTo>
                <a:lnTo>
                  <a:pt x="2321" y="1694"/>
                </a:lnTo>
                <a:lnTo>
                  <a:pt x="2299" y="1745"/>
                </a:lnTo>
                <a:lnTo>
                  <a:pt x="2277" y="1798"/>
                </a:lnTo>
                <a:lnTo>
                  <a:pt x="2255" y="1850"/>
                </a:lnTo>
                <a:lnTo>
                  <a:pt x="2231" y="1903"/>
                </a:lnTo>
                <a:lnTo>
                  <a:pt x="2207" y="1955"/>
                </a:lnTo>
                <a:lnTo>
                  <a:pt x="2183" y="2006"/>
                </a:lnTo>
                <a:lnTo>
                  <a:pt x="2156" y="2058"/>
                </a:lnTo>
                <a:lnTo>
                  <a:pt x="2131" y="2110"/>
                </a:lnTo>
                <a:lnTo>
                  <a:pt x="2103" y="2162"/>
                </a:lnTo>
                <a:lnTo>
                  <a:pt x="2076" y="2214"/>
                </a:lnTo>
                <a:lnTo>
                  <a:pt x="2047" y="2264"/>
                </a:lnTo>
                <a:lnTo>
                  <a:pt x="2018" y="2316"/>
                </a:lnTo>
                <a:lnTo>
                  <a:pt x="1988" y="2368"/>
                </a:lnTo>
                <a:lnTo>
                  <a:pt x="1959" y="2418"/>
                </a:lnTo>
                <a:lnTo>
                  <a:pt x="1928" y="2470"/>
                </a:lnTo>
                <a:lnTo>
                  <a:pt x="1896" y="2521"/>
                </a:lnTo>
                <a:lnTo>
                  <a:pt x="1864" y="2572"/>
                </a:lnTo>
                <a:lnTo>
                  <a:pt x="1831" y="2622"/>
                </a:lnTo>
                <a:lnTo>
                  <a:pt x="1797" y="2673"/>
                </a:lnTo>
                <a:lnTo>
                  <a:pt x="1762" y="2724"/>
                </a:lnTo>
                <a:lnTo>
                  <a:pt x="1728" y="2774"/>
                </a:lnTo>
                <a:lnTo>
                  <a:pt x="1692" y="2825"/>
                </a:lnTo>
                <a:lnTo>
                  <a:pt x="1656" y="2876"/>
                </a:lnTo>
                <a:lnTo>
                  <a:pt x="1619" y="2925"/>
                </a:lnTo>
                <a:lnTo>
                  <a:pt x="1582" y="2976"/>
                </a:lnTo>
                <a:lnTo>
                  <a:pt x="1543" y="3027"/>
                </a:lnTo>
                <a:lnTo>
                  <a:pt x="848" y="3926"/>
                </a:lnTo>
                <a:lnTo>
                  <a:pt x="834" y="3942"/>
                </a:lnTo>
                <a:lnTo>
                  <a:pt x="820" y="3956"/>
                </a:lnTo>
                <a:lnTo>
                  <a:pt x="803" y="3970"/>
                </a:lnTo>
                <a:lnTo>
                  <a:pt x="786" y="3981"/>
                </a:lnTo>
                <a:lnTo>
                  <a:pt x="768" y="3991"/>
                </a:lnTo>
                <a:lnTo>
                  <a:pt x="749" y="3999"/>
                </a:lnTo>
                <a:lnTo>
                  <a:pt x="731" y="4005"/>
                </a:lnTo>
                <a:lnTo>
                  <a:pt x="711" y="4009"/>
                </a:lnTo>
                <a:lnTo>
                  <a:pt x="691" y="4013"/>
                </a:lnTo>
                <a:lnTo>
                  <a:pt x="670" y="4014"/>
                </a:lnTo>
                <a:lnTo>
                  <a:pt x="650" y="4013"/>
                </a:lnTo>
                <a:lnTo>
                  <a:pt x="630" y="4010"/>
                </a:lnTo>
                <a:lnTo>
                  <a:pt x="610" y="4006"/>
                </a:lnTo>
                <a:lnTo>
                  <a:pt x="590" y="4001"/>
                </a:lnTo>
                <a:lnTo>
                  <a:pt x="571" y="3993"/>
                </a:lnTo>
                <a:lnTo>
                  <a:pt x="553" y="3983"/>
                </a:lnTo>
                <a:lnTo>
                  <a:pt x="0" y="3691"/>
                </a:lnTo>
                <a:lnTo>
                  <a:pt x="0" y="1936"/>
                </a:lnTo>
                <a:lnTo>
                  <a:pt x="36" y="1959"/>
                </a:lnTo>
                <a:lnTo>
                  <a:pt x="72" y="1982"/>
                </a:lnTo>
                <a:lnTo>
                  <a:pt x="110" y="2004"/>
                </a:lnTo>
                <a:lnTo>
                  <a:pt x="147" y="2027"/>
                </a:lnTo>
                <a:lnTo>
                  <a:pt x="185" y="2049"/>
                </a:lnTo>
                <a:lnTo>
                  <a:pt x="223" y="2070"/>
                </a:lnTo>
                <a:lnTo>
                  <a:pt x="262" y="2092"/>
                </a:lnTo>
                <a:lnTo>
                  <a:pt x="302" y="2113"/>
                </a:lnTo>
                <a:lnTo>
                  <a:pt x="326" y="2080"/>
                </a:lnTo>
                <a:lnTo>
                  <a:pt x="349" y="2046"/>
                </a:lnTo>
                <a:lnTo>
                  <a:pt x="372" y="2013"/>
                </a:lnTo>
                <a:lnTo>
                  <a:pt x="394" y="1979"/>
                </a:lnTo>
                <a:lnTo>
                  <a:pt x="416" y="1946"/>
                </a:lnTo>
                <a:lnTo>
                  <a:pt x="438" y="1912"/>
                </a:lnTo>
                <a:lnTo>
                  <a:pt x="460" y="1878"/>
                </a:lnTo>
                <a:lnTo>
                  <a:pt x="481" y="1843"/>
                </a:lnTo>
                <a:lnTo>
                  <a:pt x="511" y="1794"/>
                </a:lnTo>
                <a:lnTo>
                  <a:pt x="540" y="1745"/>
                </a:lnTo>
                <a:lnTo>
                  <a:pt x="567" y="1696"/>
                </a:lnTo>
                <a:lnTo>
                  <a:pt x="595" y="1646"/>
                </a:lnTo>
                <a:lnTo>
                  <a:pt x="621" y="1597"/>
                </a:lnTo>
                <a:lnTo>
                  <a:pt x="647" y="1547"/>
                </a:lnTo>
                <a:lnTo>
                  <a:pt x="671" y="1496"/>
                </a:lnTo>
                <a:lnTo>
                  <a:pt x="694" y="1447"/>
                </a:lnTo>
                <a:lnTo>
                  <a:pt x="714" y="1403"/>
                </a:lnTo>
                <a:lnTo>
                  <a:pt x="734" y="1359"/>
                </a:lnTo>
                <a:lnTo>
                  <a:pt x="751" y="1316"/>
                </a:lnTo>
                <a:lnTo>
                  <a:pt x="770" y="1272"/>
                </a:lnTo>
                <a:lnTo>
                  <a:pt x="787" y="1228"/>
                </a:lnTo>
                <a:lnTo>
                  <a:pt x="803" y="1183"/>
                </a:lnTo>
                <a:lnTo>
                  <a:pt x="819" y="1139"/>
                </a:lnTo>
                <a:lnTo>
                  <a:pt x="834" y="1094"/>
                </a:lnTo>
                <a:lnTo>
                  <a:pt x="848" y="1050"/>
                </a:lnTo>
                <a:lnTo>
                  <a:pt x="863" y="1006"/>
                </a:lnTo>
                <a:lnTo>
                  <a:pt x="876" y="961"/>
                </a:lnTo>
                <a:lnTo>
                  <a:pt x="888" y="917"/>
                </a:lnTo>
                <a:lnTo>
                  <a:pt x="900" y="872"/>
                </a:lnTo>
                <a:lnTo>
                  <a:pt x="911" y="826"/>
                </a:lnTo>
                <a:lnTo>
                  <a:pt x="922" y="781"/>
                </a:lnTo>
                <a:lnTo>
                  <a:pt x="932" y="736"/>
                </a:lnTo>
                <a:lnTo>
                  <a:pt x="941" y="691"/>
                </a:lnTo>
                <a:lnTo>
                  <a:pt x="950" y="646"/>
                </a:lnTo>
                <a:lnTo>
                  <a:pt x="958" y="601"/>
                </a:lnTo>
                <a:lnTo>
                  <a:pt x="965" y="554"/>
                </a:lnTo>
                <a:lnTo>
                  <a:pt x="972" y="509"/>
                </a:lnTo>
                <a:lnTo>
                  <a:pt x="977" y="463"/>
                </a:lnTo>
                <a:lnTo>
                  <a:pt x="983" y="418"/>
                </a:lnTo>
                <a:lnTo>
                  <a:pt x="989" y="371"/>
                </a:lnTo>
                <a:lnTo>
                  <a:pt x="992" y="325"/>
                </a:lnTo>
                <a:lnTo>
                  <a:pt x="995" y="279"/>
                </a:lnTo>
                <a:lnTo>
                  <a:pt x="998" y="233"/>
                </a:lnTo>
                <a:lnTo>
                  <a:pt x="1001" y="186"/>
                </a:lnTo>
                <a:lnTo>
                  <a:pt x="1002" y="140"/>
                </a:lnTo>
                <a:lnTo>
                  <a:pt x="1002" y="93"/>
                </a:lnTo>
                <a:lnTo>
                  <a:pt x="1003" y="46"/>
                </a:lnTo>
                <a:lnTo>
                  <a:pt x="1002" y="0"/>
                </a:lnTo>
                <a:close/>
                <a:moveTo>
                  <a:pt x="2887" y="0"/>
                </a:moveTo>
                <a:lnTo>
                  <a:pt x="4528" y="0"/>
                </a:lnTo>
                <a:lnTo>
                  <a:pt x="4526" y="81"/>
                </a:lnTo>
                <a:lnTo>
                  <a:pt x="4523" y="162"/>
                </a:lnTo>
                <a:lnTo>
                  <a:pt x="4519" y="243"/>
                </a:lnTo>
                <a:lnTo>
                  <a:pt x="4513" y="323"/>
                </a:lnTo>
                <a:lnTo>
                  <a:pt x="4508" y="403"/>
                </a:lnTo>
                <a:lnTo>
                  <a:pt x="4500" y="484"/>
                </a:lnTo>
                <a:lnTo>
                  <a:pt x="4491" y="563"/>
                </a:lnTo>
                <a:lnTo>
                  <a:pt x="4481" y="644"/>
                </a:lnTo>
                <a:lnTo>
                  <a:pt x="4470" y="723"/>
                </a:lnTo>
                <a:lnTo>
                  <a:pt x="4459" y="802"/>
                </a:lnTo>
                <a:lnTo>
                  <a:pt x="4446" y="882"/>
                </a:lnTo>
                <a:lnTo>
                  <a:pt x="4432" y="961"/>
                </a:lnTo>
                <a:lnTo>
                  <a:pt x="4416" y="1040"/>
                </a:lnTo>
                <a:lnTo>
                  <a:pt x="4400" y="1118"/>
                </a:lnTo>
                <a:lnTo>
                  <a:pt x="4382" y="1198"/>
                </a:lnTo>
                <a:lnTo>
                  <a:pt x="4363" y="1276"/>
                </a:lnTo>
                <a:lnTo>
                  <a:pt x="4345" y="1352"/>
                </a:lnTo>
                <a:lnTo>
                  <a:pt x="4325" y="1428"/>
                </a:lnTo>
                <a:lnTo>
                  <a:pt x="4303" y="1504"/>
                </a:lnTo>
                <a:lnTo>
                  <a:pt x="4281" y="1579"/>
                </a:lnTo>
                <a:lnTo>
                  <a:pt x="4257" y="1655"/>
                </a:lnTo>
                <a:lnTo>
                  <a:pt x="4233" y="1730"/>
                </a:lnTo>
                <a:lnTo>
                  <a:pt x="4208" y="1805"/>
                </a:lnTo>
                <a:lnTo>
                  <a:pt x="4181" y="1880"/>
                </a:lnTo>
                <a:lnTo>
                  <a:pt x="4154" y="1954"/>
                </a:lnTo>
                <a:lnTo>
                  <a:pt x="4125" y="2028"/>
                </a:lnTo>
                <a:lnTo>
                  <a:pt x="4095" y="2102"/>
                </a:lnTo>
                <a:lnTo>
                  <a:pt x="4064" y="2177"/>
                </a:lnTo>
                <a:lnTo>
                  <a:pt x="4033" y="2251"/>
                </a:lnTo>
                <a:lnTo>
                  <a:pt x="3999" y="2325"/>
                </a:lnTo>
                <a:lnTo>
                  <a:pt x="3966" y="2398"/>
                </a:lnTo>
                <a:lnTo>
                  <a:pt x="3931" y="2471"/>
                </a:lnTo>
                <a:lnTo>
                  <a:pt x="3895" y="2544"/>
                </a:lnTo>
                <a:lnTo>
                  <a:pt x="3858" y="2618"/>
                </a:lnTo>
                <a:lnTo>
                  <a:pt x="3820" y="2691"/>
                </a:lnTo>
                <a:lnTo>
                  <a:pt x="3781" y="2763"/>
                </a:lnTo>
                <a:lnTo>
                  <a:pt x="3740" y="2836"/>
                </a:lnTo>
                <a:lnTo>
                  <a:pt x="3700" y="2908"/>
                </a:lnTo>
                <a:lnTo>
                  <a:pt x="3658" y="2980"/>
                </a:lnTo>
                <a:lnTo>
                  <a:pt x="3614" y="3052"/>
                </a:lnTo>
                <a:lnTo>
                  <a:pt x="3569" y="3124"/>
                </a:lnTo>
                <a:lnTo>
                  <a:pt x="3524" y="3195"/>
                </a:lnTo>
                <a:lnTo>
                  <a:pt x="3478" y="3267"/>
                </a:lnTo>
                <a:lnTo>
                  <a:pt x="3431" y="3338"/>
                </a:lnTo>
                <a:lnTo>
                  <a:pt x="3382" y="3409"/>
                </a:lnTo>
                <a:lnTo>
                  <a:pt x="3332" y="3481"/>
                </a:lnTo>
                <a:lnTo>
                  <a:pt x="3282" y="3551"/>
                </a:lnTo>
                <a:lnTo>
                  <a:pt x="3230" y="3622"/>
                </a:lnTo>
                <a:lnTo>
                  <a:pt x="3291" y="3656"/>
                </a:lnTo>
                <a:lnTo>
                  <a:pt x="3351" y="3690"/>
                </a:lnTo>
                <a:lnTo>
                  <a:pt x="3412" y="3725"/>
                </a:lnTo>
                <a:lnTo>
                  <a:pt x="3471" y="3760"/>
                </a:lnTo>
                <a:lnTo>
                  <a:pt x="3530" y="3797"/>
                </a:lnTo>
                <a:lnTo>
                  <a:pt x="3588" y="3832"/>
                </a:lnTo>
                <a:lnTo>
                  <a:pt x="3647" y="3868"/>
                </a:lnTo>
                <a:lnTo>
                  <a:pt x="3703" y="3906"/>
                </a:lnTo>
                <a:lnTo>
                  <a:pt x="3760" y="3942"/>
                </a:lnTo>
                <a:lnTo>
                  <a:pt x="3816" y="3980"/>
                </a:lnTo>
                <a:lnTo>
                  <a:pt x="3872" y="4018"/>
                </a:lnTo>
                <a:lnTo>
                  <a:pt x="3927" y="4056"/>
                </a:lnTo>
                <a:lnTo>
                  <a:pt x="3982" y="4094"/>
                </a:lnTo>
                <a:lnTo>
                  <a:pt x="4036" y="4133"/>
                </a:lnTo>
                <a:lnTo>
                  <a:pt x="4089" y="4172"/>
                </a:lnTo>
                <a:lnTo>
                  <a:pt x="4142" y="4212"/>
                </a:lnTo>
                <a:lnTo>
                  <a:pt x="4193" y="4252"/>
                </a:lnTo>
                <a:lnTo>
                  <a:pt x="4245" y="4292"/>
                </a:lnTo>
                <a:lnTo>
                  <a:pt x="4297" y="4333"/>
                </a:lnTo>
                <a:lnTo>
                  <a:pt x="4347" y="4374"/>
                </a:lnTo>
                <a:lnTo>
                  <a:pt x="4397" y="4415"/>
                </a:lnTo>
                <a:lnTo>
                  <a:pt x="4447" y="4457"/>
                </a:lnTo>
                <a:lnTo>
                  <a:pt x="4496" y="4498"/>
                </a:lnTo>
                <a:lnTo>
                  <a:pt x="4544" y="4541"/>
                </a:lnTo>
                <a:lnTo>
                  <a:pt x="4591" y="4583"/>
                </a:lnTo>
                <a:lnTo>
                  <a:pt x="4639" y="4626"/>
                </a:lnTo>
                <a:lnTo>
                  <a:pt x="4686" y="4670"/>
                </a:lnTo>
                <a:lnTo>
                  <a:pt x="4733" y="4713"/>
                </a:lnTo>
                <a:lnTo>
                  <a:pt x="4778" y="4757"/>
                </a:lnTo>
                <a:lnTo>
                  <a:pt x="4823" y="4803"/>
                </a:lnTo>
                <a:lnTo>
                  <a:pt x="4867" y="4847"/>
                </a:lnTo>
                <a:lnTo>
                  <a:pt x="4911" y="4892"/>
                </a:lnTo>
                <a:lnTo>
                  <a:pt x="2335" y="4892"/>
                </a:lnTo>
                <a:lnTo>
                  <a:pt x="2302" y="4874"/>
                </a:lnTo>
                <a:lnTo>
                  <a:pt x="2269" y="4855"/>
                </a:lnTo>
                <a:lnTo>
                  <a:pt x="2235" y="4837"/>
                </a:lnTo>
                <a:lnTo>
                  <a:pt x="2202" y="4819"/>
                </a:lnTo>
                <a:lnTo>
                  <a:pt x="2168" y="4800"/>
                </a:lnTo>
                <a:lnTo>
                  <a:pt x="2134" y="4783"/>
                </a:lnTo>
                <a:lnTo>
                  <a:pt x="2100" y="4764"/>
                </a:lnTo>
                <a:lnTo>
                  <a:pt x="2066" y="4746"/>
                </a:lnTo>
                <a:lnTo>
                  <a:pt x="1120" y="4261"/>
                </a:lnTo>
                <a:lnTo>
                  <a:pt x="1110" y="4255"/>
                </a:lnTo>
                <a:lnTo>
                  <a:pt x="1100" y="4248"/>
                </a:lnTo>
                <a:lnTo>
                  <a:pt x="1090" y="4243"/>
                </a:lnTo>
                <a:lnTo>
                  <a:pt x="1081" y="4235"/>
                </a:lnTo>
                <a:lnTo>
                  <a:pt x="1072" y="4229"/>
                </a:lnTo>
                <a:lnTo>
                  <a:pt x="1065" y="4221"/>
                </a:lnTo>
                <a:lnTo>
                  <a:pt x="1057" y="4212"/>
                </a:lnTo>
                <a:lnTo>
                  <a:pt x="1049" y="4204"/>
                </a:lnTo>
                <a:lnTo>
                  <a:pt x="1036" y="4187"/>
                </a:lnTo>
                <a:lnTo>
                  <a:pt x="1025" y="4168"/>
                </a:lnTo>
                <a:lnTo>
                  <a:pt x="1015" y="4148"/>
                </a:lnTo>
                <a:lnTo>
                  <a:pt x="1007" y="4127"/>
                </a:lnTo>
                <a:lnTo>
                  <a:pt x="1002" y="4106"/>
                </a:lnTo>
                <a:lnTo>
                  <a:pt x="997" y="4085"/>
                </a:lnTo>
                <a:lnTo>
                  <a:pt x="996" y="4063"/>
                </a:lnTo>
                <a:lnTo>
                  <a:pt x="996" y="4041"/>
                </a:lnTo>
                <a:lnTo>
                  <a:pt x="997" y="4029"/>
                </a:lnTo>
                <a:lnTo>
                  <a:pt x="1000" y="4018"/>
                </a:lnTo>
                <a:lnTo>
                  <a:pt x="1002" y="4007"/>
                </a:lnTo>
                <a:lnTo>
                  <a:pt x="1004" y="3996"/>
                </a:lnTo>
                <a:lnTo>
                  <a:pt x="1007" y="3986"/>
                </a:lnTo>
                <a:lnTo>
                  <a:pt x="1012" y="3975"/>
                </a:lnTo>
                <a:lnTo>
                  <a:pt x="1016" y="3964"/>
                </a:lnTo>
                <a:lnTo>
                  <a:pt x="1022" y="3953"/>
                </a:lnTo>
                <a:lnTo>
                  <a:pt x="1027" y="3944"/>
                </a:lnTo>
                <a:lnTo>
                  <a:pt x="1033" y="3934"/>
                </a:lnTo>
                <a:lnTo>
                  <a:pt x="1038" y="3926"/>
                </a:lnTo>
                <a:lnTo>
                  <a:pt x="1045" y="3917"/>
                </a:lnTo>
                <a:lnTo>
                  <a:pt x="1045" y="3917"/>
                </a:lnTo>
                <a:lnTo>
                  <a:pt x="1743" y="3032"/>
                </a:lnTo>
                <a:lnTo>
                  <a:pt x="1789" y="2972"/>
                </a:lnTo>
                <a:lnTo>
                  <a:pt x="1835" y="2911"/>
                </a:lnTo>
                <a:lnTo>
                  <a:pt x="1880" y="2850"/>
                </a:lnTo>
                <a:lnTo>
                  <a:pt x="1925" y="2790"/>
                </a:lnTo>
                <a:lnTo>
                  <a:pt x="1968" y="2728"/>
                </a:lnTo>
                <a:lnTo>
                  <a:pt x="2011" y="2666"/>
                </a:lnTo>
                <a:lnTo>
                  <a:pt x="2051" y="2606"/>
                </a:lnTo>
                <a:lnTo>
                  <a:pt x="2092" y="2544"/>
                </a:lnTo>
                <a:lnTo>
                  <a:pt x="2131" y="2482"/>
                </a:lnTo>
                <a:lnTo>
                  <a:pt x="2169" y="2420"/>
                </a:lnTo>
                <a:lnTo>
                  <a:pt x="2207" y="2358"/>
                </a:lnTo>
                <a:lnTo>
                  <a:pt x="2242" y="2296"/>
                </a:lnTo>
                <a:lnTo>
                  <a:pt x="2277" y="2233"/>
                </a:lnTo>
                <a:lnTo>
                  <a:pt x="2313" y="2171"/>
                </a:lnTo>
                <a:lnTo>
                  <a:pt x="2346" y="2109"/>
                </a:lnTo>
                <a:lnTo>
                  <a:pt x="2378" y="2046"/>
                </a:lnTo>
                <a:lnTo>
                  <a:pt x="2409" y="1983"/>
                </a:lnTo>
                <a:lnTo>
                  <a:pt x="2439" y="1919"/>
                </a:lnTo>
                <a:lnTo>
                  <a:pt x="2468" y="1857"/>
                </a:lnTo>
                <a:lnTo>
                  <a:pt x="2497" y="1794"/>
                </a:lnTo>
                <a:lnTo>
                  <a:pt x="2524" y="1730"/>
                </a:lnTo>
                <a:lnTo>
                  <a:pt x="2551" y="1666"/>
                </a:lnTo>
                <a:lnTo>
                  <a:pt x="2576" y="1603"/>
                </a:lnTo>
                <a:lnTo>
                  <a:pt x="2600" y="1539"/>
                </a:lnTo>
                <a:lnTo>
                  <a:pt x="2624" y="1474"/>
                </a:lnTo>
                <a:lnTo>
                  <a:pt x="2646" y="1410"/>
                </a:lnTo>
                <a:lnTo>
                  <a:pt x="2668" y="1346"/>
                </a:lnTo>
                <a:lnTo>
                  <a:pt x="2687" y="1281"/>
                </a:lnTo>
                <a:lnTo>
                  <a:pt x="2707" y="1218"/>
                </a:lnTo>
                <a:lnTo>
                  <a:pt x="2725" y="1153"/>
                </a:lnTo>
                <a:lnTo>
                  <a:pt x="2743" y="1088"/>
                </a:lnTo>
                <a:lnTo>
                  <a:pt x="2759" y="1023"/>
                </a:lnTo>
                <a:lnTo>
                  <a:pt x="2775" y="960"/>
                </a:lnTo>
                <a:lnTo>
                  <a:pt x="2788" y="897"/>
                </a:lnTo>
                <a:lnTo>
                  <a:pt x="2801" y="834"/>
                </a:lnTo>
                <a:lnTo>
                  <a:pt x="2813" y="770"/>
                </a:lnTo>
                <a:lnTo>
                  <a:pt x="2824" y="708"/>
                </a:lnTo>
                <a:lnTo>
                  <a:pt x="2835" y="644"/>
                </a:lnTo>
                <a:lnTo>
                  <a:pt x="2844" y="580"/>
                </a:lnTo>
                <a:lnTo>
                  <a:pt x="2853" y="516"/>
                </a:lnTo>
                <a:lnTo>
                  <a:pt x="2861" y="452"/>
                </a:lnTo>
                <a:lnTo>
                  <a:pt x="2867" y="388"/>
                </a:lnTo>
                <a:lnTo>
                  <a:pt x="2873" y="324"/>
                </a:lnTo>
                <a:lnTo>
                  <a:pt x="2877" y="259"/>
                </a:lnTo>
                <a:lnTo>
                  <a:pt x="2880" y="194"/>
                </a:lnTo>
                <a:lnTo>
                  <a:pt x="2884" y="130"/>
                </a:lnTo>
                <a:lnTo>
                  <a:pt x="2886" y="65"/>
                </a:lnTo>
                <a:lnTo>
                  <a:pt x="2887" y="0"/>
                </a:lnTo>
                <a:close/>
                <a:moveTo>
                  <a:pt x="1993" y="4892"/>
                </a:moveTo>
                <a:lnTo>
                  <a:pt x="292" y="4892"/>
                </a:lnTo>
                <a:lnTo>
                  <a:pt x="659" y="4416"/>
                </a:lnTo>
                <a:lnTo>
                  <a:pt x="673" y="4400"/>
                </a:lnTo>
                <a:lnTo>
                  <a:pt x="688" y="4385"/>
                </a:lnTo>
                <a:lnTo>
                  <a:pt x="703" y="4373"/>
                </a:lnTo>
                <a:lnTo>
                  <a:pt x="719" y="4361"/>
                </a:lnTo>
                <a:lnTo>
                  <a:pt x="737" y="4352"/>
                </a:lnTo>
                <a:lnTo>
                  <a:pt x="755" y="4343"/>
                </a:lnTo>
                <a:lnTo>
                  <a:pt x="774" y="4337"/>
                </a:lnTo>
                <a:lnTo>
                  <a:pt x="793" y="4332"/>
                </a:lnTo>
                <a:lnTo>
                  <a:pt x="812" y="4329"/>
                </a:lnTo>
                <a:lnTo>
                  <a:pt x="832" y="4328"/>
                </a:lnTo>
                <a:lnTo>
                  <a:pt x="852" y="4328"/>
                </a:lnTo>
                <a:lnTo>
                  <a:pt x="871" y="4330"/>
                </a:lnTo>
                <a:lnTo>
                  <a:pt x="890" y="4333"/>
                </a:lnTo>
                <a:lnTo>
                  <a:pt x="910" y="4339"/>
                </a:lnTo>
                <a:lnTo>
                  <a:pt x="929" y="4345"/>
                </a:lnTo>
                <a:lnTo>
                  <a:pt x="947" y="4354"/>
                </a:lnTo>
                <a:lnTo>
                  <a:pt x="1890" y="4839"/>
                </a:lnTo>
                <a:lnTo>
                  <a:pt x="1916" y="4852"/>
                </a:lnTo>
                <a:lnTo>
                  <a:pt x="1941" y="4865"/>
                </a:lnTo>
                <a:lnTo>
                  <a:pt x="1968" y="4879"/>
                </a:lnTo>
                <a:lnTo>
                  <a:pt x="1993" y="4892"/>
                </a:lnTo>
                <a:close/>
                <a:moveTo>
                  <a:pt x="87" y="4892"/>
                </a:moveTo>
                <a:lnTo>
                  <a:pt x="0" y="4892"/>
                </a:lnTo>
                <a:lnTo>
                  <a:pt x="0" y="3867"/>
                </a:lnTo>
                <a:lnTo>
                  <a:pt x="384" y="4066"/>
                </a:lnTo>
                <a:lnTo>
                  <a:pt x="395" y="4071"/>
                </a:lnTo>
                <a:lnTo>
                  <a:pt x="405" y="4077"/>
                </a:lnTo>
                <a:lnTo>
                  <a:pt x="414" y="4083"/>
                </a:lnTo>
                <a:lnTo>
                  <a:pt x="424" y="4091"/>
                </a:lnTo>
                <a:lnTo>
                  <a:pt x="432" y="4097"/>
                </a:lnTo>
                <a:lnTo>
                  <a:pt x="441" y="4105"/>
                </a:lnTo>
                <a:lnTo>
                  <a:pt x="448" y="4113"/>
                </a:lnTo>
                <a:lnTo>
                  <a:pt x="456" y="4122"/>
                </a:lnTo>
                <a:lnTo>
                  <a:pt x="469" y="4139"/>
                </a:lnTo>
                <a:lnTo>
                  <a:pt x="480" y="4158"/>
                </a:lnTo>
                <a:lnTo>
                  <a:pt x="490" y="4178"/>
                </a:lnTo>
                <a:lnTo>
                  <a:pt x="498" y="4199"/>
                </a:lnTo>
                <a:lnTo>
                  <a:pt x="503" y="4220"/>
                </a:lnTo>
                <a:lnTo>
                  <a:pt x="507" y="4241"/>
                </a:lnTo>
                <a:lnTo>
                  <a:pt x="509" y="4263"/>
                </a:lnTo>
                <a:lnTo>
                  <a:pt x="508" y="4285"/>
                </a:lnTo>
                <a:lnTo>
                  <a:pt x="507" y="4296"/>
                </a:lnTo>
                <a:lnTo>
                  <a:pt x="506" y="4307"/>
                </a:lnTo>
                <a:lnTo>
                  <a:pt x="503" y="4318"/>
                </a:lnTo>
                <a:lnTo>
                  <a:pt x="500" y="4329"/>
                </a:lnTo>
                <a:lnTo>
                  <a:pt x="497" y="4340"/>
                </a:lnTo>
                <a:lnTo>
                  <a:pt x="493" y="4351"/>
                </a:lnTo>
                <a:lnTo>
                  <a:pt x="489" y="4362"/>
                </a:lnTo>
                <a:lnTo>
                  <a:pt x="484" y="4372"/>
                </a:lnTo>
                <a:lnTo>
                  <a:pt x="478" y="4382"/>
                </a:lnTo>
                <a:lnTo>
                  <a:pt x="473" y="4391"/>
                </a:lnTo>
                <a:lnTo>
                  <a:pt x="467" y="4399"/>
                </a:lnTo>
                <a:lnTo>
                  <a:pt x="462" y="4407"/>
                </a:lnTo>
                <a:lnTo>
                  <a:pt x="87" y="489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1" y="0"/>
            <a:ext cx="9944100" cy="6858000"/>
          </a:xfrm>
          <a:custGeom>
            <a:avLst/>
            <a:gdLst>
              <a:gd name="T0" fmla="*/ 1995 w 8039"/>
              <a:gd name="T1" fmla="*/ 0 h 4892"/>
              <a:gd name="T2" fmla="*/ 0 w 8039"/>
              <a:gd name="T3" fmla="*/ 0 h 4892"/>
              <a:gd name="T4" fmla="*/ 0 w 8039"/>
              <a:gd name="T5" fmla="*/ 852 h 4892"/>
              <a:gd name="T6" fmla="*/ 2134 w 8039"/>
              <a:gd name="T7" fmla="*/ 2316 h 4892"/>
              <a:gd name="T8" fmla="*/ 0 w 8039"/>
              <a:gd name="T9" fmla="*/ 2316 h 4892"/>
              <a:gd name="T10" fmla="*/ 0 w 8039"/>
              <a:gd name="T11" fmla="*/ 3069 h 4892"/>
              <a:gd name="T12" fmla="*/ 2805 w 8039"/>
              <a:gd name="T13" fmla="*/ 4892 h 4892"/>
              <a:gd name="T14" fmla="*/ 6165 w 8039"/>
              <a:gd name="T15" fmla="*/ 4892 h 4892"/>
              <a:gd name="T16" fmla="*/ 5020 w 8039"/>
              <a:gd name="T17" fmla="*/ 4147 h 4892"/>
              <a:gd name="T18" fmla="*/ 8039 w 8039"/>
              <a:gd name="T19" fmla="*/ 4147 h 4892"/>
              <a:gd name="T20" fmla="*/ 1995 w 8039"/>
              <a:gd name="T21" fmla="*/ 0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39" h="4892">
                <a:moveTo>
                  <a:pt x="1995" y="0"/>
                </a:moveTo>
                <a:lnTo>
                  <a:pt x="0" y="0"/>
                </a:lnTo>
                <a:lnTo>
                  <a:pt x="0" y="852"/>
                </a:lnTo>
                <a:lnTo>
                  <a:pt x="2134" y="2316"/>
                </a:lnTo>
                <a:lnTo>
                  <a:pt x="0" y="2316"/>
                </a:lnTo>
                <a:lnTo>
                  <a:pt x="0" y="3069"/>
                </a:lnTo>
                <a:lnTo>
                  <a:pt x="2805" y="4892"/>
                </a:lnTo>
                <a:lnTo>
                  <a:pt x="6165" y="4892"/>
                </a:lnTo>
                <a:lnTo>
                  <a:pt x="5020" y="4147"/>
                </a:lnTo>
                <a:lnTo>
                  <a:pt x="8039" y="4147"/>
                </a:lnTo>
                <a:lnTo>
                  <a:pt x="199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002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8936883" cy="6858000"/>
          </a:xfrm>
          <a:custGeom>
            <a:avLst/>
            <a:gdLst>
              <a:gd name="T0" fmla="*/ 0 w 6386"/>
              <a:gd name="T1" fmla="*/ 4892 h 4892"/>
              <a:gd name="T2" fmla="*/ 6386 w 6386"/>
              <a:gd name="T3" fmla="*/ 4892 h 4892"/>
              <a:gd name="T4" fmla="*/ 2789 w 6386"/>
              <a:gd name="T5" fmla="*/ 2424 h 4892"/>
              <a:gd name="T6" fmla="*/ 4472 w 6386"/>
              <a:gd name="T7" fmla="*/ 2424 h 4892"/>
              <a:gd name="T8" fmla="*/ 764 w 6386"/>
              <a:gd name="T9" fmla="*/ 0 h 4892"/>
              <a:gd name="T10" fmla="*/ 0 w 6386"/>
              <a:gd name="T11" fmla="*/ 0 h 4892"/>
              <a:gd name="T12" fmla="*/ 0 w 6386"/>
              <a:gd name="T13" fmla="*/ 4892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6" h="4892">
                <a:moveTo>
                  <a:pt x="0" y="4892"/>
                </a:moveTo>
                <a:lnTo>
                  <a:pt x="6386" y="4892"/>
                </a:lnTo>
                <a:lnTo>
                  <a:pt x="2789" y="2424"/>
                </a:lnTo>
                <a:lnTo>
                  <a:pt x="4472" y="2424"/>
                </a:lnTo>
                <a:lnTo>
                  <a:pt x="764" y="0"/>
                </a:lnTo>
                <a:lnTo>
                  <a:pt x="0" y="0"/>
                </a:lnTo>
                <a:lnTo>
                  <a:pt x="0" y="489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640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905501" y="0"/>
            <a:ext cx="6286499" cy="6858000"/>
          </a:xfrm>
          <a:custGeom>
            <a:avLst/>
            <a:gdLst>
              <a:gd name="T0" fmla="*/ 3300 w 4675"/>
              <a:gd name="T1" fmla="*/ 481 h 4892"/>
              <a:gd name="T2" fmla="*/ 3139 w 4675"/>
              <a:gd name="T3" fmla="*/ 1161 h 4892"/>
              <a:gd name="T4" fmla="*/ 1930 w 4675"/>
              <a:gd name="T5" fmla="*/ 175 h 4892"/>
              <a:gd name="T6" fmla="*/ 4072 w 4675"/>
              <a:gd name="T7" fmla="*/ 31 h 4892"/>
              <a:gd name="T8" fmla="*/ 4576 w 4675"/>
              <a:gd name="T9" fmla="*/ 128 h 4892"/>
              <a:gd name="T10" fmla="*/ 3354 w 4675"/>
              <a:gd name="T11" fmla="*/ 1072 h 4892"/>
              <a:gd name="T12" fmla="*/ 3503 w 4675"/>
              <a:gd name="T13" fmla="*/ 388 h 4892"/>
              <a:gd name="T14" fmla="*/ 4598 w 4675"/>
              <a:gd name="T15" fmla="*/ 3157 h 4892"/>
              <a:gd name="T16" fmla="*/ 4656 w 4675"/>
              <a:gd name="T17" fmla="*/ 1753 h 4892"/>
              <a:gd name="T18" fmla="*/ 4029 w 4675"/>
              <a:gd name="T19" fmla="*/ 4712 h 4892"/>
              <a:gd name="T20" fmla="*/ 4494 w 4675"/>
              <a:gd name="T21" fmla="*/ 3325 h 4892"/>
              <a:gd name="T22" fmla="*/ 3932 w 4675"/>
              <a:gd name="T23" fmla="*/ 4883 h 4892"/>
              <a:gd name="T24" fmla="*/ 2001 w 4675"/>
              <a:gd name="T25" fmla="*/ 4374 h 4892"/>
              <a:gd name="T26" fmla="*/ 2703 w 4675"/>
              <a:gd name="T27" fmla="*/ 4447 h 4892"/>
              <a:gd name="T28" fmla="*/ 3592 w 4675"/>
              <a:gd name="T29" fmla="*/ 4793 h 4892"/>
              <a:gd name="T30" fmla="*/ 1106 w 4675"/>
              <a:gd name="T31" fmla="*/ 4695 h 4892"/>
              <a:gd name="T32" fmla="*/ 774 w 4675"/>
              <a:gd name="T33" fmla="*/ 4243 h 4892"/>
              <a:gd name="T34" fmla="*/ 490 w 4675"/>
              <a:gd name="T35" fmla="*/ 3746 h 4892"/>
              <a:gd name="T36" fmla="*/ 399 w 4675"/>
              <a:gd name="T37" fmla="*/ 3268 h 4892"/>
              <a:gd name="T38" fmla="*/ 878 w 4675"/>
              <a:gd name="T39" fmla="*/ 3013 h 4892"/>
              <a:gd name="T40" fmla="*/ 1547 w 4675"/>
              <a:gd name="T41" fmla="*/ 3693 h 4892"/>
              <a:gd name="T42" fmla="*/ 1867 w 4675"/>
              <a:gd name="T43" fmla="*/ 4246 h 4892"/>
              <a:gd name="T44" fmla="*/ 1550 w 4675"/>
              <a:gd name="T45" fmla="*/ 4745 h 4892"/>
              <a:gd name="T46" fmla="*/ 2347 w 4675"/>
              <a:gd name="T47" fmla="*/ 2346 h 4892"/>
              <a:gd name="T48" fmla="*/ 1623 w 4675"/>
              <a:gd name="T49" fmla="*/ 1926 h 4892"/>
              <a:gd name="T50" fmla="*/ 1623 w 4675"/>
              <a:gd name="T51" fmla="*/ 1410 h 4892"/>
              <a:gd name="T52" fmla="*/ 3057 w 4675"/>
              <a:gd name="T53" fmla="*/ 1462 h 4892"/>
              <a:gd name="T54" fmla="*/ 2843 w 4675"/>
              <a:gd name="T55" fmla="*/ 2146 h 4892"/>
              <a:gd name="T56" fmla="*/ 3920 w 4675"/>
              <a:gd name="T57" fmla="*/ 2979 h 4892"/>
              <a:gd name="T58" fmla="*/ 3211 w 4675"/>
              <a:gd name="T59" fmla="*/ 2734 h 4892"/>
              <a:gd name="T60" fmla="*/ 2997 w 4675"/>
              <a:gd name="T61" fmla="*/ 2257 h 4892"/>
              <a:gd name="T62" fmla="*/ 3214 w 4675"/>
              <a:gd name="T63" fmla="*/ 1589 h 4892"/>
              <a:gd name="T64" fmla="*/ 1215 w 4675"/>
              <a:gd name="T65" fmla="*/ 1873 h 4892"/>
              <a:gd name="T66" fmla="*/ 770 w 4675"/>
              <a:gd name="T67" fmla="*/ 2574 h 4892"/>
              <a:gd name="T68" fmla="*/ 286 w 4675"/>
              <a:gd name="T69" fmla="*/ 1702 h 4892"/>
              <a:gd name="T70" fmla="*/ 242 w 4675"/>
              <a:gd name="T71" fmla="*/ 1049 h 4892"/>
              <a:gd name="T72" fmla="*/ 842 w 4675"/>
              <a:gd name="T73" fmla="*/ 1589 h 4892"/>
              <a:gd name="T74" fmla="*/ 3291 w 4675"/>
              <a:gd name="T75" fmla="*/ 4496 h 4892"/>
              <a:gd name="T76" fmla="*/ 2444 w 4675"/>
              <a:gd name="T77" fmla="*/ 4099 h 4892"/>
              <a:gd name="T78" fmla="*/ 2467 w 4675"/>
              <a:gd name="T79" fmla="*/ 3516 h 4892"/>
              <a:gd name="T80" fmla="*/ 2776 w 4675"/>
              <a:gd name="T81" fmla="*/ 2833 h 4892"/>
              <a:gd name="T82" fmla="*/ 3449 w 4675"/>
              <a:gd name="T83" fmla="*/ 3023 h 4892"/>
              <a:gd name="T84" fmla="*/ 4066 w 4675"/>
              <a:gd name="T85" fmla="*/ 3288 h 4892"/>
              <a:gd name="T86" fmla="*/ 1134 w 4675"/>
              <a:gd name="T87" fmla="*/ 2371 h 4892"/>
              <a:gd name="T88" fmla="*/ 1683 w 4675"/>
              <a:gd name="T89" fmla="*/ 2185 h 4892"/>
              <a:gd name="T90" fmla="*/ 2434 w 4675"/>
              <a:gd name="T91" fmla="*/ 2597 h 4892"/>
              <a:gd name="T92" fmla="*/ 2434 w 4675"/>
              <a:gd name="T93" fmla="*/ 3163 h 4892"/>
              <a:gd name="T94" fmla="*/ 2120 w 4675"/>
              <a:gd name="T95" fmla="*/ 3800 h 4892"/>
              <a:gd name="T96" fmla="*/ 1429 w 4675"/>
              <a:gd name="T97" fmla="*/ 3338 h 4892"/>
              <a:gd name="T98" fmla="*/ 1297 w 4675"/>
              <a:gd name="T99" fmla="*/ 1702 h 4892"/>
              <a:gd name="T100" fmla="*/ 591 w 4675"/>
              <a:gd name="T101" fmla="*/ 1125 h 4892"/>
              <a:gd name="T102" fmla="*/ 1517 w 4675"/>
              <a:gd name="T103" fmla="*/ 915 h 4892"/>
              <a:gd name="T104" fmla="*/ 1334 w 4675"/>
              <a:gd name="T105" fmla="*/ 1624 h 4892"/>
              <a:gd name="T106" fmla="*/ 360 w 4675"/>
              <a:gd name="T107" fmla="*/ 3045 h 4892"/>
              <a:gd name="T108" fmla="*/ 89 w 4675"/>
              <a:gd name="T109" fmla="*/ 2537 h 4892"/>
              <a:gd name="T110" fmla="*/ 151 w 4675"/>
              <a:gd name="T111" fmla="*/ 1836 h 4892"/>
              <a:gd name="T112" fmla="*/ 424 w 4675"/>
              <a:gd name="T113" fmla="*/ 2366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75" h="4892">
                <a:moveTo>
                  <a:pt x="1947" y="0"/>
                </a:moveTo>
                <a:lnTo>
                  <a:pt x="3384" y="0"/>
                </a:lnTo>
                <a:lnTo>
                  <a:pt x="3382" y="18"/>
                </a:lnTo>
                <a:lnTo>
                  <a:pt x="3373" y="74"/>
                </a:lnTo>
                <a:lnTo>
                  <a:pt x="3365" y="135"/>
                </a:lnTo>
                <a:lnTo>
                  <a:pt x="3354" y="199"/>
                </a:lnTo>
                <a:lnTo>
                  <a:pt x="3341" y="266"/>
                </a:lnTo>
                <a:lnTo>
                  <a:pt x="3328" y="336"/>
                </a:lnTo>
                <a:lnTo>
                  <a:pt x="3314" y="408"/>
                </a:lnTo>
                <a:lnTo>
                  <a:pt x="3300" y="481"/>
                </a:lnTo>
                <a:lnTo>
                  <a:pt x="3284" y="553"/>
                </a:lnTo>
                <a:lnTo>
                  <a:pt x="3269" y="627"/>
                </a:lnTo>
                <a:lnTo>
                  <a:pt x="3252" y="700"/>
                </a:lnTo>
                <a:lnTo>
                  <a:pt x="3236" y="771"/>
                </a:lnTo>
                <a:lnTo>
                  <a:pt x="3220" y="842"/>
                </a:lnTo>
                <a:lnTo>
                  <a:pt x="3204" y="909"/>
                </a:lnTo>
                <a:lnTo>
                  <a:pt x="3187" y="974"/>
                </a:lnTo>
                <a:lnTo>
                  <a:pt x="3172" y="1035"/>
                </a:lnTo>
                <a:lnTo>
                  <a:pt x="3157" y="1092"/>
                </a:lnTo>
                <a:lnTo>
                  <a:pt x="3139" y="1161"/>
                </a:lnTo>
                <a:lnTo>
                  <a:pt x="3070" y="1143"/>
                </a:lnTo>
                <a:lnTo>
                  <a:pt x="1876" y="823"/>
                </a:lnTo>
                <a:lnTo>
                  <a:pt x="1809" y="806"/>
                </a:lnTo>
                <a:lnTo>
                  <a:pt x="1827" y="737"/>
                </a:lnTo>
                <a:lnTo>
                  <a:pt x="1848" y="650"/>
                </a:lnTo>
                <a:lnTo>
                  <a:pt x="1867" y="558"/>
                </a:lnTo>
                <a:lnTo>
                  <a:pt x="1886" y="463"/>
                </a:lnTo>
                <a:lnTo>
                  <a:pt x="1903" y="366"/>
                </a:lnTo>
                <a:lnTo>
                  <a:pt x="1917" y="269"/>
                </a:lnTo>
                <a:lnTo>
                  <a:pt x="1930" y="175"/>
                </a:lnTo>
                <a:lnTo>
                  <a:pt x="1935" y="129"/>
                </a:lnTo>
                <a:lnTo>
                  <a:pt x="1940" y="85"/>
                </a:lnTo>
                <a:lnTo>
                  <a:pt x="1943" y="41"/>
                </a:lnTo>
                <a:lnTo>
                  <a:pt x="1947" y="0"/>
                </a:lnTo>
                <a:close/>
                <a:moveTo>
                  <a:pt x="3571" y="0"/>
                </a:moveTo>
                <a:lnTo>
                  <a:pt x="3868" y="0"/>
                </a:lnTo>
                <a:lnTo>
                  <a:pt x="3919" y="7"/>
                </a:lnTo>
                <a:lnTo>
                  <a:pt x="3970" y="15"/>
                </a:lnTo>
                <a:lnTo>
                  <a:pt x="4022" y="23"/>
                </a:lnTo>
                <a:lnTo>
                  <a:pt x="4072" y="31"/>
                </a:lnTo>
                <a:lnTo>
                  <a:pt x="4123" y="40"/>
                </a:lnTo>
                <a:lnTo>
                  <a:pt x="4173" y="49"/>
                </a:lnTo>
                <a:lnTo>
                  <a:pt x="4223" y="57"/>
                </a:lnTo>
                <a:lnTo>
                  <a:pt x="4274" y="67"/>
                </a:lnTo>
                <a:lnTo>
                  <a:pt x="4325" y="76"/>
                </a:lnTo>
                <a:lnTo>
                  <a:pt x="4376" y="86"/>
                </a:lnTo>
                <a:lnTo>
                  <a:pt x="4425" y="96"/>
                </a:lnTo>
                <a:lnTo>
                  <a:pt x="4476" y="107"/>
                </a:lnTo>
                <a:lnTo>
                  <a:pt x="4526" y="118"/>
                </a:lnTo>
                <a:lnTo>
                  <a:pt x="4576" y="128"/>
                </a:lnTo>
                <a:lnTo>
                  <a:pt x="4626" y="140"/>
                </a:lnTo>
                <a:lnTo>
                  <a:pt x="4675" y="151"/>
                </a:lnTo>
                <a:lnTo>
                  <a:pt x="4675" y="1009"/>
                </a:lnTo>
                <a:lnTo>
                  <a:pt x="4553" y="1467"/>
                </a:lnTo>
                <a:lnTo>
                  <a:pt x="4534" y="1536"/>
                </a:lnTo>
                <a:lnTo>
                  <a:pt x="4467" y="1518"/>
                </a:lnTo>
                <a:lnTo>
                  <a:pt x="3384" y="1229"/>
                </a:lnTo>
                <a:lnTo>
                  <a:pt x="3318" y="1211"/>
                </a:lnTo>
                <a:lnTo>
                  <a:pt x="3336" y="1143"/>
                </a:lnTo>
                <a:lnTo>
                  <a:pt x="3354" y="1072"/>
                </a:lnTo>
                <a:lnTo>
                  <a:pt x="3370" y="1003"/>
                </a:lnTo>
                <a:lnTo>
                  <a:pt x="3387" y="934"/>
                </a:lnTo>
                <a:lnTo>
                  <a:pt x="3403" y="866"/>
                </a:lnTo>
                <a:lnTo>
                  <a:pt x="3419" y="798"/>
                </a:lnTo>
                <a:lnTo>
                  <a:pt x="3434" y="730"/>
                </a:lnTo>
                <a:lnTo>
                  <a:pt x="3448" y="662"/>
                </a:lnTo>
                <a:lnTo>
                  <a:pt x="3463" y="594"/>
                </a:lnTo>
                <a:lnTo>
                  <a:pt x="3477" y="526"/>
                </a:lnTo>
                <a:lnTo>
                  <a:pt x="3490" y="456"/>
                </a:lnTo>
                <a:lnTo>
                  <a:pt x="3503" y="388"/>
                </a:lnTo>
                <a:lnTo>
                  <a:pt x="3517" y="317"/>
                </a:lnTo>
                <a:lnTo>
                  <a:pt x="3529" y="247"/>
                </a:lnTo>
                <a:lnTo>
                  <a:pt x="3542" y="176"/>
                </a:lnTo>
                <a:lnTo>
                  <a:pt x="3554" y="104"/>
                </a:lnTo>
                <a:lnTo>
                  <a:pt x="3566" y="30"/>
                </a:lnTo>
                <a:lnTo>
                  <a:pt x="3571" y="0"/>
                </a:lnTo>
                <a:close/>
                <a:moveTo>
                  <a:pt x="4675" y="1759"/>
                </a:moveTo>
                <a:lnTo>
                  <a:pt x="4675" y="3174"/>
                </a:lnTo>
                <a:lnTo>
                  <a:pt x="4637" y="3165"/>
                </a:lnTo>
                <a:lnTo>
                  <a:pt x="4598" y="3157"/>
                </a:lnTo>
                <a:lnTo>
                  <a:pt x="4560" y="3149"/>
                </a:lnTo>
                <a:lnTo>
                  <a:pt x="4521" y="3139"/>
                </a:lnTo>
                <a:lnTo>
                  <a:pt x="4483" y="3130"/>
                </a:lnTo>
                <a:lnTo>
                  <a:pt x="4444" y="3121"/>
                </a:lnTo>
                <a:lnTo>
                  <a:pt x="4406" y="3111"/>
                </a:lnTo>
                <a:lnTo>
                  <a:pt x="4368" y="3103"/>
                </a:lnTo>
                <a:lnTo>
                  <a:pt x="4298" y="3085"/>
                </a:lnTo>
                <a:lnTo>
                  <a:pt x="4317" y="3014"/>
                </a:lnTo>
                <a:lnTo>
                  <a:pt x="4637" y="1822"/>
                </a:lnTo>
                <a:lnTo>
                  <a:pt x="4656" y="1753"/>
                </a:lnTo>
                <a:lnTo>
                  <a:pt x="4675" y="1759"/>
                </a:lnTo>
                <a:close/>
                <a:moveTo>
                  <a:pt x="4675" y="3367"/>
                </a:moveTo>
                <a:lnTo>
                  <a:pt x="4675" y="4817"/>
                </a:lnTo>
                <a:lnTo>
                  <a:pt x="4581" y="4807"/>
                </a:lnTo>
                <a:lnTo>
                  <a:pt x="4487" y="4795"/>
                </a:lnTo>
                <a:lnTo>
                  <a:pt x="4393" y="4782"/>
                </a:lnTo>
                <a:lnTo>
                  <a:pt x="4301" y="4766"/>
                </a:lnTo>
                <a:lnTo>
                  <a:pt x="4209" y="4750"/>
                </a:lnTo>
                <a:lnTo>
                  <a:pt x="4119" y="4732"/>
                </a:lnTo>
                <a:lnTo>
                  <a:pt x="4029" y="4712"/>
                </a:lnTo>
                <a:lnTo>
                  <a:pt x="3942" y="4691"/>
                </a:lnTo>
                <a:lnTo>
                  <a:pt x="3873" y="4675"/>
                </a:lnTo>
                <a:lnTo>
                  <a:pt x="3892" y="4604"/>
                </a:lnTo>
                <a:lnTo>
                  <a:pt x="4232" y="3332"/>
                </a:lnTo>
                <a:lnTo>
                  <a:pt x="4251" y="3263"/>
                </a:lnTo>
                <a:lnTo>
                  <a:pt x="4318" y="3281"/>
                </a:lnTo>
                <a:lnTo>
                  <a:pt x="4361" y="3293"/>
                </a:lnTo>
                <a:lnTo>
                  <a:pt x="4405" y="3304"/>
                </a:lnTo>
                <a:lnTo>
                  <a:pt x="4448" y="3315"/>
                </a:lnTo>
                <a:lnTo>
                  <a:pt x="4494" y="3325"/>
                </a:lnTo>
                <a:lnTo>
                  <a:pt x="4539" y="3336"/>
                </a:lnTo>
                <a:lnTo>
                  <a:pt x="4584" y="3346"/>
                </a:lnTo>
                <a:lnTo>
                  <a:pt x="4629" y="3357"/>
                </a:lnTo>
                <a:lnTo>
                  <a:pt x="4675" y="3367"/>
                </a:lnTo>
                <a:close/>
                <a:moveTo>
                  <a:pt x="3973" y="4892"/>
                </a:moveTo>
                <a:lnTo>
                  <a:pt x="3814" y="4892"/>
                </a:lnTo>
                <a:lnTo>
                  <a:pt x="3824" y="4857"/>
                </a:lnTo>
                <a:lnTo>
                  <a:pt x="3890" y="4873"/>
                </a:lnTo>
                <a:lnTo>
                  <a:pt x="3911" y="4877"/>
                </a:lnTo>
                <a:lnTo>
                  <a:pt x="3932" y="4883"/>
                </a:lnTo>
                <a:lnTo>
                  <a:pt x="3952" y="4887"/>
                </a:lnTo>
                <a:lnTo>
                  <a:pt x="3973" y="4892"/>
                </a:lnTo>
                <a:close/>
                <a:moveTo>
                  <a:pt x="3636" y="4892"/>
                </a:moveTo>
                <a:lnTo>
                  <a:pt x="1666" y="4892"/>
                </a:lnTo>
                <a:lnTo>
                  <a:pt x="1723" y="4808"/>
                </a:lnTo>
                <a:lnTo>
                  <a:pt x="1780" y="4722"/>
                </a:lnTo>
                <a:lnTo>
                  <a:pt x="1837" y="4636"/>
                </a:lnTo>
                <a:lnTo>
                  <a:pt x="1893" y="4549"/>
                </a:lnTo>
                <a:lnTo>
                  <a:pt x="1947" y="4462"/>
                </a:lnTo>
                <a:lnTo>
                  <a:pt x="2001" y="4374"/>
                </a:lnTo>
                <a:lnTo>
                  <a:pt x="2054" y="4285"/>
                </a:lnTo>
                <a:lnTo>
                  <a:pt x="2107" y="4196"/>
                </a:lnTo>
                <a:lnTo>
                  <a:pt x="2143" y="4133"/>
                </a:lnTo>
                <a:lnTo>
                  <a:pt x="2204" y="4171"/>
                </a:lnTo>
                <a:lnTo>
                  <a:pt x="2285" y="4220"/>
                </a:lnTo>
                <a:lnTo>
                  <a:pt x="2367" y="4268"/>
                </a:lnTo>
                <a:lnTo>
                  <a:pt x="2449" y="4316"/>
                </a:lnTo>
                <a:lnTo>
                  <a:pt x="2533" y="4361"/>
                </a:lnTo>
                <a:lnTo>
                  <a:pt x="2617" y="4405"/>
                </a:lnTo>
                <a:lnTo>
                  <a:pt x="2703" y="4447"/>
                </a:lnTo>
                <a:lnTo>
                  <a:pt x="2788" y="4487"/>
                </a:lnTo>
                <a:lnTo>
                  <a:pt x="2875" y="4527"/>
                </a:lnTo>
                <a:lnTo>
                  <a:pt x="2962" y="4566"/>
                </a:lnTo>
                <a:lnTo>
                  <a:pt x="3050" y="4603"/>
                </a:lnTo>
                <a:lnTo>
                  <a:pt x="3139" y="4638"/>
                </a:lnTo>
                <a:lnTo>
                  <a:pt x="3228" y="4671"/>
                </a:lnTo>
                <a:lnTo>
                  <a:pt x="3318" y="4705"/>
                </a:lnTo>
                <a:lnTo>
                  <a:pt x="3409" y="4735"/>
                </a:lnTo>
                <a:lnTo>
                  <a:pt x="3500" y="4765"/>
                </a:lnTo>
                <a:lnTo>
                  <a:pt x="3592" y="4793"/>
                </a:lnTo>
                <a:lnTo>
                  <a:pt x="3657" y="4812"/>
                </a:lnTo>
                <a:lnTo>
                  <a:pt x="3639" y="4880"/>
                </a:lnTo>
                <a:lnTo>
                  <a:pt x="3636" y="4892"/>
                </a:lnTo>
                <a:close/>
                <a:moveTo>
                  <a:pt x="1447" y="4892"/>
                </a:moveTo>
                <a:lnTo>
                  <a:pt x="1282" y="4892"/>
                </a:lnTo>
                <a:lnTo>
                  <a:pt x="1246" y="4854"/>
                </a:lnTo>
                <a:lnTo>
                  <a:pt x="1210" y="4816"/>
                </a:lnTo>
                <a:lnTo>
                  <a:pt x="1175" y="4776"/>
                </a:lnTo>
                <a:lnTo>
                  <a:pt x="1140" y="4736"/>
                </a:lnTo>
                <a:lnTo>
                  <a:pt x="1106" y="4695"/>
                </a:lnTo>
                <a:lnTo>
                  <a:pt x="1070" y="4653"/>
                </a:lnTo>
                <a:lnTo>
                  <a:pt x="1036" y="4610"/>
                </a:lnTo>
                <a:lnTo>
                  <a:pt x="1002" y="4566"/>
                </a:lnTo>
                <a:lnTo>
                  <a:pt x="969" y="4522"/>
                </a:lnTo>
                <a:lnTo>
                  <a:pt x="935" y="4476"/>
                </a:lnTo>
                <a:lnTo>
                  <a:pt x="902" y="4431"/>
                </a:lnTo>
                <a:lnTo>
                  <a:pt x="870" y="4385"/>
                </a:lnTo>
                <a:lnTo>
                  <a:pt x="837" y="4338"/>
                </a:lnTo>
                <a:lnTo>
                  <a:pt x="806" y="4290"/>
                </a:lnTo>
                <a:lnTo>
                  <a:pt x="774" y="4243"/>
                </a:lnTo>
                <a:lnTo>
                  <a:pt x="743" y="4194"/>
                </a:lnTo>
                <a:lnTo>
                  <a:pt x="712" y="4146"/>
                </a:lnTo>
                <a:lnTo>
                  <a:pt x="682" y="4096"/>
                </a:lnTo>
                <a:lnTo>
                  <a:pt x="654" y="4047"/>
                </a:lnTo>
                <a:lnTo>
                  <a:pt x="625" y="3997"/>
                </a:lnTo>
                <a:lnTo>
                  <a:pt x="596" y="3948"/>
                </a:lnTo>
                <a:lnTo>
                  <a:pt x="569" y="3897"/>
                </a:lnTo>
                <a:lnTo>
                  <a:pt x="542" y="3847"/>
                </a:lnTo>
                <a:lnTo>
                  <a:pt x="516" y="3797"/>
                </a:lnTo>
                <a:lnTo>
                  <a:pt x="490" y="3746"/>
                </a:lnTo>
                <a:lnTo>
                  <a:pt x="466" y="3695"/>
                </a:lnTo>
                <a:lnTo>
                  <a:pt x="442" y="3645"/>
                </a:lnTo>
                <a:lnTo>
                  <a:pt x="419" y="3594"/>
                </a:lnTo>
                <a:lnTo>
                  <a:pt x="397" y="3543"/>
                </a:lnTo>
                <a:lnTo>
                  <a:pt x="375" y="3493"/>
                </a:lnTo>
                <a:lnTo>
                  <a:pt x="354" y="3442"/>
                </a:lnTo>
                <a:lnTo>
                  <a:pt x="334" y="3392"/>
                </a:lnTo>
                <a:lnTo>
                  <a:pt x="316" y="3347"/>
                </a:lnTo>
                <a:lnTo>
                  <a:pt x="353" y="3313"/>
                </a:lnTo>
                <a:lnTo>
                  <a:pt x="399" y="3268"/>
                </a:lnTo>
                <a:lnTo>
                  <a:pt x="445" y="3223"/>
                </a:lnTo>
                <a:lnTo>
                  <a:pt x="491" y="3176"/>
                </a:lnTo>
                <a:lnTo>
                  <a:pt x="538" y="3129"/>
                </a:lnTo>
                <a:lnTo>
                  <a:pt x="583" y="3081"/>
                </a:lnTo>
                <a:lnTo>
                  <a:pt x="627" y="3032"/>
                </a:lnTo>
                <a:lnTo>
                  <a:pt x="670" y="2984"/>
                </a:lnTo>
                <a:lnTo>
                  <a:pt x="713" y="2935"/>
                </a:lnTo>
                <a:lnTo>
                  <a:pt x="768" y="2878"/>
                </a:lnTo>
                <a:lnTo>
                  <a:pt x="820" y="2938"/>
                </a:lnTo>
                <a:lnTo>
                  <a:pt x="878" y="3013"/>
                </a:lnTo>
                <a:lnTo>
                  <a:pt x="939" y="3086"/>
                </a:lnTo>
                <a:lnTo>
                  <a:pt x="1001" y="3158"/>
                </a:lnTo>
                <a:lnTo>
                  <a:pt x="1065" y="3228"/>
                </a:lnTo>
                <a:lnTo>
                  <a:pt x="1129" y="3298"/>
                </a:lnTo>
                <a:lnTo>
                  <a:pt x="1195" y="3366"/>
                </a:lnTo>
                <a:lnTo>
                  <a:pt x="1262" y="3433"/>
                </a:lnTo>
                <a:lnTo>
                  <a:pt x="1332" y="3500"/>
                </a:lnTo>
                <a:lnTo>
                  <a:pt x="1401" y="3565"/>
                </a:lnTo>
                <a:lnTo>
                  <a:pt x="1474" y="3629"/>
                </a:lnTo>
                <a:lnTo>
                  <a:pt x="1547" y="3693"/>
                </a:lnTo>
                <a:lnTo>
                  <a:pt x="1622" y="3755"/>
                </a:lnTo>
                <a:lnTo>
                  <a:pt x="1699" y="3817"/>
                </a:lnTo>
                <a:lnTo>
                  <a:pt x="1777" y="3877"/>
                </a:lnTo>
                <a:lnTo>
                  <a:pt x="1856" y="3937"/>
                </a:lnTo>
                <a:lnTo>
                  <a:pt x="1939" y="3996"/>
                </a:lnTo>
                <a:lnTo>
                  <a:pt x="1991" y="4034"/>
                </a:lnTo>
                <a:lnTo>
                  <a:pt x="1959" y="4090"/>
                </a:lnTo>
                <a:lnTo>
                  <a:pt x="1928" y="4143"/>
                </a:lnTo>
                <a:lnTo>
                  <a:pt x="1898" y="4196"/>
                </a:lnTo>
                <a:lnTo>
                  <a:pt x="1867" y="4246"/>
                </a:lnTo>
                <a:lnTo>
                  <a:pt x="1837" y="4298"/>
                </a:lnTo>
                <a:lnTo>
                  <a:pt x="1806" y="4349"/>
                </a:lnTo>
                <a:lnTo>
                  <a:pt x="1775" y="4399"/>
                </a:lnTo>
                <a:lnTo>
                  <a:pt x="1744" y="4449"/>
                </a:lnTo>
                <a:lnTo>
                  <a:pt x="1712" y="4498"/>
                </a:lnTo>
                <a:lnTo>
                  <a:pt x="1680" y="4548"/>
                </a:lnTo>
                <a:lnTo>
                  <a:pt x="1648" y="4598"/>
                </a:lnTo>
                <a:lnTo>
                  <a:pt x="1616" y="4646"/>
                </a:lnTo>
                <a:lnTo>
                  <a:pt x="1583" y="4696"/>
                </a:lnTo>
                <a:lnTo>
                  <a:pt x="1550" y="4745"/>
                </a:lnTo>
                <a:lnTo>
                  <a:pt x="1516" y="4794"/>
                </a:lnTo>
                <a:lnTo>
                  <a:pt x="1482" y="4843"/>
                </a:lnTo>
                <a:lnTo>
                  <a:pt x="1447" y="4892"/>
                </a:lnTo>
                <a:close/>
                <a:moveTo>
                  <a:pt x="2731" y="2448"/>
                </a:moveTo>
                <a:lnTo>
                  <a:pt x="2702" y="2518"/>
                </a:lnTo>
                <a:lnTo>
                  <a:pt x="2636" y="2487"/>
                </a:lnTo>
                <a:lnTo>
                  <a:pt x="2566" y="2454"/>
                </a:lnTo>
                <a:lnTo>
                  <a:pt x="2495" y="2420"/>
                </a:lnTo>
                <a:lnTo>
                  <a:pt x="2422" y="2383"/>
                </a:lnTo>
                <a:lnTo>
                  <a:pt x="2347" y="2346"/>
                </a:lnTo>
                <a:lnTo>
                  <a:pt x="2273" y="2306"/>
                </a:lnTo>
                <a:lnTo>
                  <a:pt x="2197" y="2266"/>
                </a:lnTo>
                <a:lnTo>
                  <a:pt x="2122" y="2225"/>
                </a:lnTo>
                <a:lnTo>
                  <a:pt x="2047" y="2183"/>
                </a:lnTo>
                <a:lnTo>
                  <a:pt x="1973" y="2140"/>
                </a:lnTo>
                <a:lnTo>
                  <a:pt x="1899" y="2097"/>
                </a:lnTo>
                <a:lnTo>
                  <a:pt x="1828" y="2054"/>
                </a:lnTo>
                <a:lnTo>
                  <a:pt x="1757" y="2011"/>
                </a:lnTo>
                <a:lnTo>
                  <a:pt x="1689" y="1968"/>
                </a:lnTo>
                <a:lnTo>
                  <a:pt x="1623" y="1926"/>
                </a:lnTo>
                <a:lnTo>
                  <a:pt x="1560" y="1883"/>
                </a:lnTo>
                <a:lnTo>
                  <a:pt x="1499" y="1842"/>
                </a:lnTo>
                <a:lnTo>
                  <a:pt x="1450" y="1807"/>
                </a:lnTo>
                <a:lnTo>
                  <a:pt x="1477" y="1752"/>
                </a:lnTo>
                <a:lnTo>
                  <a:pt x="1495" y="1713"/>
                </a:lnTo>
                <a:lnTo>
                  <a:pt x="1513" y="1675"/>
                </a:lnTo>
                <a:lnTo>
                  <a:pt x="1531" y="1633"/>
                </a:lnTo>
                <a:lnTo>
                  <a:pt x="1550" y="1591"/>
                </a:lnTo>
                <a:lnTo>
                  <a:pt x="1586" y="1502"/>
                </a:lnTo>
                <a:lnTo>
                  <a:pt x="1623" y="1410"/>
                </a:lnTo>
                <a:lnTo>
                  <a:pt x="1656" y="1318"/>
                </a:lnTo>
                <a:lnTo>
                  <a:pt x="1688" y="1226"/>
                </a:lnTo>
                <a:lnTo>
                  <a:pt x="1717" y="1136"/>
                </a:lnTo>
                <a:lnTo>
                  <a:pt x="1743" y="1049"/>
                </a:lnTo>
                <a:lnTo>
                  <a:pt x="1763" y="981"/>
                </a:lnTo>
                <a:lnTo>
                  <a:pt x="1829" y="998"/>
                </a:lnTo>
                <a:lnTo>
                  <a:pt x="3024" y="1318"/>
                </a:lnTo>
                <a:lnTo>
                  <a:pt x="3091" y="1337"/>
                </a:lnTo>
                <a:lnTo>
                  <a:pt x="3074" y="1406"/>
                </a:lnTo>
                <a:lnTo>
                  <a:pt x="3057" y="1462"/>
                </a:lnTo>
                <a:lnTo>
                  <a:pt x="3040" y="1523"/>
                </a:lnTo>
                <a:lnTo>
                  <a:pt x="3022" y="1587"/>
                </a:lnTo>
                <a:lnTo>
                  <a:pt x="3002" y="1654"/>
                </a:lnTo>
                <a:lnTo>
                  <a:pt x="2981" y="1722"/>
                </a:lnTo>
                <a:lnTo>
                  <a:pt x="2959" y="1793"/>
                </a:lnTo>
                <a:lnTo>
                  <a:pt x="2937" y="1864"/>
                </a:lnTo>
                <a:lnTo>
                  <a:pt x="2914" y="1935"/>
                </a:lnTo>
                <a:lnTo>
                  <a:pt x="2890" y="2006"/>
                </a:lnTo>
                <a:lnTo>
                  <a:pt x="2866" y="2077"/>
                </a:lnTo>
                <a:lnTo>
                  <a:pt x="2843" y="2146"/>
                </a:lnTo>
                <a:lnTo>
                  <a:pt x="2820" y="2212"/>
                </a:lnTo>
                <a:lnTo>
                  <a:pt x="2797" y="2277"/>
                </a:lnTo>
                <a:lnTo>
                  <a:pt x="2774" y="2338"/>
                </a:lnTo>
                <a:lnTo>
                  <a:pt x="2752" y="2395"/>
                </a:lnTo>
                <a:lnTo>
                  <a:pt x="2731" y="2448"/>
                </a:lnTo>
                <a:close/>
                <a:moveTo>
                  <a:pt x="4151" y="2970"/>
                </a:moveTo>
                <a:lnTo>
                  <a:pt x="4132" y="3040"/>
                </a:lnTo>
                <a:lnTo>
                  <a:pt x="4062" y="3021"/>
                </a:lnTo>
                <a:lnTo>
                  <a:pt x="3992" y="3000"/>
                </a:lnTo>
                <a:lnTo>
                  <a:pt x="3920" y="2979"/>
                </a:lnTo>
                <a:lnTo>
                  <a:pt x="3849" y="2957"/>
                </a:lnTo>
                <a:lnTo>
                  <a:pt x="3777" y="2934"/>
                </a:lnTo>
                <a:lnTo>
                  <a:pt x="3705" y="2912"/>
                </a:lnTo>
                <a:lnTo>
                  <a:pt x="3635" y="2888"/>
                </a:lnTo>
                <a:lnTo>
                  <a:pt x="3564" y="2864"/>
                </a:lnTo>
                <a:lnTo>
                  <a:pt x="3492" y="2839"/>
                </a:lnTo>
                <a:lnTo>
                  <a:pt x="3422" y="2814"/>
                </a:lnTo>
                <a:lnTo>
                  <a:pt x="3351" y="2788"/>
                </a:lnTo>
                <a:lnTo>
                  <a:pt x="3282" y="2761"/>
                </a:lnTo>
                <a:lnTo>
                  <a:pt x="3211" y="2734"/>
                </a:lnTo>
                <a:lnTo>
                  <a:pt x="3142" y="2706"/>
                </a:lnTo>
                <a:lnTo>
                  <a:pt x="3072" y="2678"/>
                </a:lnTo>
                <a:lnTo>
                  <a:pt x="3003" y="2650"/>
                </a:lnTo>
                <a:lnTo>
                  <a:pt x="2935" y="2620"/>
                </a:lnTo>
                <a:lnTo>
                  <a:pt x="2872" y="2594"/>
                </a:lnTo>
                <a:lnTo>
                  <a:pt x="2896" y="2530"/>
                </a:lnTo>
                <a:lnTo>
                  <a:pt x="2922" y="2460"/>
                </a:lnTo>
                <a:lnTo>
                  <a:pt x="2948" y="2392"/>
                </a:lnTo>
                <a:lnTo>
                  <a:pt x="2973" y="2324"/>
                </a:lnTo>
                <a:lnTo>
                  <a:pt x="2997" y="2257"/>
                </a:lnTo>
                <a:lnTo>
                  <a:pt x="3021" y="2189"/>
                </a:lnTo>
                <a:lnTo>
                  <a:pt x="3044" y="2122"/>
                </a:lnTo>
                <a:lnTo>
                  <a:pt x="3066" y="2056"/>
                </a:lnTo>
                <a:lnTo>
                  <a:pt x="3089" y="1990"/>
                </a:lnTo>
                <a:lnTo>
                  <a:pt x="3110" y="1924"/>
                </a:lnTo>
                <a:lnTo>
                  <a:pt x="3131" y="1858"/>
                </a:lnTo>
                <a:lnTo>
                  <a:pt x="3152" y="1792"/>
                </a:lnTo>
                <a:lnTo>
                  <a:pt x="3173" y="1724"/>
                </a:lnTo>
                <a:lnTo>
                  <a:pt x="3193" y="1657"/>
                </a:lnTo>
                <a:lnTo>
                  <a:pt x="3214" y="1589"/>
                </a:lnTo>
                <a:lnTo>
                  <a:pt x="3233" y="1521"/>
                </a:lnTo>
                <a:lnTo>
                  <a:pt x="3252" y="1451"/>
                </a:lnTo>
                <a:lnTo>
                  <a:pt x="3272" y="1383"/>
                </a:lnTo>
                <a:lnTo>
                  <a:pt x="3338" y="1402"/>
                </a:lnTo>
                <a:lnTo>
                  <a:pt x="4421" y="1690"/>
                </a:lnTo>
                <a:lnTo>
                  <a:pt x="4488" y="1709"/>
                </a:lnTo>
                <a:lnTo>
                  <a:pt x="4469" y="1778"/>
                </a:lnTo>
                <a:lnTo>
                  <a:pt x="4151" y="2970"/>
                </a:lnTo>
                <a:close/>
                <a:moveTo>
                  <a:pt x="1165" y="1836"/>
                </a:moveTo>
                <a:lnTo>
                  <a:pt x="1215" y="1873"/>
                </a:lnTo>
                <a:lnTo>
                  <a:pt x="1185" y="1928"/>
                </a:lnTo>
                <a:lnTo>
                  <a:pt x="1142" y="2004"/>
                </a:lnTo>
                <a:lnTo>
                  <a:pt x="1101" y="2076"/>
                </a:lnTo>
                <a:lnTo>
                  <a:pt x="1059" y="2146"/>
                </a:lnTo>
                <a:lnTo>
                  <a:pt x="1016" y="2215"/>
                </a:lnTo>
                <a:lnTo>
                  <a:pt x="973" y="2283"/>
                </a:lnTo>
                <a:lnTo>
                  <a:pt x="928" y="2351"/>
                </a:lnTo>
                <a:lnTo>
                  <a:pt x="881" y="2421"/>
                </a:lnTo>
                <a:lnTo>
                  <a:pt x="830" y="2491"/>
                </a:lnTo>
                <a:lnTo>
                  <a:pt x="770" y="2574"/>
                </a:lnTo>
                <a:lnTo>
                  <a:pt x="715" y="2490"/>
                </a:lnTo>
                <a:lnTo>
                  <a:pt x="659" y="2405"/>
                </a:lnTo>
                <a:lnTo>
                  <a:pt x="606" y="2319"/>
                </a:lnTo>
                <a:lnTo>
                  <a:pt x="554" y="2233"/>
                </a:lnTo>
                <a:lnTo>
                  <a:pt x="505" y="2146"/>
                </a:lnTo>
                <a:lnTo>
                  <a:pt x="457" y="2058"/>
                </a:lnTo>
                <a:lnTo>
                  <a:pt x="411" y="1970"/>
                </a:lnTo>
                <a:lnTo>
                  <a:pt x="367" y="1882"/>
                </a:lnTo>
                <a:lnTo>
                  <a:pt x="326" y="1793"/>
                </a:lnTo>
                <a:lnTo>
                  <a:pt x="286" y="1702"/>
                </a:lnTo>
                <a:lnTo>
                  <a:pt x="249" y="1612"/>
                </a:lnTo>
                <a:lnTo>
                  <a:pt x="214" y="1522"/>
                </a:lnTo>
                <a:lnTo>
                  <a:pt x="179" y="1430"/>
                </a:lnTo>
                <a:lnTo>
                  <a:pt x="149" y="1338"/>
                </a:lnTo>
                <a:lnTo>
                  <a:pt x="119" y="1246"/>
                </a:lnTo>
                <a:lnTo>
                  <a:pt x="91" y="1154"/>
                </a:lnTo>
                <a:lnTo>
                  <a:pt x="67" y="1060"/>
                </a:lnTo>
                <a:lnTo>
                  <a:pt x="0" y="802"/>
                </a:lnTo>
                <a:lnTo>
                  <a:pt x="185" y="991"/>
                </a:lnTo>
                <a:lnTo>
                  <a:pt x="242" y="1049"/>
                </a:lnTo>
                <a:lnTo>
                  <a:pt x="300" y="1106"/>
                </a:lnTo>
                <a:lnTo>
                  <a:pt x="358" y="1163"/>
                </a:lnTo>
                <a:lnTo>
                  <a:pt x="418" y="1219"/>
                </a:lnTo>
                <a:lnTo>
                  <a:pt x="476" y="1274"/>
                </a:lnTo>
                <a:lnTo>
                  <a:pt x="536" y="1328"/>
                </a:lnTo>
                <a:lnTo>
                  <a:pt x="596" y="1382"/>
                </a:lnTo>
                <a:lnTo>
                  <a:pt x="657" y="1435"/>
                </a:lnTo>
                <a:lnTo>
                  <a:pt x="717" y="1486"/>
                </a:lnTo>
                <a:lnTo>
                  <a:pt x="779" y="1538"/>
                </a:lnTo>
                <a:lnTo>
                  <a:pt x="842" y="1589"/>
                </a:lnTo>
                <a:lnTo>
                  <a:pt x="905" y="1640"/>
                </a:lnTo>
                <a:lnTo>
                  <a:pt x="969" y="1689"/>
                </a:lnTo>
                <a:lnTo>
                  <a:pt x="1034" y="1739"/>
                </a:lnTo>
                <a:lnTo>
                  <a:pt x="1099" y="1787"/>
                </a:lnTo>
                <a:lnTo>
                  <a:pt x="1165" y="1836"/>
                </a:lnTo>
                <a:close/>
                <a:moveTo>
                  <a:pt x="3637" y="4610"/>
                </a:moveTo>
                <a:lnTo>
                  <a:pt x="3551" y="4584"/>
                </a:lnTo>
                <a:lnTo>
                  <a:pt x="3465" y="4557"/>
                </a:lnTo>
                <a:lnTo>
                  <a:pt x="3378" y="4528"/>
                </a:lnTo>
                <a:lnTo>
                  <a:pt x="3291" y="4496"/>
                </a:lnTo>
                <a:lnTo>
                  <a:pt x="3204" y="4463"/>
                </a:lnTo>
                <a:lnTo>
                  <a:pt x="3117" y="4428"/>
                </a:lnTo>
                <a:lnTo>
                  <a:pt x="3029" y="4392"/>
                </a:lnTo>
                <a:lnTo>
                  <a:pt x="2943" y="4354"/>
                </a:lnTo>
                <a:lnTo>
                  <a:pt x="2857" y="4315"/>
                </a:lnTo>
                <a:lnTo>
                  <a:pt x="2773" y="4274"/>
                </a:lnTo>
                <a:lnTo>
                  <a:pt x="2688" y="4232"/>
                </a:lnTo>
                <a:lnTo>
                  <a:pt x="2605" y="4189"/>
                </a:lnTo>
                <a:lnTo>
                  <a:pt x="2523" y="4145"/>
                </a:lnTo>
                <a:lnTo>
                  <a:pt x="2444" y="4099"/>
                </a:lnTo>
                <a:lnTo>
                  <a:pt x="2366" y="4052"/>
                </a:lnTo>
                <a:lnTo>
                  <a:pt x="2289" y="4005"/>
                </a:lnTo>
                <a:lnTo>
                  <a:pt x="2233" y="3970"/>
                </a:lnTo>
                <a:lnTo>
                  <a:pt x="2265" y="3911"/>
                </a:lnTo>
                <a:lnTo>
                  <a:pt x="2300" y="3846"/>
                </a:lnTo>
                <a:lnTo>
                  <a:pt x="2334" y="3781"/>
                </a:lnTo>
                <a:lnTo>
                  <a:pt x="2368" y="3715"/>
                </a:lnTo>
                <a:lnTo>
                  <a:pt x="2401" y="3649"/>
                </a:lnTo>
                <a:lnTo>
                  <a:pt x="2435" y="3583"/>
                </a:lnTo>
                <a:lnTo>
                  <a:pt x="2467" y="3516"/>
                </a:lnTo>
                <a:lnTo>
                  <a:pt x="2500" y="3450"/>
                </a:lnTo>
                <a:lnTo>
                  <a:pt x="2532" y="3381"/>
                </a:lnTo>
                <a:lnTo>
                  <a:pt x="2564" y="3314"/>
                </a:lnTo>
                <a:lnTo>
                  <a:pt x="2596" y="3246"/>
                </a:lnTo>
                <a:lnTo>
                  <a:pt x="2627" y="3178"/>
                </a:lnTo>
                <a:lnTo>
                  <a:pt x="2657" y="3109"/>
                </a:lnTo>
                <a:lnTo>
                  <a:pt x="2688" y="3040"/>
                </a:lnTo>
                <a:lnTo>
                  <a:pt x="2717" y="2972"/>
                </a:lnTo>
                <a:lnTo>
                  <a:pt x="2746" y="2902"/>
                </a:lnTo>
                <a:lnTo>
                  <a:pt x="2776" y="2833"/>
                </a:lnTo>
                <a:lnTo>
                  <a:pt x="2803" y="2764"/>
                </a:lnTo>
                <a:lnTo>
                  <a:pt x="2868" y="2793"/>
                </a:lnTo>
                <a:lnTo>
                  <a:pt x="2940" y="2824"/>
                </a:lnTo>
                <a:lnTo>
                  <a:pt x="3012" y="2855"/>
                </a:lnTo>
                <a:lnTo>
                  <a:pt x="3085" y="2884"/>
                </a:lnTo>
                <a:lnTo>
                  <a:pt x="3157" y="2913"/>
                </a:lnTo>
                <a:lnTo>
                  <a:pt x="3230" y="2942"/>
                </a:lnTo>
                <a:lnTo>
                  <a:pt x="3303" y="2969"/>
                </a:lnTo>
                <a:lnTo>
                  <a:pt x="3377" y="2997"/>
                </a:lnTo>
                <a:lnTo>
                  <a:pt x="3449" y="3023"/>
                </a:lnTo>
                <a:lnTo>
                  <a:pt x="3522" y="3049"/>
                </a:lnTo>
                <a:lnTo>
                  <a:pt x="3595" y="3073"/>
                </a:lnTo>
                <a:lnTo>
                  <a:pt x="3667" y="3097"/>
                </a:lnTo>
                <a:lnTo>
                  <a:pt x="3738" y="3119"/>
                </a:lnTo>
                <a:lnTo>
                  <a:pt x="3809" y="3141"/>
                </a:lnTo>
                <a:lnTo>
                  <a:pt x="3878" y="3162"/>
                </a:lnTo>
                <a:lnTo>
                  <a:pt x="3948" y="3182"/>
                </a:lnTo>
                <a:lnTo>
                  <a:pt x="4016" y="3201"/>
                </a:lnTo>
                <a:lnTo>
                  <a:pt x="4083" y="3218"/>
                </a:lnTo>
                <a:lnTo>
                  <a:pt x="4066" y="3288"/>
                </a:lnTo>
                <a:lnTo>
                  <a:pt x="3725" y="4559"/>
                </a:lnTo>
                <a:lnTo>
                  <a:pt x="3705" y="4630"/>
                </a:lnTo>
                <a:lnTo>
                  <a:pt x="3637" y="4610"/>
                </a:lnTo>
                <a:close/>
                <a:moveTo>
                  <a:pt x="918" y="2770"/>
                </a:moveTo>
                <a:lnTo>
                  <a:pt x="884" y="2727"/>
                </a:lnTo>
                <a:lnTo>
                  <a:pt x="917" y="2682"/>
                </a:lnTo>
                <a:lnTo>
                  <a:pt x="973" y="2606"/>
                </a:lnTo>
                <a:lnTo>
                  <a:pt x="1028" y="2529"/>
                </a:lnTo>
                <a:lnTo>
                  <a:pt x="1082" y="2450"/>
                </a:lnTo>
                <a:lnTo>
                  <a:pt x="1134" y="2371"/>
                </a:lnTo>
                <a:lnTo>
                  <a:pt x="1186" y="2291"/>
                </a:lnTo>
                <a:lnTo>
                  <a:pt x="1235" y="2210"/>
                </a:lnTo>
                <a:lnTo>
                  <a:pt x="1282" y="2128"/>
                </a:lnTo>
                <a:lnTo>
                  <a:pt x="1328" y="2045"/>
                </a:lnTo>
                <a:lnTo>
                  <a:pt x="1366" y="1976"/>
                </a:lnTo>
                <a:lnTo>
                  <a:pt x="1430" y="2021"/>
                </a:lnTo>
                <a:lnTo>
                  <a:pt x="1488" y="2059"/>
                </a:lnTo>
                <a:lnTo>
                  <a:pt x="1550" y="2100"/>
                </a:lnTo>
                <a:lnTo>
                  <a:pt x="1615" y="2142"/>
                </a:lnTo>
                <a:lnTo>
                  <a:pt x="1683" y="2185"/>
                </a:lnTo>
                <a:lnTo>
                  <a:pt x="1755" y="2228"/>
                </a:lnTo>
                <a:lnTo>
                  <a:pt x="1828" y="2271"/>
                </a:lnTo>
                <a:lnTo>
                  <a:pt x="1903" y="2315"/>
                </a:lnTo>
                <a:lnTo>
                  <a:pt x="1979" y="2358"/>
                </a:lnTo>
                <a:lnTo>
                  <a:pt x="2056" y="2401"/>
                </a:lnTo>
                <a:lnTo>
                  <a:pt x="2133" y="2443"/>
                </a:lnTo>
                <a:lnTo>
                  <a:pt x="2210" y="2483"/>
                </a:lnTo>
                <a:lnTo>
                  <a:pt x="2286" y="2523"/>
                </a:lnTo>
                <a:lnTo>
                  <a:pt x="2361" y="2562"/>
                </a:lnTo>
                <a:lnTo>
                  <a:pt x="2434" y="2597"/>
                </a:lnTo>
                <a:lnTo>
                  <a:pt x="2506" y="2631"/>
                </a:lnTo>
                <a:lnTo>
                  <a:pt x="2574" y="2663"/>
                </a:lnTo>
                <a:lnTo>
                  <a:pt x="2636" y="2691"/>
                </a:lnTo>
                <a:lnTo>
                  <a:pt x="2609" y="2756"/>
                </a:lnTo>
                <a:lnTo>
                  <a:pt x="2581" y="2825"/>
                </a:lnTo>
                <a:lnTo>
                  <a:pt x="2552" y="2894"/>
                </a:lnTo>
                <a:lnTo>
                  <a:pt x="2522" y="2962"/>
                </a:lnTo>
                <a:lnTo>
                  <a:pt x="2494" y="3030"/>
                </a:lnTo>
                <a:lnTo>
                  <a:pt x="2464" y="3096"/>
                </a:lnTo>
                <a:lnTo>
                  <a:pt x="2434" y="3163"/>
                </a:lnTo>
                <a:lnTo>
                  <a:pt x="2404" y="3228"/>
                </a:lnTo>
                <a:lnTo>
                  <a:pt x="2373" y="3294"/>
                </a:lnTo>
                <a:lnTo>
                  <a:pt x="2343" y="3358"/>
                </a:lnTo>
                <a:lnTo>
                  <a:pt x="2312" y="3423"/>
                </a:lnTo>
                <a:lnTo>
                  <a:pt x="2281" y="3487"/>
                </a:lnTo>
                <a:lnTo>
                  <a:pt x="2250" y="3550"/>
                </a:lnTo>
                <a:lnTo>
                  <a:pt x="2218" y="3613"/>
                </a:lnTo>
                <a:lnTo>
                  <a:pt x="2186" y="3676"/>
                </a:lnTo>
                <a:lnTo>
                  <a:pt x="2153" y="3738"/>
                </a:lnTo>
                <a:lnTo>
                  <a:pt x="2120" y="3800"/>
                </a:lnTo>
                <a:lnTo>
                  <a:pt x="2082" y="3872"/>
                </a:lnTo>
                <a:lnTo>
                  <a:pt x="2017" y="3825"/>
                </a:lnTo>
                <a:lnTo>
                  <a:pt x="1940" y="3769"/>
                </a:lnTo>
                <a:lnTo>
                  <a:pt x="1864" y="3712"/>
                </a:lnTo>
                <a:lnTo>
                  <a:pt x="1788" y="3652"/>
                </a:lnTo>
                <a:lnTo>
                  <a:pt x="1714" y="3593"/>
                </a:lnTo>
                <a:lnTo>
                  <a:pt x="1641" y="3531"/>
                </a:lnTo>
                <a:lnTo>
                  <a:pt x="1570" y="3468"/>
                </a:lnTo>
                <a:lnTo>
                  <a:pt x="1498" y="3403"/>
                </a:lnTo>
                <a:lnTo>
                  <a:pt x="1429" y="3338"/>
                </a:lnTo>
                <a:lnTo>
                  <a:pt x="1360" y="3271"/>
                </a:lnTo>
                <a:lnTo>
                  <a:pt x="1294" y="3203"/>
                </a:lnTo>
                <a:lnTo>
                  <a:pt x="1228" y="3133"/>
                </a:lnTo>
                <a:lnTo>
                  <a:pt x="1163" y="3063"/>
                </a:lnTo>
                <a:lnTo>
                  <a:pt x="1100" y="2991"/>
                </a:lnTo>
                <a:lnTo>
                  <a:pt x="1038" y="2919"/>
                </a:lnTo>
                <a:lnTo>
                  <a:pt x="978" y="2845"/>
                </a:lnTo>
                <a:lnTo>
                  <a:pt x="918" y="2770"/>
                </a:lnTo>
                <a:close/>
                <a:moveTo>
                  <a:pt x="1334" y="1624"/>
                </a:moveTo>
                <a:lnTo>
                  <a:pt x="1297" y="1702"/>
                </a:lnTo>
                <a:lnTo>
                  <a:pt x="1229" y="1653"/>
                </a:lnTo>
                <a:lnTo>
                  <a:pt x="1158" y="1600"/>
                </a:lnTo>
                <a:lnTo>
                  <a:pt x="1087" y="1546"/>
                </a:lnTo>
                <a:lnTo>
                  <a:pt x="1015" y="1489"/>
                </a:lnTo>
                <a:lnTo>
                  <a:pt x="943" y="1431"/>
                </a:lnTo>
                <a:lnTo>
                  <a:pt x="871" y="1372"/>
                </a:lnTo>
                <a:lnTo>
                  <a:pt x="800" y="1311"/>
                </a:lnTo>
                <a:lnTo>
                  <a:pt x="730" y="1250"/>
                </a:lnTo>
                <a:lnTo>
                  <a:pt x="659" y="1188"/>
                </a:lnTo>
                <a:lnTo>
                  <a:pt x="591" y="1125"/>
                </a:lnTo>
                <a:lnTo>
                  <a:pt x="523" y="1061"/>
                </a:lnTo>
                <a:lnTo>
                  <a:pt x="457" y="998"/>
                </a:lnTo>
                <a:lnTo>
                  <a:pt x="393" y="936"/>
                </a:lnTo>
                <a:lnTo>
                  <a:pt x="330" y="873"/>
                </a:lnTo>
                <a:lnTo>
                  <a:pt x="271" y="810"/>
                </a:lnTo>
                <a:lnTo>
                  <a:pt x="214" y="748"/>
                </a:lnTo>
                <a:lnTo>
                  <a:pt x="159" y="688"/>
                </a:lnTo>
                <a:lnTo>
                  <a:pt x="1" y="509"/>
                </a:lnTo>
                <a:lnTo>
                  <a:pt x="230" y="571"/>
                </a:lnTo>
                <a:lnTo>
                  <a:pt x="1517" y="915"/>
                </a:lnTo>
                <a:lnTo>
                  <a:pt x="1585" y="933"/>
                </a:lnTo>
                <a:lnTo>
                  <a:pt x="1565" y="1004"/>
                </a:lnTo>
                <a:lnTo>
                  <a:pt x="1543" y="1078"/>
                </a:lnTo>
                <a:lnTo>
                  <a:pt x="1518" y="1156"/>
                </a:lnTo>
                <a:lnTo>
                  <a:pt x="1490" y="1236"/>
                </a:lnTo>
                <a:lnTo>
                  <a:pt x="1461" y="1317"/>
                </a:lnTo>
                <a:lnTo>
                  <a:pt x="1430" y="1397"/>
                </a:lnTo>
                <a:lnTo>
                  <a:pt x="1399" y="1476"/>
                </a:lnTo>
                <a:lnTo>
                  <a:pt x="1366" y="1553"/>
                </a:lnTo>
                <a:lnTo>
                  <a:pt x="1334" y="1624"/>
                </a:lnTo>
                <a:close/>
                <a:moveTo>
                  <a:pt x="623" y="2674"/>
                </a:moveTo>
                <a:lnTo>
                  <a:pt x="655" y="2718"/>
                </a:lnTo>
                <a:lnTo>
                  <a:pt x="618" y="2761"/>
                </a:lnTo>
                <a:lnTo>
                  <a:pt x="579" y="2808"/>
                </a:lnTo>
                <a:lnTo>
                  <a:pt x="539" y="2854"/>
                </a:lnTo>
                <a:lnTo>
                  <a:pt x="501" y="2897"/>
                </a:lnTo>
                <a:lnTo>
                  <a:pt x="464" y="2937"/>
                </a:lnTo>
                <a:lnTo>
                  <a:pt x="429" y="2976"/>
                </a:lnTo>
                <a:lnTo>
                  <a:pt x="394" y="3011"/>
                </a:lnTo>
                <a:lnTo>
                  <a:pt x="360" y="3045"/>
                </a:lnTo>
                <a:lnTo>
                  <a:pt x="328" y="3077"/>
                </a:lnTo>
                <a:lnTo>
                  <a:pt x="246" y="3156"/>
                </a:lnTo>
                <a:lnTo>
                  <a:pt x="213" y="3048"/>
                </a:lnTo>
                <a:lnTo>
                  <a:pt x="192" y="2975"/>
                </a:lnTo>
                <a:lnTo>
                  <a:pt x="172" y="2903"/>
                </a:lnTo>
                <a:lnTo>
                  <a:pt x="153" y="2830"/>
                </a:lnTo>
                <a:lnTo>
                  <a:pt x="135" y="2758"/>
                </a:lnTo>
                <a:lnTo>
                  <a:pt x="119" y="2685"/>
                </a:lnTo>
                <a:lnTo>
                  <a:pt x="103" y="2611"/>
                </a:lnTo>
                <a:lnTo>
                  <a:pt x="89" y="2537"/>
                </a:lnTo>
                <a:lnTo>
                  <a:pt x="77" y="2464"/>
                </a:lnTo>
                <a:lnTo>
                  <a:pt x="65" y="2390"/>
                </a:lnTo>
                <a:lnTo>
                  <a:pt x="54" y="2316"/>
                </a:lnTo>
                <a:lnTo>
                  <a:pt x="45" y="2242"/>
                </a:lnTo>
                <a:lnTo>
                  <a:pt x="37" y="2167"/>
                </a:lnTo>
                <a:lnTo>
                  <a:pt x="30" y="2093"/>
                </a:lnTo>
                <a:lnTo>
                  <a:pt x="24" y="2019"/>
                </a:lnTo>
                <a:lnTo>
                  <a:pt x="20" y="1944"/>
                </a:lnTo>
                <a:lnTo>
                  <a:pt x="16" y="1869"/>
                </a:lnTo>
                <a:lnTo>
                  <a:pt x="151" y="1836"/>
                </a:lnTo>
                <a:lnTo>
                  <a:pt x="175" y="1890"/>
                </a:lnTo>
                <a:lnTo>
                  <a:pt x="199" y="1944"/>
                </a:lnTo>
                <a:lnTo>
                  <a:pt x="225" y="1997"/>
                </a:lnTo>
                <a:lnTo>
                  <a:pt x="251" y="2049"/>
                </a:lnTo>
                <a:lnTo>
                  <a:pt x="279" y="2102"/>
                </a:lnTo>
                <a:lnTo>
                  <a:pt x="306" y="2155"/>
                </a:lnTo>
                <a:lnTo>
                  <a:pt x="335" y="2208"/>
                </a:lnTo>
                <a:lnTo>
                  <a:pt x="364" y="2261"/>
                </a:lnTo>
                <a:lnTo>
                  <a:pt x="393" y="2314"/>
                </a:lnTo>
                <a:lnTo>
                  <a:pt x="424" y="2366"/>
                </a:lnTo>
                <a:lnTo>
                  <a:pt x="455" y="2417"/>
                </a:lnTo>
                <a:lnTo>
                  <a:pt x="488" y="2469"/>
                </a:lnTo>
                <a:lnTo>
                  <a:pt x="520" y="2521"/>
                </a:lnTo>
                <a:lnTo>
                  <a:pt x="554" y="2572"/>
                </a:lnTo>
                <a:lnTo>
                  <a:pt x="587" y="2623"/>
                </a:lnTo>
                <a:lnTo>
                  <a:pt x="623" y="267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688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" y="0"/>
            <a:ext cx="6083300" cy="6858000"/>
          </a:xfrm>
          <a:custGeom>
            <a:avLst/>
            <a:gdLst>
              <a:gd name="T0" fmla="*/ 1886 w 4513"/>
              <a:gd name="T1" fmla="*/ 113 h 4892"/>
              <a:gd name="T2" fmla="*/ 1501 w 4513"/>
              <a:gd name="T3" fmla="*/ 434 h 4892"/>
              <a:gd name="T4" fmla="*/ 776 w 4513"/>
              <a:gd name="T5" fmla="*/ 170 h 4892"/>
              <a:gd name="T6" fmla="*/ 3196 w 4513"/>
              <a:gd name="T7" fmla="*/ 61 h 4892"/>
              <a:gd name="T8" fmla="*/ 3540 w 4513"/>
              <a:gd name="T9" fmla="*/ 683 h 4892"/>
              <a:gd name="T10" fmla="*/ 3025 w 4513"/>
              <a:gd name="T11" fmla="*/ 1230 h 4892"/>
              <a:gd name="T12" fmla="*/ 2303 w 4513"/>
              <a:gd name="T13" fmla="*/ 806 h 4892"/>
              <a:gd name="T14" fmla="*/ 1990 w 4513"/>
              <a:gd name="T15" fmla="*/ 330 h 4892"/>
              <a:gd name="T16" fmla="*/ 2843 w 4513"/>
              <a:gd name="T17" fmla="*/ 4790 h 4892"/>
              <a:gd name="T18" fmla="*/ 3010 w 4513"/>
              <a:gd name="T19" fmla="*/ 4438 h 4892"/>
              <a:gd name="T20" fmla="*/ 3529 w 4513"/>
              <a:gd name="T21" fmla="*/ 4131 h 4892"/>
              <a:gd name="T22" fmla="*/ 3566 w 4513"/>
              <a:gd name="T23" fmla="*/ 4427 h 4892"/>
              <a:gd name="T24" fmla="*/ 3170 w 4513"/>
              <a:gd name="T25" fmla="*/ 4892 h 4892"/>
              <a:gd name="T26" fmla="*/ 2162 w 4513"/>
              <a:gd name="T27" fmla="*/ 4786 h 4892"/>
              <a:gd name="T28" fmla="*/ 2637 w 4513"/>
              <a:gd name="T29" fmla="*/ 4701 h 4892"/>
              <a:gd name="T30" fmla="*/ 0 w 4513"/>
              <a:gd name="T31" fmla="*/ 3367 h 4892"/>
              <a:gd name="T32" fmla="*/ 520 w 4513"/>
              <a:gd name="T33" fmla="*/ 3460 h 4892"/>
              <a:gd name="T34" fmla="*/ 882 w 4513"/>
              <a:gd name="T35" fmla="*/ 3731 h 4892"/>
              <a:gd name="T36" fmla="*/ 817 w 4513"/>
              <a:gd name="T37" fmla="*/ 4476 h 4892"/>
              <a:gd name="T38" fmla="*/ 372 w 4513"/>
              <a:gd name="T39" fmla="*/ 4842 h 4892"/>
              <a:gd name="T40" fmla="*/ 1178 w 4513"/>
              <a:gd name="T41" fmla="*/ 2147 h 4892"/>
              <a:gd name="T42" fmla="*/ 1024 w 4513"/>
              <a:gd name="T43" fmla="*/ 2833 h 4892"/>
              <a:gd name="T44" fmla="*/ 761 w 4513"/>
              <a:gd name="T45" fmla="*/ 3305 h 4892"/>
              <a:gd name="T46" fmla="*/ 216 w 4513"/>
              <a:gd name="T47" fmla="*/ 3218 h 4892"/>
              <a:gd name="T48" fmla="*/ 146 w 4513"/>
              <a:gd name="T49" fmla="*/ 186 h 4892"/>
              <a:gd name="T50" fmla="*/ 2181 w 4513"/>
              <a:gd name="T51" fmla="*/ 4587 h 4892"/>
              <a:gd name="T52" fmla="*/ 1251 w 4513"/>
              <a:gd name="T53" fmla="*/ 4799 h 4892"/>
              <a:gd name="T54" fmla="*/ 1007 w 4513"/>
              <a:gd name="T55" fmla="*/ 4323 h 4892"/>
              <a:gd name="T56" fmla="*/ 1083 w 4513"/>
              <a:gd name="T57" fmla="*/ 3598 h 4892"/>
              <a:gd name="T58" fmla="*/ 1828 w 4513"/>
              <a:gd name="T59" fmla="*/ 3569 h 4892"/>
              <a:gd name="T60" fmla="*/ 2547 w 4513"/>
              <a:gd name="T61" fmla="*/ 3622 h 4892"/>
              <a:gd name="T62" fmla="*/ 1131 w 4513"/>
              <a:gd name="T63" fmla="*/ 3272 h 4892"/>
              <a:gd name="T64" fmla="*/ 1261 w 4513"/>
              <a:gd name="T65" fmla="*/ 2590 h 4892"/>
              <a:gd name="T66" fmla="*/ 2704 w 4513"/>
              <a:gd name="T67" fmla="*/ 2483 h 4892"/>
              <a:gd name="T68" fmla="*/ 2578 w 4513"/>
              <a:gd name="T69" fmla="*/ 3163 h 4892"/>
              <a:gd name="T70" fmla="*/ 2111 w 4513"/>
              <a:gd name="T71" fmla="*/ 3380 h 4892"/>
              <a:gd name="T72" fmla="*/ 1271 w 4513"/>
              <a:gd name="T73" fmla="*/ 3358 h 4892"/>
              <a:gd name="T74" fmla="*/ 2829 w 4513"/>
              <a:gd name="T75" fmla="*/ 2759 h 4892"/>
              <a:gd name="T76" fmla="*/ 3998 w 4513"/>
              <a:gd name="T77" fmla="*/ 3105 h 4892"/>
              <a:gd name="T78" fmla="*/ 3098 w 4513"/>
              <a:gd name="T79" fmla="*/ 3298 h 4892"/>
              <a:gd name="T80" fmla="*/ 2737 w 4513"/>
              <a:gd name="T81" fmla="*/ 4007 h 4892"/>
              <a:gd name="T82" fmla="*/ 3037 w 4513"/>
              <a:gd name="T83" fmla="*/ 3494 h 4892"/>
              <a:gd name="T84" fmla="*/ 3830 w 4513"/>
              <a:gd name="T85" fmla="*/ 3342 h 4892"/>
              <a:gd name="T86" fmla="*/ 3777 w 4513"/>
              <a:gd name="T87" fmla="*/ 3725 h 4892"/>
              <a:gd name="T88" fmla="*/ 2948 w 4513"/>
              <a:gd name="T89" fmla="*/ 4268 h 4892"/>
              <a:gd name="T90" fmla="*/ 3586 w 4513"/>
              <a:gd name="T91" fmla="*/ 938 h 4892"/>
              <a:gd name="T92" fmla="*/ 4103 w 4513"/>
              <a:gd name="T93" fmla="*/ 1319 h 4892"/>
              <a:gd name="T94" fmla="*/ 4447 w 4513"/>
              <a:gd name="T95" fmla="*/ 2230 h 4892"/>
              <a:gd name="T96" fmla="*/ 3857 w 4513"/>
              <a:gd name="T97" fmla="*/ 1855 h 4892"/>
              <a:gd name="T98" fmla="*/ 3216 w 4513"/>
              <a:gd name="T99" fmla="*/ 1587 h 4892"/>
              <a:gd name="T100" fmla="*/ 3923 w 4513"/>
              <a:gd name="T101" fmla="*/ 2165 h 4892"/>
              <a:gd name="T102" fmla="*/ 2996 w 4513"/>
              <a:gd name="T103" fmla="*/ 2374 h 4892"/>
              <a:gd name="T104" fmla="*/ 3179 w 4513"/>
              <a:gd name="T105" fmla="*/ 1665 h 4892"/>
              <a:gd name="T106" fmla="*/ 2391 w 4513"/>
              <a:gd name="T107" fmla="*/ 1064 h 4892"/>
              <a:gd name="T108" fmla="*/ 3063 w 4513"/>
              <a:gd name="T109" fmla="*/ 1482 h 4892"/>
              <a:gd name="T110" fmla="*/ 2810 w 4513"/>
              <a:gd name="T111" fmla="*/ 2109 h 4892"/>
              <a:gd name="T112" fmla="*/ 1472 w 4513"/>
              <a:gd name="T113" fmla="*/ 1765 h 4892"/>
              <a:gd name="T114" fmla="*/ 1694 w 4513"/>
              <a:gd name="T115" fmla="*/ 1075 h 4892"/>
              <a:gd name="T116" fmla="*/ 665 w 4513"/>
              <a:gd name="T117" fmla="*/ 332 h 4892"/>
              <a:gd name="T118" fmla="*/ 1372 w 4513"/>
              <a:gd name="T119" fmla="*/ 583 h 4892"/>
              <a:gd name="T120" fmla="*/ 1493 w 4513"/>
              <a:gd name="T121" fmla="*/ 1101 h 4892"/>
              <a:gd name="T122" fmla="*/ 1281 w 4513"/>
              <a:gd name="T123" fmla="*/ 1770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13" h="4892">
                <a:moveTo>
                  <a:pt x="162" y="0"/>
                </a:moveTo>
                <a:lnTo>
                  <a:pt x="270" y="0"/>
                </a:lnTo>
                <a:lnTo>
                  <a:pt x="263" y="27"/>
                </a:lnTo>
                <a:lnTo>
                  <a:pt x="195" y="8"/>
                </a:lnTo>
                <a:lnTo>
                  <a:pt x="178" y="5"/>
                </a:lnTo>
                <a:lnTo>
                  <a:pt x="162" y="0"/>
                </a:lnTo>
                <a:close/>
                <a:moveTo>
                  <a:pt x="449" y="0"/>
                </a:moveTo>
                <a:lnTo>
                  <a:pt x="1938" y="0"/>
                </a:lnTo>
                <a:lnTo>
                  <a:pt x="1912" y="56"/>
                </a:lnTo>
                <a:lnTo>
                  <a:pt x="1886" y="113"/>
                </a:lnTo>
                <a:lnTo>
                  <a:pt x="1861" y="170"/>
                </a:lnTo>
                <a:lnTo>
                  <a:pt x="1835" y="227"/>
                </a:lnTo>
                <a:lnTo>
                  <a:pt x="1811" y="284"/>
                </a:lnTo>
                <a:lnTo>
                  <a:pt x="1786" y="342"/>
                </a:lnTo>
                <a:lnTo>
                  <a:pt x="1761" y="399"/>
                </a:lnTo>
                <a:lnTo>
                  <a:pt x="1738" y="457"/>
                </a:lnTo>
                <a:lnTo>
                  <a:pt x="1711" y="525"/>
                </a:lnTo>
                <a:lnTo>
                  <a:pt x="1644" y="496"/>
                </a:lnTo>
                <a:lnTo>
                  <a:pt x="1573" y="465"/>
                </a:lnTo>
                <a:lnTo>
                  <a:pt x="1501" y="434"/>
                </a:lnTo>
                <a:lnTo>
                  <a:pt x="1428" y="405"/>
                </a:lnTo>
                <a:lnTo>
                  <a:pt x="1356" y="376"/>
                </a:lnTo>
                <a:lnTo>
                  <a:pt x="1283" y="347"/>
                </a:lnTo>
                <a:lnTo>
                  <a:pt x="1210" y="320"/>
                </a:lnTo>
                <a:lnTo>
                  <a:pt x="1136" y="293"/>
                </a:lnTo>
                <a:lnTo>
                  <a:pt x="1063" y="267"/>
                </a:lnTo>
                <a:lnTo>
                  <a:pt x="991" y="241"/>
                </a:lnTo>
                <a:lnTo>
                  <a:pt x="919" y="216"/>
                </a:lnTo>
                <a:lnTo>
                  <a:pt x="846" y="193"/>
                </a:lnTo>
                <a:lnTo>
                  <a:pt x="776" y="170"/>
                </a:lnTo>
                <a:lnTo>
                  <a:pt x="705" y="149"/>
                </a:lnTo>
                <a:lnTo>
                  <a:pt x="635" y="128"/>
                </a:lnTo>
                <a:lnTo>
                  <a:pt x="566" y="108"/>
                </a:lnTo>
                <a:lnTo>
                  <a:pt x="498" y="89"/>
                </a:lnTo>
                <a:lnTo>
                  <a:pt x="430" y="72"/>
                </a:lnTo>
                <a:lnTo>
                  <a:pt x="448" y="2"/>
                </a:lnTo>
                <a:lnTo>
                  <a:pt x="449" y="0"/>
                </a:lnTo>
                <a:close/>
                <a:moveTo>
                  <a:pt x="2138" y="0"/>
                </a:moveTo>
                <a:lnTo>
                  <a:pt x="3134" y="0"/>
                </a:lnTo>
                <a:lnTo>
                  <a:pt x="3196" y="61"/>
                </a:lnTo>
                <a:lnTo>
                  <a:pt x="3256" y="124"/>
                </a:lnTo>
                <a:lnTo>
                  <a:pt x="3315" y="187"/>
                </a:lnTo>
                <a:lnTo>
                  <a:pt x="3373" y="251"/>
                </a:lnTo>
                <a:lnTo>
                  <a:pt x="3431" y="317"/>
                </a:lnTo>
                <a:lnTo>
                  <a:pt x="3487" y="384"/>
                </a:lnTo>
                <a:lnTo>
                  <a:pt x="3542" y="451"/>
                </a:lnTo>
                <a:lnTo>
                  <a:pt x="3596" y="519"/>
                </a:lnTo>
                <a:lnTo>
                  <a:pt x="3630" y="563"/>
                </a:lnTo>
                <a:lnTo>
                  <a:pt x="3596" y="607"/>
                </a:lnTo>
                <a:lnTo>
                  <a:pt x="3540" y="683"/>
                </a:lnTo>
                <a:lnTo>
                  <a:pt x="3485" y="760"/>
                </a:lnTo>
                <a:lnTo>
                  <a:pt x="3431" y="839"/>
                </a:lnTo>
                <a:lnTo>
                  <a:pt x="3379" y="918"/>
                </a:lnTo>
                <a:lnTo>
                  <a:pt x="3328" y="998"/>
                </a:lnTo>
                <a:lnTo>
                  <a:pt x="3278" y="1080"/>
                </a:lnTo>
                <a:lnTo>
                  <a:pt x="3231" y="1161"/>
                </a:lnTo>
                <a:lnTo>
                  <a:pt x="3185" y="1244"/>
                </a:lnTo>
                <a:lnTo>
                  <a:pt x="3147" y="1313"/>
                </a:lnTo>
                <a:lnTo>
                  <a:pt x="3083" y="1269"/>
                </a:lnTo>
                <a:lnTo>
                  <a:pt x="3025" y="1230"/>
                </a:lnTo>
                <a:lnTo>
                  <a:pt x="2963" y="1189"/>
                </a:lnTo>
                <a:lnTo>
                  <a:pt x="2898" y="1147"/>
                </a:lnTo>
                <a:lnTo>
                  <a:pt x="2830" y="1105"/>
                </a:lnTo>
                <a:lnTo>
                  <a:pt x="2758" y="1061"/>
                </a:lnTo>
                <a:lnTo>
                  <a:pt x="2685" y="1018"/>
                </a:lnTo>
                <a:lnTo>
                  <a:pt x="2610" y="974"/>
                </a:lnTo>
                <a:lnTo>
                  <a:pt x="2534" y="931"/>
                </a:lnTo>
                <a:lnTo>
                  <a:pt x="2457" y="888"/>
                </a:lnTo>
                <a:lnTo>
                  <a:pt x="2380" y="846"/>
                </a:lnTo>
                <a:lnTo>
                  <a:pt x="2303" y="806"/>
                </a:lnTo>
                <a:lnTo>
                  <a:pt x="2227" y="766"/>
                </a:lnTo>
                <a:lnTo>
                  <a:pt x="2152" y="728"/>
                </a:lnTo>
                <a:lnTo>
                  <a:pt x="2079" y="692"/>
                </a:lnTo>
                <a:lnTo>
                  <a:pt x="2008" y="658"/>
                </a:lnTo>
                <a:lnTo>
                  <a:pt x="1940" y="626"/>
                </a:lnTo>
                <a:lnTo>
                  <a:pt x="1878" y="598"/>
                </a:lnTo>
                <a:lnTo>
                  <a:pt x="1904" y="535"/>
                </a:lnTo>
                <a:lnTo>
                  <a:pt x="1932" y="465"/>
                </a:lnTo>
                <a:lnTo>
                  <a:pt x="1961" y="397"/>
                </a:lnTo>
                <a:lnTo>
                  <a:pt x="1990" y="330"/>
                </a:lnTo>
                <a:lnTo>
                  <a:pt x="2019" y="262"/>
                </a:lnTo>
                <a:lnTo>
                  <a:pt x="2048" y="196"/>
                </a:lnTo>
                <a:lnTo>
                  <a:pt x="2078" y="130"/>
                </a:lnTo>
                <a:lnTo>
                  <a:pt x="2108" y="64"/>
                </a:lnTo>
                <a:lnTo>
                  <a:pt x="2138" y="0"/>
                </a:lnTo>
                <a:close/>
                <a:moveTo>
                  <a:pt x="3170" y="4892"/>
                </a:moveTo>
                <a:lnTo>
                  <a:pt x="2866" y="4892"/>
                </a:lnTo>
                <a:lnTo>
                  <a:pt x="2857" y="4860"/>
                </a:lnTo>
                <a:lnTo>
                  <a:pt x="2850" y="4826"/>
                </a:lnTo>
                <a:lnTo>
                  <a:pt x="2843" y="4790"/>
                </a:lnTo>
                <a:lnTo>
                  <a:pt x="2835" y="4755"/>
                </a:lnTo>
                <a:lnTo>
                  <a:pt x="2827" y="4718"/>
                </a:lnTo>
                <a:lnTo>
                  <a:pt x="2820" y="4679"/>
                </a:lnTo>
                <a:lnTo>
                  <a:pt x="2812" y="4638"/>
                </a:lnTo>
                <a:lnTo>
                  <a:pt x="2804" y="4597"/>
                </a:lnTo>
                <a:lnTo>
                  <a:pt x="2795" y="4543"/>
                </a:lnTo>
                <a:lnTo>
                  <a:pt x="2845" y="4519"/>
                </a:lnTo>
                <a:lnTo>
                  <a:pt x="2900" y="4492"/>
                </a:lnTo>
                <a:lnTo>
                  <a:pt x="2955" y="4465"/>
                </a:lnTo>
                <a:lnTo>
                  <a:pt x="3010" y="4438"/>
                </a:lnTo>
                <a:lnTo>
                  <a:pt x="3065" y="4409"/>
                </a:lnTo>
                <a:lnTo>
                  <a:pt x="3119" y="4381"/>
                </a:lnTo>
                <a:lnTo>
                  <a:pt x="3171" y="4351"/>
                </a:lnTo>
                <a:lnTo>
                  <a:pt x="3224" y="4321"/>
                </a:lnTo>
                <a:lnTo>
                  <a:pt x="3276" y="4290"/>
                </a:lnTo>
                <a:lnTo>
                  <a:pt x="3328" y="4259"/>
                </a:lnTo>
                <a:lnTo>
                  <a:pt x="3379" y="4229"/>
                </a:lnTo>
                <a:lnTo>
                  <a:pt x="3429" y="4197"/>
                </a:lnTo>
                <a:lnTo>
                  <a:pt x="3479" y="4164"/>
                </a:lnTo>
                <a:lnTo>
                  <a:pt x="3529" y="4131"/>
                </a:lnTo>
                <a:lnTo>
                  <a:pt x="3577" y="4097"/>
                </a:lnTo>
                <a:lnTo>
                  <a:pt x="3626" y="4063"/>
                </a:lnTo>
                <a:lnTo>
                  <a:pt x="3673" y="4029"/>
                </a:lnTo>
                <a:lnTo>
                  <a:pt x="3773" y="4125"/>
                </a:lnTo>
                <a:lnTo>
                  <a:pt x="3740" y="4177"/>
                </a:lnTo>
                <a:lnTo>
                  <a:pt x="3706" y="4227"/>
                </a:lnTo>
                <a:lnTo>
                  <a:pt x="3672" y="4278"/>
                </a:lnTo>
                <a:lnTo>
                  <a:pt x="3638" y="4328"/>
                </a:lnTo>
                <a:lnTo>
                  <a:pt x="3603" y="4378"/>
                </a:lnTo>
                <a:lnTo>
                  <a:pt x="3566" y="4427"/>
                </a:lnTo>
                <a:lnTo>
                  <a:pt x="3530" y="4476"/>
                </a:lnTo>
                <a:lnTo>
                  <a:pt x="3492" y="4524"/>
                </a:lnTo>
                <a:lnTo>
                  <a:pt x="3454" y="4572"/>
                </a:lnTo>
                <a:lnTo>
                  <a:pt x="3415" y="4620"/>
                </a:lnTo>
                <a:lnTo>
                  <a:pt x="3375" y="4666"/>
                </a:lnTo>
                <a:lnTo>
                  <a:pt x="3336" y="4712"/>
                </a:lnTo>
                <a:lnTo>
                  <a:pt x="3296" y="4758"/>
                </a:lnTo>
                <a:lnTo>
                  <a:pt x="3254" y="4804"/>
                </a:lnTo>
                <a:lnTo>
                  <a:pt x="3212" y="4848"/>
                </a:lnTo>
                <a:lnTo>
                  <a:pt x="3170" y="4892"/>
                </a:lnTo>
                <a:close/>
                <a:moveTo>
                  <a:pt x="2676" y="4892"/>
                </a:moveTo>
                <a:lnTo>
                  <a:pt x="1770" y="4892"/>
                </a:lnTo>
                <a:lnTo>
                  <a:pt x="1820" y="4881"/>
                </a:lnTo>
                <a:lnTo>
                  <a:pt x="1869" y="4869"/>
                </a:lnTo>
                <a:lnTo>
                  <a:pt x="1918" y="4857"/>
                </a:lnTo>
                <a:lnTo>
                  <a:pt x="1968" y="4843"/>
                </a:lnTo>
                <a:lnTo>
                  <a:pt x="2016" y="4829"/>
                </a:lnTo>
                <a:lnTo>
                  <a:pt x="2065" y="4816"/>
                </a:lnTo>
                <a:lnTo>
                  <a:pt x="2113" y="4801"/>
                </a:lnTo>
                <a:lnTo>
                  <a:pt x="2162" y="4786"/>
                </a:lnTo>
                <a:lnTo>
                  <a:pt x="2209" y="4771"/>
                </a:lnTo>
                <a:lnTo>
                  <a:pt x="2257" y="4755"/>
                </a:lnTo>
                <a:lnTo>
                  <a:pt x="2305" y="4739"/>
                </a:lnTo>
                <a:lnTo>
                  <a:pt x="2352" y="4722"/>
                </a:lnTo>
                <a:lnTo>
                  <a:pt x="2400" y="4705"/>
                </a:lnTo>
                <a:lnTo>
                  <a:pt x="2447" y="4687"/>
                </a:lnTo>
                <a:lnTo>
                  <a:pt x="2495" y="4669"/>
                </a:lnTo>
                <a:lnTo>
                  <a:pt x="2542" y="4651"/>
                </a:lnTo>
                <a:lnTo>
                  <a:pt x="2614" y="4624"/>
                </a:lnTo>
                <a:lnTo>
                  <a:pt x="2637" y="4701"/>
                </a:lnTo>
                <a:lnTo>
                  <a:pt x="2641" y="4724"/>
                </a:lnTo>
                <a:lnTo>
                  <a:pt x="2646" y="4749"/>
                </a:lnTo>
                <a:lnTo>
                  <a:pt x="2650" y="4773"/>
                </a:lnTo>
                <a:lnTo>
                  <a:pt x="2655" y="4796"/>
                </a:lnTo>
                <a:lnTo>
                  <a:pt x="2660" y="4820"/>
                </a:lnTo>
                <a:lnTo>
                  <a:pt x="2665" y="4844"/>
                </a:lnTo>
                <a:lnTo>
                  <a:pt x="2671" y="4869"/>
                </a:lnTo>
                <a:lnTo>
                  <a:pt x="2676" y="4892"/>
                </a:lnTo>
                <a:close/>
                <a:moveTo>
                  <a:pt x="0" y="4817"/>
                </a:moveTo>
                <a:lnTo>
                  <a:pt x="0" y="3367"/>
                </a:lnTo>
                <a:lnTo>
                  <a:pt x="50" y="3377"/>
                </a:lnTo>
                <a:lnTo>
                  <a:pt x="101" y="3388"/>
                </a:lnTo>
                <a:lnTo>
                  <a:pt x="153" y="3398"/>
                </a:lnTo>
                <a:lnTo>
                  <a:pt x="205" y="3408"/>
                </a:lnTo>
                <a:lnTo>
                  <a:pt x="256" y="3417"/>
                </a:lnTo>
                <a:lnTo>
                  <a:pt x="309" y="3427"/>
                </a:lnTo>
                <a:lnTo>
                  <a:pt x="361" y="3435"/>
                </a:lnTo>
                <a:lnTo>
                  <a:pt x="414" y="3444"/>
                </a:lnTo>
                <a:lnTo>
                  <a:pt x="467" y="3452"/>
                </a:lnTo>
                <a:lnTo>
                  <a:pt x="520" y="3460"/>
                </a:lnTo>
                <a:lnTo>
                  <a:pt x="574" y="3467"/>
                </a:lnTo>
                <a:lnTo>
                  <a:pt x="627" y="3475"/>
                </a:lnTo>
                <a:lnTo>
                  <a:pt x="680" y="3483"/>
                </a:lnTo>
                <a:lnTo>
                  <a:pt x="733" y="3489"/>
                </a:lnTo>
                <a:lnTo>
                  <a:pt x="786" y="3495"/>
                </a:lnTo>
                <a:lnTo>
                  <a:pt x="839" y="3501"/>
                </a:lnTo>
                <a:lnTo>
                  <a:pt x="910" y="3509"/>
                </a:lnTo>
                <a:lnTo>
                  <a:pt x="900" y="3582"/>
                </a:lnTo>
                <a:lnTo>
                  <a:pt x="891" y="3657"/>
                </a:lnTo>
                <a:lnTo>
                  <a:pt x="882" y="3731"/>
                </a:lnTo>
                <a:lnTo>
                  <a:pt x="873" y="3806"/>
                </a:lnTo>
                <a:lnTo>
                  <a:pt x="865" y="3880"/>
                </a:lnTo>
                <a:lnTo>
                  <a:pt x="857" y="3955"/>
                </a:lnTo>
                <a:lnTo>
                  <a:pt x="850" y="4030"/>
                </a:lnTo>
                <a:lnTo>
                  <a:pt x="843" y="4104"/>
                </a:lnTo>
                <a:lnTo>
                  <a:pt x="836" y="4179"/>
                </a:lnTo>
                <a:lnTo>
                  <a:pt x="831" y="4254"/>
                </a:lnTo>
                <a:lnTo>
                  <a:pt x="825" y="4328"/>
                </a:lnTo>
                <a:lnTo>
                  <a:pt x="821" y="4402"/>
                </a:lnTo>
                <a:lnTo>
                  <a:pt x="817" y="4476"/>
                </a:lnTo>
                <a:lnTo>
                  <a:pt x="812" y="4550"/>
                </a:lnTo>
                <a:lnTo>
                  <a:pt x="809" y="4624"/>
                </a:lnTo>
                <a:lnTo>
                  <a:pt x="805" y="4698"/>
                </a:lnTo>
                <a:lnTo>
                  <a:pt x="803" y="4771"/>
                </a:lnTo>
                <a:lnTo>
                  <a:pt x="802" y="4838"/>
                </a:lnTo>
                <a:lnTo>
                  <a:pt x="735" y="4841"/>
                </a:lnTo>
                <a:lnTo>
                  <a:pt x="647" y="4843"/>
                </a:lnTo>
                <a:lnTo>
                  <a:pt x="556" y="4844"/>
                </a:lnTo>
                <a:lnTo>
                  <a:pt x="465" y="4844"/>
                </a:lnTo>
                <a:lnTo>
                  <a:pt x="372" y="4842"/>
                </a:lnTo>
                <a:lnTo>
                  <a:pt x="280" y="4838"/>
                </a:lnTo>
                <a:lnTo>
                  <a:pt x="186" y="4832"/>
                </a:lnTo>
                <a:lnTo>
                  <a:pt x="93" y="4826"/>
                </a:lnTo>
                <a:lnTo>
                  <a:pt x="0" y="4817"/>
                </a:lnTo>
                <a:close/>
                <a:moveTo>
                  <a:pt x="0" y="3174"/>
                </a:moveTo>
                <a:lnTo>
                  <a:pt x="0" y="1759"/>
                </a:lnTo>
                <a:lnTo>
                  <a:pt x="47" y="1772"/>
                </a:lnTo>
                <a:lnTo>
                  <a:pt x="1129" y="2062"/>
                </a:lnTo>
                <a:lnTo>
                  <a:pt x="1196" y="2079"/>
                </a:lnTo>
                <a:lnTo>
                  <a:pt x="1178" y="2147"/>
                </a:lnTo>
                <a:lnTo>
                  <a:pt x="1160" y="2217"/>
                </a:lnTo>
                <a:lnTo>
                  <a:pt x="1144" y="2286"/>
                </a:lnTo>
                <a:lnTo>
                  <a:pt x="1127" y="2356"/>
                </a:lnTo>
                <a:lnTo>
                  <a:pt x="1111" y="2424"/>
                </a:lnTo>
                <a:lnTo>
                  <a:pt x="1095" y="2492"/>
                </a:lnTo>
                <a:lnTo>
                  <a:pt x="1080" y="2559"/>
                </a:lnTo>
                <a:lnTo>
                  <a:pt x="1066" y="2628"/>
                </a:lnTo>
                <a:lnTo>
                  <a:pt x="1051" y="2696"/>
                </a:lnTo>
                <a:lnTo>
                  <a:pt x="1037" y="2764"/>
                </a:lnTo>
                <a:lnTo>
                  <a:pt x="1024" y="2833"/>
                </a:lnTo>
                <a:lnTo>
                  <a:pt x="1011" y="2902"/>
                </a:lnTo>
                <a:lnTo>
                  <a:pt x="997" y="2972"/>
                </a:lnTo>
                <a:lnTo>
                  <a:pt x="985" y="3042"/>
                </a:lnTo>
                <a:lnTo>
                  <a:pt x="972" y="3114"/>
                </a:lnTo>
                <a:lnTo>
                  <a:pt x="960" y="3186"/>
                </a:lnTo>
                <a:lnTo>
                  <a:pt x="948" y="3259"/>
                </a:lnTo>
                <a:lnTo>
                  <a:pt x="937" y="3327"/>
                </a:lnTo>
                <a:lnTo>
                  <a:pt x="871" y="3320"/>
                </a:lnTo>
                <a:lnTo>
                  <a:pt x="815" y="3313"/>
                </a:lnTo>
                <a:lnTo>
                  <a:pt x="761" y="3305"/>
                </a:lnTo>
                <a:lnTo>
                  <a:pt x="706" y="3299"/>
                </a:lnTo>
                <a:lnTo>
                  <a:pt x="651" y="3291"/>
                </a:lnTo>
                <a:lnTo>
                  <a:pt x="597" y="3282"/>
                </a:lnTo>
                <a:lnTo>
                  <a:pt x="542" y="3274"/>
                </a:lnTo>
                <a:lnTo>
                  <a:pt x="488" y="3266"/>
                </a:lnTo>
                <a:lnTo>
                  <a:pt x="433" y="3257"/>
                </a:lnTo>
                <a:lnTo>
                  <a:pt x="379" y="3248"/>
                </a:lnTo>
                <a:lnTo>
                  <a:pt x="325" y="3238"/>
                </a:lnTo>
                <a:lnTo>
                  <a:pt x="270" y="3228"/>
                </a:lnTo>
                <a:lnTo>
                  <a:pt x="216" y="3218"/>
                </a:lnTo>
                <a:lnTo>
                  <a:pt x="162" y="3207"/>
                </a:lnTo>
                <a:lnTo>
                  <a:pt x="108" y="3196"/>
                </a:lnTo>
                <a:lnTo>
                  <a:pt x="54" y="3185"/>
                </a:lnTo>
                <a:lnTo>
                  <a:pt x="0" y="3174"/>
                </a:lnTo>
                <a:close/>
                <a:moveTo>
                  <a:pt x="0" y="1009"/>
                </a:moveTo>
                <a:lnTo>
                  <a:pt x="0" y="151"/>
                </a:lnTo>
                <a:lnTo>
                  <a:pt x="36" y="160"/>
                </a:lnTo>
                <a:lnTo>
                  <a:pt x="72" y="169"/>
                </a:lnTo>
                <a:lnTo>
                  <a:pt x="110" y="178"/>
                </a:lnTo>
                <a:lnTo>
                  <a:pt x="146" y="186"/>
                </a:lnTo>
                <a:lnTo>
                  <a:pt x="215" y="204"/>
                </a:lnTo>
                <a:lnTo>
                  <a:pt x="196" y="275"/>
                </a:lnTo>
                <a:lnTo>
                  <a:pt x="0" y="1009"/>
                </a:lnTo>
                <a:close/>
                <a:moveTo>
                  <a:pt x="2585" y="4380"/>
                </a:moveTo>
                <a:lnTo>
                  <a:pt x="2593" y="4435"/>
                </a:lnTo>
                <a:lnTo>
                  <a:pt x="2541" y="4454"/>
                </a:lnTo>
                <a:lnTo>
                  <a:pt x="2453" y="4491"/>
                </a:lnTo>
                <a:lnTo>
                  <a:pt x="2362" y="4524"/>
                </a:lnTo>
                <a:lnTo>
                  <a:pt x="2273" y="4556"/>
                </a:lnTo>
                <a:lnTo>
                  <a:pt x="2181" y="4587"/>
                </a:lnTo>
                <a:lnTo>
                  <a:pt x="2091" y="4615"/>
                </a:lnTo>
                <a:lnTo>
                  <a:pt x="1999" y="4643"/>
                </a:lnTo>
                <a:lnTo>
                  <a:pt x="1907" y="4668"/>
                </a:lnTo>
                <a:lnTo>
                  <a:pt x="1814" y="4692"/>
                </a:lnTo>
                <a:lnTo>
                  <a:pt x="1722" y="4714"/>
                </a:lnTo>
                <a:lnTo>
                  <a:pt x="1628" y="4734"/>
                </a:lnTo>
                <a:lnTo>
                  <a:pt x="1534" y="4753"/>
                </a:lnTo>
                <a:lnTo>
                  <a:pt x="1441" y="4771"/>
                </a:lnTo>
                <a:lnTo>
                  <a:pt x="1346" y="4785"/>
                </a:lnTo>
                <a:lnTo>
                  <a:pt x="1251" y="4799"/>
                </a:lnTo>
                <a:lnTo>
                  <a:pt x="1156" y="4810"/>
                </a:lnTo>
                <a:lnTo>
                  <a:pt x="1060" y="4820"/>
                </a:lnTo>
                <a:lnTo>
                  <a:pt x="982" y="4828"/>
                </a:lnTo>
                <a:lnTo>
                  <a:pt x="984" y="4747"/>
                </a:lnTo>
                <a:lnTo>
                  <a:pt x="986" y="4677"/>
                </a:lnTo>
                <a:lnTo>
                  <a:pt x="990" y="4606"/>
                </a:lnTo>
                <a:lnTo>
                  <a:pt x="993" y="4536"/>
                </a:lnTo>
                <a:lnTo>
                  <a:pt x="997" y="4465"/>
                </a:lnTo>
                <a:lnTo>
                  <a:pt x="1002" y="4395"/>
                </a:lnTo>
                <a:lnTo>
                  <a:pt x="1007" y="4323"/>
                </a:lnTo>
                <a:lnTo>
                  <a:pt x="1013" y="4253"/>
                </a:lnTo>
                <a:lnTo>
                  <a:pt x="1018" y="4181"/>
                </a:lnTo>
                <a:lnTo>
                  <a:pt x="1025" y="4110"/>
                </a:lnTo>
                <a:lnTo>
                  <a:pt x="1031" y="4038"/>
                </a:lnTo>
                <a:lnTo>
                  <a:pt x="1039" y="3965"/>
                </a:lnTo>
                <a:lnTo>
                  <a:pt x="1047" y="3893"/>
                </a:lnTo>
                <a:lnTo>
                  <a:pt x="1055" y="3820"/>
                </a:lnTo>
                <a:lnTo>
                  <a:pt x="1063" y="3746"/>
                </a:lnTo>
                <a:lnTo>
                  <a:pt x="1073" y="3672"/>
                </a:lnTo>
                <a:lnTo>
                  <a:pt x="1083" y="3598"/>
                </a:lnTo>
                <a:lnTo>
                  <a:pt x="1092" y="3529"/>
                </a:lnTo>
                <a:lnTo>
                  <a:pt x="1160" y="3536"/>
                </a:lnTo>
                <a:lnTo>
                  <a:pt x="1235" y="3542"/>
                </a:lnTo>
                <a:lnTo>
                  <a:pt x="1314" y="3549"/>
                </a:lnTo>
                <a:lnTo>
                  <a:pt x="1395" y="3553"/>
                </a:lnTo>
                <a:lnTo>
                  <a:pt x="1479" y="3558"/>
                </a:lnTo>
                <a:lnTo>
                  <a:pt x="1565" y="3562"/>
                </a:lnTo>
                <a:lnTo>
                  <a:pt x="1652" y="3564"/>
                </a:lnTo>
                <a:lnTo>
                  <a:pt x="1740" y="3566"/>
                </a:lnTo>
                <a:lnTo>
                  <a:pt x="1828" y="3569"/>
                </a:lnTo>
                <a:lnTo>
                  <a:pt x="1916" y="3569"/>
                </a:lnTo>
                <a:lnTo>
                  <a:pt x="2003" y="3569"/>
                </a:lnTo>
                <a:lnTo>
                  <a:pt x="2088" y="3568"/>
                </a:lnTo>
                <a:lnTo>
                  <a:pt x="2170" y="3565"/>
                </a:lnTo>
                <a:lnTo>
                  <a:pt x="2251" y="3563"/>
                </a:lnTo>
                <a:lnTo>
                  <a:pt x="2329" y="3560"/>
                </a:lnTo>
                <a:lnTo>
                  <a:pt x="2402" y="3555"/>
                </a:lnTo>
                <a:lnTo>
                  <a:pt x="2471" y="3550"/>
                </a:lnTo>
                <a:lnTo>
                  <a:pt x="2550" y="3543"/>
                </a:lnTo>
                <a:lnTo>
                  <a:pt x="2547" y="3622"/>
                </a:lnTo>
                <a:lnTo>
                  <a:pt x="2546" y="3716"/>
                </a:lnTo>
                <a:lnTo>
                  <a:pt x="2546" y="3812"/>
                </a:lnTo>
                <a:lnTo>
                  <a:pt x="2549" y="3907"/>
                </a:lnTo>
                <a:lnTo>
                  <a:pt x="2553" y="4002"/>
                </a:lnTo>
                <a:lnTo>
                  <a:pt x="2558" y="4096"/>
                </a:lnTo>
                <a:lnTo>
                  <a:pt x="2565" y="4191"/>
                </a:lnTo>
                <a:lnTo>
                  <a:pt x="2574" y="4285"/>
                </a:lnTo>
                <a:lnTo>
                  <a:pt x="2585" y="4380"/>
                </a:lnTo>
                <a:close/>
                <a:moveTo>
                  <a:pt x="1121" y="3345"/>
                </a:moveTo>
                <a:lnTo>
                  <a:pt x="1131" y="3272"/>
                </a:lnTo>
                <a:lnTo>
                  <a:pt x="1140" y="3216"/>
                </a:lnTo>
                <a:lnTo>
                  <a:pt x="1148" y="3156"/>
                </a:lnTo>
                <a:lnTo>
                  <a:pt x="1159" y="3092"/>
                </a:lnTo>
                <a:lnTo>
                  <a:pt x="1172" y="3024"/>
                </a:lnTo>
                <a:lnTo>
                  <a:pt x="1185" y="2955"/>
                </a:lnTo>
                <a:lnTo>
                  <a:pt x="1199" y="2883"/>
                </a:lnTo>
                <a:lnTo>
                  <a:pt x="1213" y="2811"/>
                </a:lnTo>
                <a:lnTo>
                  <a:pt x="1229" y="2737"/>
                </a:lnTo>
                <a:lnTo>
                  <a:pt x="1244" y="2663"/>
                </a:lnTo>
                <a:lnTo>
                  <a:pt x="1261" y="2590"/>
                </a:lnTo>
                <a:lnTo>
                  <a:pt x="1277" y="2519"/>
                </a:lnTo>
                <a:lnTo>
                  <a:pt x="1294" y="2448"/>
                </a:lnTo>
                <a:lnTo>
                  <a:pt x="1309" y="2381"/>
                </a:lnTo>
                <a:lnTo>
                  <a:pt x="1326" y="2316"/>
                </a:lnTo>
                <a:lnTo>
                  <a:pt x="1341" y="2254"/>
                </a:lnTo>
                <a:lnTo>
                  <a:pt x="1356" y="2197"/>
                </a:lnTo>
                <a:lnTo>
                  <a:pt x="1374" y="2128"/>
                </a:lnTo>
                <a:lnTo>
                  <a:pt x="1443" y="2146"/>
                </a:lnTo>
                <a:lnTo>
                  <a:pt x="2637" y="2466"/>
                </a:lnTo>
                <a:lnTo>
                  <a:pt x="2704" y="2483"/>
                </a:lnTo>
                <a:lnTo>
                  <a:pt x="2687" y="2553"/>
                </a:lnTo>
                <a:lnTo>
                  <a:pt x="2676" y="2596"/>
                </a:lnTo>
                <a:lnTo>
                  <a:pt x="2665" y="2640"/>
                </a:lnTo>
                <a:lnTo>
                  <a:pt x="2655" y="2686"/>
                </a:lnTo>
                <a:lnTo>
                  <a:pt x="2646" y="2732"/>
                </a:lnTo>
                <a:lnTo>
                  <a:pt x="2627" y="2828"/>
                </a:lnTo>
                <a:lnTo>
                  <a:pt x="2610" y="2926"/>
                </a:lnTo>
                <a:lnTo>
                  <a:pt x="2596" y="3023"/>
                </a:lnTo>
                <a:lnTo>
                  <a:pt x="2583" y="3118"/>
                </a:lnTo>
                <a:lnTo>
                  <a:pt x="2578" y="3163"/>
                </a:lnTo>
                <a:lnTo>
                  <a:pt x="2573" y="3208"/>
                </a:lnTo>
                <a:lnTo>
                  <a:pt x="2569" y="3252"/>
                </a:lnTo>
                <a:lnTo>
                  <a:pt x="2566" y="3294"/>
                </a:lnTo>
                <a:lnTo>
                  <a:pt x="2562" y="3355"/>
                </a:lnTo>
                <a:lnTo>
                  <a:pt x="2501" y="3362"/>
                </a:lnTo>
                <a:lnTo>
                  <a:pt x="2428" y="3367"/>
                </a:lnTo>
                <a:lnTo>
                  <a:pt x="2352" y="3371"/>
                </a:lnTo>
                <a:lnTo>
                  <a:pt x="2274" y="3376"/>
                </a:lnTo>
                <a:lnTo>
                  <a:pt x="2194" y="3378"/>
                </a:lnTo>
                <a:lnTo>
                  <a:pt x="2111" y="3380"/>
                </a:lnTo>
                <a:lnTo>
                  <a:pt x="2027" y="3382"/>
                </a:lnTo>
                <a:lnTo>
                  <a:pt x="1942" y="3382"/>
                </a:lnTo>
                <a:lnTo>
                  <a:pt x="1856" y="3382"/>
                </a:lnTo>
                <a:lnTo>
                  <a:pt x="1770" y="3381"/>
                </a:lnTo>
                <a:lnTo>
                  <a:pt x="1684" y="3380"/>
                </a:lnTo>
                <a:lnTo>
                  <a:pt x="1599" y="3377"/>
                </a:lnTo>
                <a:lnTo>
                  <a:pt x="1514" y="3374"/>
                </a:lnTo>
                <a:lnTo>
                  <a:pt x="1432" y="3369"/>
                </a:lnTo>
                <a:lnTo>
                  <a:pt x="1350" y="3365"/>
                </a:lnTo>
                <a:lnTo>
                  <a:pt x="1271" y="3358"/>
                </a:lnTo>
                <a:lnTo>
                  <a:pt x="1194" y="3352"/>
                </a:lnTo>
                <a:lnTo>
                  <a:pt x="1121" y="3345"/>
                </a:lnTo>
                <a:close/>
                <a:moveTo>
                  <a:pt x="2746" y="3341"/>
                </a:moveTo>
                <a:lnTo>
                  <a:pt x="2754" y="3255"/>
                </a:lnTo>
                <a:lnTo>
                  <a:pt x="2761" y="3178"/>
                </a:lnTo>
                <a:lnTo>
                  <a:pt x="2771" y="3096"/>
                </a:lnTo>
                <a:lnTo>
                  <a:pt x="2783" y="3012"/>
                </a:lnTo>
                <a:lnTo>
                  <a:pt x="2797" y="2927"/>
                </a:lnTo>
                <a:lnTo>
                  <a:pt x="2812" y="2843"/>
                </a:lnTo>
                <a:lnTo>
                  <a:pt x="2829" y="2759"/>
                </a:lnTo>
                <a:lnTo>
                  <a:pt x="2845" y="2678"/>
                </a:lnTo>
                <a:lnTo>
                  <a:pt x="2864" y="2602"/>
                </a:lnTo>
                <a:lnTo>
                  <a:pt x="2881" y="2531"/>
                </a:lnTo>
                <a:lnTo>
                  <a:pt x="2950" y="2550"/>
                </a:lnTo>
                <a:lnTo>
                  <a:pt x="4238" y="2893"/>
                </a:lnTo>
                <a:lnTo>
                  <a:pt x="4466" y="2955"/>
                </a:lnTo>
                <a:lnTo>
                  <a:pt x="4240" y="3031"/>
                </a:lnTo>
                <a:lnTo>
                  <a:pt x="4163" y="3055"/>
                </a:lnTo>
                <a:lnTo>
                  <a:pt x="4082" y="3081"/>
                </a:lnTo>
                <a:lnTo>
                  <a:pt x="3998" y="3105"/>
                </a:lnTo>
                <a:lnTo>
                  <a:pt x="3913" y="3128"/>
                </a:lnTo>
                <a:lnTo>
                  <a:pt x="3826" y="3151"/>
                </a:lnTo>
                <a:lnTo>
                  <a:pt x="3737" y="3172"/>
                </a:lnTo>
                <a:lnTo>
                  <a:pt x="3648" y="3193"/>
                </a:lnTo>
                <a:lnTo>
                  <a:pt x="3556" y="3214"/>
                </a:lnTo>
                <a:lnTo>
                  <a:pt x="3465" y="3233"/>
                </a:lnTo>
                <a:lnTo>
                  <a:pt x="3373" y="3250"/>
                </a:lnTo>
                <a:lnTo>
                  <a:pt x="3281" y="3267"/>
                </a:lnTo>
                <a:lnTo>
                  <a:pt x="3189" y="3283"/>
                </a:lnTo>
                <a:lnTo>
                  <a:pt x="3098" y="3298"/>
                </a:lnTo>
                <a:lnTo>
                  <a:pt x="3007" y="3310"/>
                </a:lnTo>
                <a:lnTo>
                  <a:pt x="2918" y="3322"/>
                </a:lnTo>
                <a:lnTo>
                  <a:pt x="2831" y="3332"/>
                </a:lnTo>
                <a:lnTo>
                  <a:pt x="2746" y="3341"/>
                </a:lnTo>
                <a:close/>
                <a:moveTo>
                  <a:pt x="2857" y="4313"/>
                </a:moveTo>
                <a:lnTo>
                  <a:pt x="2767" y="4359"/>
                </a:lnTo>
                <a:lnTo>
                  <a:pt x="2757" y="4258"/>
                </a:lnTo>
                <a:lnTo>
                  <a:pt x="2749" y="4171"/>
                </a:lnTo>
                <a:lnTo>
                  <a:pt x="2743" y="4089"/>
                </a:lnTo>
                <a:lnTo>
                  <a:pt x="2737" y="4007"/>
                </a:lnTo>
                <a:lnTo>
                  <a:pt x="2734" y="3927"/>
                </a:lnTo>
                <a:lnTo>
                  <a:pt x="2730" y="3845"/>
                </a:lnTo>
                <a:lnTo>
                  <a:pt x="2729" y="3764"/>
                </a:lnTo>
                <a:lnTo>
                  <a:pt x="2729" y="3680"/>
                </a:lnTo>
                <a:lnTo>
                  <a:pt x="2730" y="3593"/>
                </a:lnTo>
                <a:lnTo>
                  <a:pt x="2732" y="3530"/>
                </a:lnTo>
                <a:lnTo>
                  <a:pt x="2794" y="3522"/>
                </a:lnTo>
                <a:lnTo>
                  <a:pt x="2876" y="3514"/>
                </a:lnTo>
                <a:lnTo>
                  <a:pt x="2956" y="3504"/>
                </a:lnTo>
                <a:lnTo>
                  <a:pt x="3037" y="3494"/>
                </a:lnTo>
                <a:lnTo>
                  <a:pt x="3117" y="3482"/>
                </a:lnTo>
                <a:lnTo>
                  <a:pt x="3197" y="3469"/>
                </a:lnTo>
                <a:lnTo>
                  <a:pt x="3276" y="3457"/>
                </a:lnTo>
                <a:lnTo>
                  <a:pt x="3356" y="3443"/>
                </a:lnTo>
                <a:lnTo>
                  <a:pt x="3435" y="3429"/>
                </a:lnTo>
                <a:lnTo>
                  <a:pt x="3514" y="3413"/>
                </a:lnTo>
                <a:lnTo>
                  <a:pt x="3594" y="3397"/>
                </a:lnTo>
                <a:lnTo>
                  <a:pt x="3672" y="3379"/>
                </a:lnTo>
                <a:lnTo>
                  <a:pt x="3750" y="3362"/>
                </a:lnTo>
                <a:lnTo>
                  <a:pt x="3830" y="3342"/>
                </a:lnTo>
                <a:lnTo>
                  <a:pt x="3908" y="3323"/>
                </a:lnTo>
                <a:lnTo>
                  <a:pt x="3987" y="3302"/>
                </a:lnTo>
                <a:lnTo>
                  <a:pt x="4066" y="3280"/>
                </a:lnTo>
                <a:lnTo>
                  <a:pt x="4320" y="3208"/>
                </a:lnTo>
                <a:lnTo>
                  <a:pt x="4134" y="3399"/>
                </a:lnTo>
                <a:lnTo>
                  <a:pt x="4066" y="3467"/>
                </a:lnTo>
                <a:lnTo>
                  <a:pt x="3995" y="3533"/>
                </a:lnTo>
                <a:lnTo>
                  <a:pt x="3923" y="3599"/>
                </a:lnTo>
                <a:lnTo>
                  <a:pt x="3851" y="3662"/>
                </a:lnTo>
                <a:lnTo>
                  <a:pt x="3777" y="3725"/>
                </a:lnTo>
                <a:lnTo>
                  <a:pt x="3700" y="3786"/>
                </a:lnTo>
                <a:lnTo>
                  <a:pt x="3622" y="3846"/>
                </a:lnTo>
                <a:lnTo>
                  <a:pt x="3543" y="3904"/>
                </a:lnTo>
                <a:lnTo>
                  <a:pt x="3463" y="3961"/>
                </a:lnTo>
                <a:lnTo>
                  <a:pt x="3380" y="4016"/>
                </a:lnTo>
                <a:lnTo>
                  <a:pt x="3297" y="4069"/>
                </a:lnTo>
                <a:lnTo>
                  <a:pt x="3211" y="4121"/>
                </a:lnTo>
                <a:lnTo>
                  <a:pt x="3125" y="4171"/>
                </a:lnTo>
                <a:lnTo>
                  <a:pt x="3037" y="4221"/>
                </a:lnTo>
                <a:lnTo>
                  <a:pt x="2948" y="4268"/>
                </a:lnTo>
                <a:lnTo>
                  <a:pt x="2857" y="4313"/>
                </a:lnTo>
                <a:close/>
                <a:moveTo>
                  <a:pt x="3349" y="1453"/>
                </a:moveTo>
                <a:lnTo>
                  <a:pt x="3298" y="1417"/>
                </a:lnTo>
                <a:lnTo>
                  <a:pt x="3328" y="1361"/>
                </a:lnTo>
                <a:lnTo>
                  <a:pt x="3371" y="1285"/>
                </a:lnTo>
                <a:lnTo>
                  <a:pt x="3413" y="1212"/>
                </a:lnTo>
                <a:lnTo>
                  <a:pt x="3455" y="1143"/>
                </a:lnTo>
                <a:lnTo>
                  <a:pt x="3498" y="1074"/>
                </a:lnTo>
                <a:lnTo>
                  <a:pt x="3541" y="1006"/>
                </a:lnTo>
                <a:lnTo>
                  <a:pt x="3586" y="938"/>
                </a:lnTo>
                <a:lnTo>
                  <a:pt x="3633" y="868"/>
                </a:lnTo>
                <a:lnTo>
                  <a:pt x="3684" y="798"/>
                </a:lnTo>
                <a:lnTo>
                  <a:pt x="3744" y="715"/>
                </a:lnTo>
                <a:lnTo>
                  <a:pt x="3799" y="799"/>
                </a:lnTo>
                <a:lnTo>
                  <a:pt x="3855" y="884"/>
                </a:lnTo>
                <a:lnTo>
                  <a:pt x="3908" y="970"/>
                </a:lnTo>
                <a:lnTo>
                  <a:pt x="3960" y="1057"/>
                </a:lnTo>
                <a:lnTo>
                  <a:pt x="4009" y="1144"/>
                </a:lnTo>
                <a:lnTo>
                  <a:pt x="4057" y="1231"/>
                </a:lnTo>
                <a:lnTo>
                  <a:pt x="4103" y="1319"/>
                </a:lnTo>
                <a:lnTo>
                  <a:pt x="4146" y="1408"/>
                </a:lnTo>
                <a:lnTo>
                  <a:pt x="4188" y="1497"/>
                </a:lnTo>
                <a:lnTo>
                  <a:pt x="4228" y="1588"/>
                </a:lnTo>
                <a:lnTo>
                  <a:pt x="4265" y="1678"/>
                </a:lnTo>
                <a:lnTo>
                  <a:pt x="4300" y="1768"/>
                </a:lnTo>
                <a:lnTo>
                  <a:pt x="4333" y="1860"/>
                </a:lnTo>
                <a:lnTo>
                  <a:pt x="4365" y="1951"/>
                </a:lnTo>
                <a:lnTo>
                  <a:pt x="4394" y="2044"/>
                </a:lnTo>
                <a:lnTo>
                  <a:pt x="4422" y="2136"/>
                </a:lnTo>
                <a:lnTo>
                  <a:pt x="4447" y="2230"/>
                </a:lnTo>
                <a:lnTo>
                  <a:pt x="4513" y="2487"/>
                </a:lnTo>
                <a:lnTo>
                  <a:pt x="4329" y="2298"/>
                </a:lnTo>
                <a:lnTo>
                  <a:pt x="4272" y="2241"/>
                </a:lnTo>
                <a:lnTo>
                  <a:pt x="4213" y="2184"/>
                </a:lnTo>
                <a:lnTo>
                  <a:pt x="4155" y="2127"/>
                </a:lnTo>
                <a:lnTo>
                  <a:pt x="4096" y="2071"/>
                </a:lnTo>
                <a:lnTo>
                  <a:pt x="4037" y="2016"/>
                </a:lnTo>
                <a:lnTo>
                  <a:pt x="3977" y="1962"/>
                </a:lnTo>
                <a:lnTo>
                  <a:pt x="3918" y="1908"/>
                </a:lnTo>
                <a:lnTo>
                  <a:pt x="3857" y="1855"/>
                </a:lnTo>
                <a:lnTo>
                  <a:pt x="3795" y="1803"/>
                </a:lnTo>
                <a:lnTo>
                  <a:pt x="3734" y="1752"/>
                </a:lnTo>
                <a:lnTo>
                  <a:pt x="3671" y="1700"/>
                </a:lnTo>
                <a:lnTo>
                  <a:pt x="3608" y="1651"/>
                </a:lnTo>
                <a:lnTo>
                  <a:pt x="3544" y="1600"/>
                </a:lnTo>
                <a:lnTo>
                  <a:pt x="3480" y="1550"/>
                </a:lnTo>
                <a:lnTo>
                  <a:pt x="3414" y="1502"/>
                </a:lnTo>
                <a:lnTo>
                  <a:pt x="3349" y="1453"/>
                </a:lnTo>
                <a:close/>
                <a:moveTo>
                  <a:pt x="3179" y="1665"/>
                </a:moveTo>
                <a:lnTo>
                  <a:pt x="3216" y="1587"/>
                </a:lnTo>
                <a:lnTo>
                  <a:pt x="3285" y="1637"/>
                </a:lnTo>
                <a:lnTo>
                  <a:pt x="3356" y="1690"/>
                </a:lnTo>
                <a:lnTo>
                  <a:pt x="3427" y="1744"/>
                </a:lnTo>
                <a:lnTo>
                  <a:pt x="3499" y="1800"/>
                </a:lnTo>
                <a:lnTo>
                  <a:pt x="3571" y="1859"/>
                </a:lnTo>
                <a:lnTo>
                  <a:pt x="3642" y="1918"/>
                </a:lnTo>
                <a:lnTo>
                  <a:pt x="3714" y="1978"/>
                </a:lnTo>
                <a:lnTo>
                  <a:pt x="3784" y="2039"/>
                </a:lnTo>
                <a:lnTo>
                  <a:pt x="3854" y="2102"/>
                </a:lnTo>
                <a:lnTo>
                  <a:pt x="3923" y="2165"/>
                </a:lnTo>
                <a:lnTo>
                  <a:pt x="3991" y="2228"/>
                </a:lnTo>
                <a:lnTo>
                  <a:pt x="4057" y="2291"/>
                </a:lnTo>
                <a:lnTo>
                  <a:pt x="4121" y="2355"/>
                </a:lnTo>
                <a:lnTo>
                  <a:pt x="4184" y="2417"/>
                </a:lnTo>
                <a:lnTo>
                  <a:pt x="4243" y="2479"/>
                </a:lnTo>
                <a:lnTo>
                  <a:pt x="4300" y="2541"/>
                </a:lnTo>
                <a:lnTo>
                  <a:pt x="4356" y="2601"/>
                </a:lnTo>
                <a:lnTo>
                  <a:pt x="4512" y="2780"/>
                </a:lnTo>
                <a:lnTo>
                  <a:pt x="4284" y="2718"/>
                </a:lnTo>
                <a:lnTo>
                  <a:pt x="2996" y="2374"/>
                </a:lnTo>
                <a:lnTo>
                  <a:pt x="2928" y="2356"/>
                </a:lnTo>
                <a:lnTo>
                  <a:pt x="2949" y="2285"/>
                </a:lnTo>
                <a:lnTo>
                  <a:pt x="2971" y="2210"/>
                </a:lnTo>
                <a:lnTo>
                  <a:pt x="2996" y="2132"/>
                </a:lnTo>
                <a:lnTo>
                  <a:pt x="3024" y="2052"/>
                </a:lnTo>
                <a:lnTo>
                  <a:pt x="3053" y="1970"/>
                </a:lnTo>
                <a:lnTo>
                  <a:pt x="3084" y="1890"/>
                </a:lnTo>
                <a:lnTo>
                  <a:pt x="3115" y="1811"/>
                </a:lnTo>
                <a:lnTo>
                  <a:pt x="3147" y="1736"/>
                </a:lnTo>
                <a:lnTo>
                  <a:pt x="3179" y="1665"/>
                </a:lnTo>
                <a:close/>
                <a:moveTo>
                  <a:pt x="1782" y="841"/>
                </a:moveTo>
                <a:lnTo>
                  <a:pt x="1811" y="771"/>
                </a:lnTo>
                <a:lnTo>
                  <a:pt x="1877" y="802"/>
                </a:lnTo>
                <a:lnTo>
                  <a:pt x="1947" y="835"/>
                </a:lnTo>
                <a:lnTo>
                  <a:pt x="2018" y="869"/>
                </a:lnTo>
                <a:lnTo>
                  <a:pt x="2092" y="906"/>
                </a:lnTo>
                <a:lnTo>
                  <a:pt x="2166" y="943"/>
                </a:lnTo>
                <a:lnTo>
                  <a:pt x="2241" y="983"/>
                </a:lnTo>
                <a:lnTo>
                  <a:pt x="2316" y="1023"/>
                </a:lnTo>
                <a:lnTo>
                  <a:pt x="2391" y="1064"/>
                </a:lnTo>
                <a:lnTo>
                  <a:pt x="2466" y="1106"/>
                </a:lnTo>
                <a:lnTo>
                  <a:pt x="2541" y="1149"/>
                </a:lnTo>
                <a:lnTo>
                  <a:pt x="2614" y="1192"/>
                </a:lnTo>
                <a:lnTo>
                  <a:pt x="2685" y="1235"/>
                </a:lnTo>
                <a:lnTo>
                  <a:pt x="2756" y="1278"/>
                </a:lnTo>
                <a:lnTo>
                  <a:pt x="2824" y="1321"/>
                </a:lnTo>
                <a:lnTo>
                  <a:pt x="2890" y="1364"/>
                </a:lnTo>
                <a:lnTo>
                  <a:pt x="2953" y="1406"/>
                </a:lnTo>
                <a:lnTo>
                  <a:pt x="3014" y="1448"/>
                </a:lnTo>
                <a:lnTo>
                  <a:pt x="3063" y="1482"/>
                </a:lnTo>
                <a:lnTo>
                  <a:pt x="3037" y="1538"/>
                </a:lnTo>
                <a:lnTo>
                  <a:pt x="3018" y="1576"/>
                </a:lnTo>
                <a:lnTo>
                  <a:pt x="3001" y="1615"/>
                </a:lnTo>
                <a:lnTo>
                  <a:pt x="2982" y="1656"/>
                </a:lnTo>
                <a:lnTo>
                  <a:pt x="2963" y="1699"/>
                </a:lnTo>
                <a:lnTo>
                  <a:pt x="2927" y="1787"/>
                </a:lnTo>
                <a:lnTo>
                  <a:pt x="2891" y="1879"/>
                </a:lnTo>
                <a:lnTo>
                  <a:pt x="2857" y="1971"/>
                </a:lnTo>
                <a:lnTo>
                  <a:pt x="2825" y="2064"/>
                </a:lnTo>
                <a:lnTo>
                  <a:pt x="2810" y="2109"/>
                </a:lnTo>
                <a:lnTo>
                  <a:pt x="2795" y="2154"/>
                </a:lnTo>
                <a:lnTo>
                  <a:pt x="2783" y="2198"/>
                </a:lnTo>
                <a:lnTo>
                  <a:pt x="2770" y="2241"/>
                </a:lnTo>
                <a:lnTo>
                  <a:pt x="2751" y="2308"/>
                </a:lnTo>
                <a:lnTo>
                  <a:pt x="2684" y="2291"/>
                </a:lnTo>
                <a:lnTo>
                  <a:pt x="1489" y="1971"/>
                </a:lnTo>
                <a:lnTo>
                  <a:pt x="1422" y="1952"/>
                </a:lnTo>
                <a:lnTo>
                  <a:pt x="1441" y="1883"/>
                </a:lnTo>
                <a:lnTo>
                  <a:pt x="1456" y="1827"/>
                </a:lnTo>
                <a:lnTo>
                  <a:pt x="1472" y="1765"/>
                </a:lnTo>
                <a:lnTo>
                  <a:pt x="1491" y="1701"/>
                </a:lnTo>
                <a:lnTo>
                  <a:pt x="1511" y="1635"/>
                </a:lnTo>
                <a:lnTo>
                  <a:pt x="1532" y="1566"/>
                </a:lnTo>
                <a:lnTo>
                  <a:pt x="1554" y="1495"/>
                </a:lnTo>
                <a:lnTo>
                  <a:pt x="1576" y="1425"/>
                </a:lnTo>
                <a:lnTo>
                  <a:pt x="1599" y="1353"/>
                </a:lnTo>
                <a:lnTo>
                  <a:pt x="1624" y="1281"/>
                </a:lnTo>
                <a:lnTo>
                  <a:pt x="1647" y="1211"/>
                </a:lnTo>
                <a:lnTo>
                  <a:pt x="1670" y="1143"/>
                </a:lnTo>
                <a:lnTo>
                  <a:pt x="1694" y="1075"/>
                </a:lnTo>
                <a:lnTo>
                  <a:pt x="1717" y="1012"/>
                </a:lnTo>
                <a:lnTo>
                  <a:pt x="1739" y="950"/>
                </a:lnTo>
                <a:lnTo>
                  <a:pt x="1761" y="894"/>
                </a:lnTo>
                <a:lnTo>
                  <a:pt x="1782" y="841"/>
                </a:lnTo>
                <a:close/>
                <a:moveTo>
                  <a:pt x="363" y="319"/>
                </a:moveTo>
                <a:lnTo>
                  <a:pt x="382" y="249"/>
                </a:lnTo>
                <a:lnTo>
                  <a:pt x="450" y="268"/>
                </a:lnTo>
                <a:lnTo>
                  <a:pt x="522" y="289"/>
                </a:lnTo>
                <a:lnTo>
                  <a:pt x="594" y="310"/>
                </a:lnTo>
                <a:lnTo>
                  <a:pt x="665" y="332"/>
                </a:lnTo>
                <a:lnTo>
                  <a:pt x="737" y="355"/>
                </a:lnTo>
                <a:lnTo>
                  <a:pt x="809" y="378"/>
                </a:lnTo>
                <a:lnTo>
                  <a:pt x="879" y="401"/>
                </a:lnTo>
                <a:lnTo>
                  <a:pt x="950" y="425"/>
                </a:lnTo>
                <a:lnTo>
                  <a:pt x="1022" y="451"/>
                </a:lnTo>
                <a:lnTo>
                  <a:pt x="1092" y="476"/>
                </a:lnTo>
                <a:lnTo>
                  <a:pt x="1163" y="501"/>
                </a:lnTo>
                <a:lnTo>
                  <a:pt x="1232" y="529"/>
                </a:lnTo>
                <a:lnTo>
                  <a:pt x="1303" y="555"/>
                </a:lnTo>
                <a:lnTo>
                  <a:pt x="1372" y="583"/>
                </a:lnTo>
                <a:lnTo>
                  <a:pt x="1442" y="612"/>
                </a:lnTo>
                <a:lnTo>
                  <a:pt x="1511" y="640"/>
                </a:lnTo>
                <a:lnTo>
                  <a:pt x="1581" y="669"/>
                </a:lnTo>
                <a:lnTo>
                  <a:pt x="1642" y="695"/>
                </a:lnTo>
                <a:lnTo>
                  <a:pt x="1618" y="760"/>
                </a:lnTo>
                <a:lnTo>
                  <a:pt x="1592" y="830"/>
                </a:lnTo>
                <a:lnTo>
                  <a:pt x="1566" y="898"/>
                </a:lnTo>
                <a:lnTo>
                  <a:pt x="1541" y="966"/>
                </a:lnTo>
                <a:lnTo>
                  <a:pt x="1517" y="1034"/>
                </a:lnTo>
                <a:lnTo>
                  <a:pt x="1493" y="1101"/>
                </a:lnTo>
                <a:lnTo>
                  <a:pt x="1470" y="1168"/>
                </a:lnTo>
                <a:lnTo>
                  <a:pt x="1447" y="1234"/>
                </a:lnTo>
                <a:lnTo>
                  <a:pt x="1425" y="1300"/>
                </a:lnTo>
                <a:lnTo>
                  <a:pt x="1404" y="1366"/>
                </a:lnTo>
                <a:lnTo>
                  <a:pt x="1382" y="1432"/>
                </a:lnTo>
                <a:lnTo>
                  <a:pt x="1361" y="1499"/>
                </a:lnTo>
                <a:lnTo>
                  <a:pt x="1341" y="1566"/>
                </a:lnTo>
                <a:lnTo>
                  <a:pt x="1320" y="1633"/>
                </a:lnTo>
                <a:lnTo>
                  <a:pt x="1301" y="1700"/>
                </a:lnTo>
                <a:lnTo>
                  <a:pt x="1281" y="1770"/>
                </a:lnTo>
                <a:lnTo>
                  <a:pt x="1262" y="1838"/>
                </a:lnTo>
                <a:lnTo>
                  <a:pt x="1242" y="1906"/>
                </a:lnTo>
                <a:lnTo>
                  <a:pt x="1175" y="1889"/>
                </a:lnTo>
                <a:lnTo>
                  <a:pt x="93" y="1599"/>
                </a:lnTo>
                <a:lnTo>
                  <a:pt x="25" y="1581"/>
                </a:lnTo>
                <a:lnTo>
                  <a:pt x="44" y="1512"/>
                </a:lnTo>
                <a:lnTo>
                  <a:pt x="363" y="31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628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2195566"/>
            <a:ext cx="12192000" cy="4662434"/>
          </a:xfrm>
          <a:custGeom>
            <a:avLst/>
            <a:gdLst>
              <a:gd name="T0" fmla="*/ 5348 w 8709"/>
              <a:gd name="T1" fmla="*/ 2989 h 3333"/>
              <a:gd name="T2" fmla="*/ 5705 w 8709"/>
              <a:gd name="T3" fmla="*/ 2639 h 3333"/>
              <a:gd name="T4" fmla="*/ 6081 w 8709"/>
              <a:gd name="T5" fmla="*/ 2339 h 3333"/>
              <a:gd name="T6" fmla="*/ 6474 w 8709"/>
              <a:gd name="T7" fmla="*/ 2090 h 3333"/>
              <a:gd name="T8" fmla="*/ 6885 w 8709"/>
              <a:gd name="T9" fmla="*/ 1890 h 3333"/>
              <a:gd name="T10" fmla="*/ 7315 w 8709"/>
              <a:gd name="T11" fmla="*/ 1742 h 3333"/>
              <a:gd name="T12" fmla="*/ 7760 w 8709"/>
              <a:gd name="T13" fmla="*/ 1645 h 3333"/>
              <a:gd name="T14" fmla="*/ 8222 w 8709"/>
              <a:gd name="T15" fmla="*/ 1600 h 3333"/>
              <a:gd name="T16" fmla="*/ 8355 w 8709"/>
              <a:gd name="T17" fmla="*/ 3015 h 3333"/>
              <a:gd name="T18" fmla="*/ 8018 w 8709"/>
              <a:gd name="T19" fmla="*/ 3037 h 3333"/>
              <a:gd name="T20" fmla="*/ 7694 w 8709"/>
              <a:gd name="T21" fmla="*/ 3096 h 3333"/>
              <a:gd name="T22" fmla="*/ 7384 w 8709"/>
              <a:gd name="T23" fmla="*/ 3190 h 3333"/>
              <a:gd name="T24" fmla="*/ 7108 w 8709"/>
              <a:gd name="T25" fmla="*/ 3310 h 3333"/>
              <a:gd name="T26" fmla="*/ 3522 w 8709"/>
              <a:gd name="T27" fmla="*/ 2922 h 3333"/>
              <a:gd name="T28" fmla="*/ 3175 w 8709"/>
              <a:gd name="T29" fmla="*/ 2554 h 3333"/>
              <a:gd name="T30" fmla="*/ 2811 w 8709"/>
              <a:gd name="T31" fmla="*/ 2236 h 3333"/>
              <a:gd name="T32" fmla="*/ 2426 w 8709"/>
              <a:gd name="T33" fmla="*/ 1970 h 3333"/>
              <a:gd name="T34" fmla="*/ 2022 w 8709"/>
              <a:gd name="T35" fmla="*/ 1755 h 3333"/>
              <a:gd name="T36" fmla="*/ 1601 w 8709"/>
              <a:gd name="T37" fmla="*/ 1591 h 3333"/>
              <a:gd name="T38" fmla="*/ 1159 w 8709"/>
              <a:gd name="T39" fmla="*/ 1478 h 3333"/>
              <a:gd name="T40" fmla="*/ 697 w 8709"/>
              <a:gd name="T41" fmla="*/ 1415 h 3333"/>
              <a:gd name="T42" fmla="*/ 0 w 8709"/>
              <a:gd name="T43" fmla="*/ 1401 h 3333"/>
              <a:gd name="T44" fmla="*/ 721 w 8709"/>
              <a:gd name="T45" fmla="*/ 12 h 3333"/>
              <a:gd name="T46" fmla="*/ 1317 w 8709"/>
              <a:gd name="T47" fmla="*/ 85 h 3333"/>
              <a:gd name="T48" fmla="*/ 1888 w 8709"/>
              <a:gd name="T49" fmla="*/ 223 h 3333"/>
              <a:gd name="T50" fmla="*/ 2434 w 8709"/>
              <a:gd name="T51" fmla="*/ 425 h 3333"/>
              <a:gd name="T52" fmla="*/ 2926 w 8709"/>
              <a:gd name="T53" fmla="*/ 677 h 3333"/>
              <a:gd name="T54" fmla="*/ 3380 w 8709"/>
              <a:gd name="T55" fmla="*/ 974 h 3333"/>
              <a:gd name="T56" fmla="*/ 3812 w 8709"/>
              <a:gd name="T57" fmla="*/ 1324 h 3333"/>
              <a:gd name="T58" fmla="*/ 4222 w 8709"/>
              <a:gd name="T59" fmla="*/ 1730 h 3333"/>
              <a:gd name="T60" fmla="*/ 4623 w 8709"/>
              <a:gd name="T61" fmla="*/ 1624 h 3333"/>
              <a:gd name="T62" fmla="*/ 5044 w 8709"/>
              <a:gd name="T63" fmla="*/ 1235 h 3333"/>
              <a:gd name="T64" fmla="*/ 5484 w 8709"/>
              <a:gd name="T65" fmla="*/ 898 h 3333"/>
              <a:gd name="T66" fmla="*/ 5943 w 8709"/>
              <a:gd name="T67" fmla="*/ 615 h 3333"/>
              <a:gd name="T68" fmla="*/ 6452 w 8709"/>
              <a:gd name="T69" fmla="*/ 372 h 3333"/>
              <a:gd name="T70" fmla="*/ 7002 w 8709"/>
              <a:gd name="T71" fmla="*/ 184 h 3333"/>
              <a:gd name="T72" fmla="*/ 7575 w 8709"/>
              <a:gd name="T73" fmla="*/ 61 h 3333"/>
              <a:gd name="T74" fmla="*/ 8170 w 8709"/>
              <a:gd name="T75" fmla="*/ 5 h 3333"/>
              <a:gd name="T76" fmla="*/ 8399 w 8709"/>
              <a:gd name="T77" fmla="*/ 1401 h 3333"/>
              <a:gd name="T78" fmla="*/ 8044 w 8709"/>
              <a:gd name="T79" fmla="*/ 1415 h 3333"/>
              <a:gd name="T80" fmla="*/ 7585 w 8709"/>
              <a:gd name="T81" fmla="*/ 1480 h 3333"/>
              <a:gd name="T82" fmla="*/ 7143 w 8709"/>
              <a:gd name="T83" fmla="*/ 1596 h 3333"/>
              <a:gd name="T84" fmla="*/ 6718 w 8709"/>
              <a:gd name="T85" fmla="*/ 1764 h 3333"/>
              <a:gd name="T86" fmla="*/ 6416 w 8709"/>
              <a:gd name="T87" fmla="*/ 1923 h 3333"/>
              <a:gd name="T88" fmla="*/ 6099 w 8709"/>
              <a:gd name="T89" fmla="*/ 2125 h 3333"/>
              <a:gd name="T90" fmla="*/ 5696 w 8709"/>
              <a:gd name="T91" fmla="*/ 2442 h 3333"/>
              <a:gd name="T92" fmla="*/ 5088 w 8709"/>
              <a:gd name="T93" fmla="*/ 3071 h 3333"/>
              <a:gd name="T94" fmla="*/ 1486 w 8709"/>
              <a:gd name="T95" fmla="*/ 3241 h 3333"/>
              <a:gd name="T96" fmla="*/ 1164 w 8709"/>
              <a:gd name="T97" fmla="*/ 3126 h 3333"/>
              <a:gd name="T98" fmla="*/ 827 w 8709"/>
              <a:gd name="T99" fmla="*/ 3052 h 3333"/>
              <a:gd name="T100" fmla="*/ 472 w 8709"/>
              <a:gd name="T101" fmla="*/ 3017 h 3333"/>
              <a:gd name="T102" fmla="*/ 337 w 8709"/>
              <a:gd name="T103" fmla="*/ 1597 h 3333"/>
              <a:gd name="T104" fmla="*/ 746 w 8709"/>
              <a:gd name="T105" fmla="*/ 1616 h 3333"/>
              <a:gd name="T106" fmla="*/ 1198 w 8709"/>
              <a:gd name="T107" fmla="*/ 1686 h 3333"/>
              <a:gd name="T108" fmla="*/ 1632 w 8709"/>
              <a:gd name="T109" fmla="*/ 1804 h 3333"/>
              <a:gd name="T110" fmla="*/ 2048 w 8709"/>
              <a:gd name="T111" fmla="*/ 1972 h 3333"/>
              <a:gd name="T112" fmla="*/ 2327 w 8709"/>
              <a:gd name="T113" fmla="*/ 2119 h 3333"/>
              <a:gd name="T114" fmla="*/ 2911 w 8709"/>
              <a:gd name="T115" fmla="*/ 2528 h 3333"/>
              <a:gd name="T116" fmla="*/ 3494 w 8709"/>
              <a:gd name="T117" fmla="*/ 3104 h 3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709" h="3333">
                <a:moveTo>
                  <a:pt x="7065" y="3333"/>
                </a:moveTo>
                <a:lnTo>
                  <a:pt x="5050" y="3333"/>
                </a:lnTo>
                <a:lnTo>
                  <a:pt x="5132" y="3234"/>
                </a:lnTo>
                <a:lnTo>
                  <a:pt x="5175" y="3183"/>
                </a:lnTo>
                <a:lnTo>
                  <a:pt x="5217" y="3133"/>
                </a:lnTo>
                <a:lnTo>
                  <a:pt x="5261" y="3084"/>
                </a:lnTo>
                <a:lnTo>
                  <a:pt x="5304" y="3036"/>
                </a:lnTo>
                <a:lnTo>
                  <a:pt x="5348" y="2989"/>
                </a:lnTo>
                <a:lnTo>
                  <a:pt x="5391" y="2942"/>
                </a:lnTo>
                <a:lnTo>
                  <a:pt x="5435" y="2897"/>
                </a:lnTo>
                <a:lnTo>
                  <a:pt x="5480" y="2852"/>
                </a:lnTo>
                <a:lnTo>
                  <a:pt x="5525" y="2807"/>
                </a:lnTo>
                <a:lnTo>
                  <a:pt x="5570" y="2765"/>
                </a:lnTo>
                <a:lnTo>
                  <a:pt x="5614" y="2722"/>
                </a:lnTo>
                <a:lnTo>
                  <a:pt x="5659" y="2679"/>
                </a:lnTo>
                <a:lnTo>
                  <a:pt x="5705" y="2639"/>
                </a:lnTo>
                <a:lnTo>
                  <a:pt x="5751" y="2598"/>
                </a:lnTo>
                <a:lnTo>
                  <a:pt x="5797" y="2559"/>
                </a:lnTo>
                <a:lnTo>
                  <a:pt x="5844" y="2520"/>
                </a:lnTo>
                <a:lnTo>
                  <a:pt x="5891" y="2483"/>
                </a:lnTo>
                <a:lnTo>
                  <a:pt x="5939" y="2446"/>
                </a:lnTo>
                <a:lnTo>
                  <a:pt x="5986" y="2409"/>
                </a:lnTo>
                <a:lnTo>
                  <a:pt x="6033" y="2374"/>
                </a:lnTo>
                <a:lnTo>
                  <a:pt x="6081" y="2339"/>
                </a:lnTo>
                <a:lnTo>
                  <a:pt x="6129" y="2305"/>
                </a:lnTo>
                <a:lnTo>
                  <a:pt x="6177" y="2272"/>
                </a:lnTo>
                <a:lnTo>
                  <a:pt x="6226" y="2239"/>
                </a:lnTo>
                <a:lnTo>
                  <a:pt x="6275" y="2208"/>
                </a:lnTo>
                <a:lnTo>
                  <a:pt x="6324" y="2177"/>
                </a:lnTo>
                <a:lnTo>
                  <a:pt x="6374" y="2147"/>
                </a:lnTo>
                <a:lnTo>
                  <a:pt x="6423" y="2118"/>
                </a:lnTo>
                <a:lnTo>
                  <a:pt x="6474" y="2090"/>
                </a:lnTo>
                <a:lnTo>
                  <a:pt x="6524" y="2062"/>
                </a:lnTo>
                <a:lnTo>
                  <a:pt x="6574" y="2036"/>
                </a:lnTo>
                <a:lnTo>
                  <a:pt x="6625" y="2009"/>
                </a:lnTo>
                <a:lnTo>
                  <a:pt x="6677" y="1984"/>
                </a:lnTo>
                <a:lnTo>
                  <a:pt x="6728" y="1960"/>
                </a:lnTo>
                <a:lnTo>
                  <a:pt x="6781" y="1936"/>
                </a:lnTo>
                <a:lnTo>
                  <a:pt x="6832" y="1913"/>
                </a:lnTo>
                <a:lnTo>
                  <a:pt x="6885" y="1890"/>
                </a:lnTo>
                <a:lnTo>
                  <a:pt x="6938" y="1869"/>
                </a:lnTo>
                <a:lnTo>
                  <a:pt x="6991" y="1849"/>
                </a:lnTo>
                <a:lnTo>
                  <a:pt x="7044" y="1828"/>
                </a:lnTo>
                <a:lnTo>
                  <a:pt x="7098" y="1810"/>
                </a:lnTo>
                <a:lnTo>
                  <a:pt x="7152" y="1791"/>
                </a:lnTo>
                <a:lnTo>
                  <a:pt x="7206" y="1774"/>
                </a:lnTo>
                <a:lnTo>
                  <a:pt x="7260" y="1758"/>
                </a:lnTo>
                <a:lnTo>
                  <a:pt x="7315" y="1742"/>
                </a:lnTo>
                <a:lnTo>
                  <a:pt x="7370" y="1727"/>
                </a:lnTo>
                <a:lnTo>
                  <a:pt x="7425" y="1713"/>
                </a:lnTo>
                <a:lnTo>
                  <a:pt x="7480" y="1700"/>
                </a:lnTo>
                <a:lnTo>
                  <a:pt x="7536" y="1687"/>
                </a:lnTo>
                <a:lnTo>
                  <a:pt x="7591" y="1676"/>
                </a:lnTo>
                <a:lnTo>
                  <a:pt x="7647" y="1664"/>
                </a:lnTo>
                <a:lnTo>
                  <a:pt x="7704" y="1654"/>
                </a:lnTo>
                <a:lnTo>
                  <a:pt x="7760" y="1645"/>
                </a:lnTo>
                <a:lnTo>
                  <a:pt x="7817" y="1638"/>
                </a:lnTo>
                <a:lnTo>
                  <a:pt x="7874" y="1630"/>
                </a:lnTo>
                <a:lnTo>
                  <a:pt x="7931" y="1623"/>
                </a:lnTo>
                <a:lnTo>
                  <a:pt x="7989" y="1616"/>
                </a:lnTo>
                <a:lnTo>
                  <a:pt x="8047" y="1612"/>
                </a:lnTo>
                <a:lnTo>
                  <a:pt x="8104" y="1607"/>
                </a:lnTo>
                <a:lnTo>
                  <a:pt x="8163" y="1603"/>
                </a:lnTo>
                <a:lnTo>
                  <a:pt x="8222" y="1600"/>
                </a:lnTo>
                <a:lnTo>
                  <a:pt x="8280" y="1598"/>
                </a:lnTo>
                <a:lnTo>
                  <a:pt x="8340" y="1597"/>
                </a:lnTo>
                <a:lnTo>
                  <a:pt x="8399" y="1597"/>
                </a:lnTo>
                <a:lnTo>
                  <a:pt x="8709" y="1597"/>
                </a:lnTo>
                <a:lnTo>
                  <a:pt x="8709" y="3014"/>
                </a:lnTo>
                <a:lnTo>
                  <a:pt x="8399" y="3014"/>
                </a:lnTo>
                <a:lnTo>
                  <a:pt x="8399" y="3015"/>
                </a:lnTo>
                <a:lnTo>
                  <a:pt x="8355" y="3015"/>
                </a:lnTo>
                <a:lnTo>
                  <a:pt x="8313" y="3016"/>
                </a:lnTo>
                <a:lnTo>
                  <a:pt x="8270" y="3017"/>
                </a:lnTo>
                <a:lnTo>
                  <a:pt x="8228" y="3019"/>
                </a:lnTo>
                <a:lnTo>
                  <a:pt x="8185" y="3022"/>
                </a:lnTo>
                <a:lnTo>
                  <a:pt x="8143" y="3025"/>
                </a:lnTo>
                <a:lnTo>
                  <a:pt x="8101" y="3028"/>
                </a:lnTo>
                <a:lnTo>
                  <a:pt x="8059" y="3033"/>
                </a:lnTo>
                <a:lnTo>
                  <a:pt x="8018" y="3037"/>
                </a:lnTo>
                <a:lnTo>
                  <a:pt x="7976" y="3043"/>
                </a:lnTo>
                <a:lnTo>
                  <a:pt x="7936" y="3049"/>
                </a:lnTo>
                <a:lnTo>
                  <a:pt x="7896" y="3055"/>
                </a:lnTo>
                <a:lnTo>
                  <a:pt x="7854" y="3062"/>
                </a:lnTo>
                <a:lnTo>
                  <a:pt x="7814" y="3070"/>
                </a:lnTo>
                <a:lnTo>
                  <a:pt x="7773" y="3078"/>
                </a:lnTo>
                <a:lnTo>
                  <a:pt x="7734" y="3087"/>
                </a:lnTo>
                <a:lnTo>
                  <a:pt x="7694" y="3096"/>
                </a:lnTo>
                <a:lnTo>
                  <a:pt x="7654" y="3106"/>
                </a:lnTo>
                <a:lnTo>
                  <a:pt x="7615" y="3116"/>
                </a:lnTo>
                <a:lnTo>
                  <a:pt x="7576" y="3127"/>
                </a:lnTo>
                <a:lnTo>
                  <a:pt x="7538" y="3138"/>
                </a:lnTo>
                <a:lnTo>
                  <a:pt x="7499" y="3151"/>
                </a:lnTo>
                <a:lnTo>
                  <a:pt x="7460" y="3163"/>
                </a:lnTo>
                <a:lnTo>
                  <a:pt x="7422" y="3177"/>
                </a:lnTo>
                <a:lnTo>
                  <a:pt x="7384" y="3190"/>
                </a:lnTo>
                <a:lnTo>
                  <a:pt x="7346" y="3205"/>
                </a:lnTo>
                <a:lnTo>
                  <a:pt x="7308" y="3219"/>
                </a:lnTo>
                <a:lnTo>
                  <a:pt x="7271" y="3235"/>
                </a:lnTo>
                <a:lnTo>
                  <a:pt x="7234" y="3251"/>
                </a:lnTo>
                <a:lnTo>
                  <a:pt x="7197" y="3267"/>
                </a:lnTo>
                <a:lnTo>
                  <a:pt x="7160" y="3284"/>
                </a:lnTo>
                <a:lnTo>
                  <a:pt x="7124" y="3302"/>
                </a:lnTo>
                <a:lnTo>
                  <a:pt x="7108" y="3310"/>
                </a:lnTo>
                <a:lnTo>
                  <a:pt x="7094" y="3317"/>
                </a:lnTo>
                <a:lnTo>
                  <a:pt x="7079" y="3325"/>
                </a:lnTo>
                <a:lnTo>
                  <a:pt x="7065" y="3333"/>
                </a:lnTo>
                <a:close/>
                <a:moveTo>
                  <a:pt x="4871" y="3333"/>
                </a:moveTo>
                <a:lnTo>
                  <a:pt x="3859" y="3333"/>
                </a:lnTo>
                <a:lnTo>
                  <a:pt x="3606" y="3022"/>
                </a:lnTo>
                <a:lnTo>
                  <a:pt x="3564" y="2971"/>
                </a:lnTo>
                <a:lnTo>
                  <a:pt x="3522" y="2922"/>
                </a:lnTo>
                <a:lnTo>
                  <a:pt x="3479" y="2872"/>
                </a:lnTo>
                <a:lnTo>
                  <a:pt x="3438" y="2824"/>
                </a:lnTo>
                <a:lnTo>
                  <a:pt x="3394" y="2777"/>
                </a:lnTo>
                <a:lnTo>
                  <a:pt x="3351" y="2731"/>
                </a:lnTo>
                <a:lnTo>
                  <a:pt x="3308" y="2685"/>
                </a:lnTo>
                <a:lnTo>
                  <a:pt x="3264" y="2640"/>
                </a:lnTo>
                <a:lnTo>
                  <a:pt x="3220" y="2596"/>
                </a:lnTo>
                <a:lnTo>
                  <a:pt x="3175" y="2554"/>
                </a:lnTo>
                <a:lnTo>
                  <a:pt x="3131" y="2511"/>
                </a:lnTo>
                <a:lnTo>
                  <a:pt x="3087" y="2469"/>
                </a:lnTo>
                <a:lnTo>
                  <a:pt x="3041" y="2428"/>
                </a:lnTo>
                <a:lnTo>
                  <a:pt x="2996" y="2389"/>
                </a:lnTo>
                <a:lnTo>
                  <a:pt x="2950" y="2349"/>
                </a:lnTo>
                <a:lnTo>
                  <a:pt x="2904" y="2310"/>
                </a:lnTo>
                <a:lnTo>
                  <a:pt x="2857" y="2273"/>
                </a:lnTo>
                <a:lnTo>
                  <a:pt x="2811" y="2236"/>
                </a:lnTo>
                <a:lnTo>
                  <a:pt x="2764" y="2200"/>
                </a:lnTo>
                <a:lnTo>
                  <a:pt x="2717" y="2165"/>
                </a:lnTo>
                <a:lnTo>
                  <a:pt x="2668" y="2130"/>
                </a:lnTo>
                <a:lnTo>
                  <a:pt x="2620" y="2097"/>
                </a:lnTo>
                <a:lnTo>
                  <a:pt x="2572" y="2064"/>
                </a:lnTo>
                <a:lnTo>
                  <a:pt x="2524" y="2032"/>
                </a:lnTo>
                <a:lnTo>
                  <a:pt x="2475" y="2000"/>
                </a:lnTo>
                <a:lnTo>
                  <a:pt x="2426" y="1970"/>
                </a:lnTo>
                <a:lnTo>
                  <a:pt x="2377" y="1941"/>
                </a:lnTo>
                <a:lnTo>
                  <a:pt x="2326" y="1911"/>
                </a:lnTo>
                <a:lnTo>
                  <a:pt x="2277" y="1883"/>
                </a:lnTo>
                <a:lnTo>
                  <a:pt x="2226" y="1856"/>
                </a:lnTo>
                <a:lnTo>
                  <a:pt x="2176" y="1829"/>
                </a:lnTo>
                <a:lnTo>
                  <a:pt x="2124" y="1804"/>
                </a:lnTo>
                <a:lnTo>
                  <a:pt x="2074" y="1779"/>
                </a:lnTo>
                <a:lnTo>
                  <a:pt x="2022" y="1755"/>
                </a:lnTo>
                <a:lnTo>
                  <a:pt x="1971" y="1732"/>
                </a:lnTo>
                <a:lnTo>
                  <a:pt x="1919" y="1709"/>
                </a:lnTo>
                <a:lnTo>
                  <a:pt x="1866" y="1688"/>
                </a:lnTo>
                <a:lnTo>
                  <a:pt x="1814" y="1667"/>
                </a:lnTo>
                <a:lnTo>
                  <a:pt x="1761" y="1646"/>
                </a:lnTo>
                <a:lnTo>
                  <a:pt x="1708" y="1627"/>
                </a:lnTo>
                <a:lnTo>
                  <a:pt x="1654" y="1609"/>
                </a:lnTo>
                <a:lnTo>
                  <a:pt x="1601" y="1591"/>
                </a:lnTo>
                <a:lnTo>
                  <a:pt x="1547" y="1575"/>
                </a:lnTo>
                <a:lnTo>
                  <a:pt x="1492" y="1559"/>
                </a:lnTo>
                <a:lnTo>
                  <a:pt x="1437" y="1543"/>
                </a:lnTo>
                <a:lnTo>
                  <a:pt x="1382" y="1529"/>
                </a:lnTo>
                <a:lnTo>
                  <a:pt x="1327" y="1515"/>
                </a:lnTo>
                <a:lnTo>
                  <a:pt x="1271" y="1502"/>
                </a:lnTo>
                <a:lnTo>
                  <a:pt x="1215" y="1489"/>
                </a:lnTo>
                <a:lnTo>
                  <a:pt x="1159" y="1478"/>
                </a:lnTo>
                <a:lnTo>
                  <a:pt x="1102" y="1468"/>
                </a:lnTo>
                <a:lnTo>
                  <a:pt x="1044" y="1458"/>
                </a:lnTo>
                <a:lnTo>
                  <a:pt x="987" y="1449"/>
                </a:lnTo>
                <a:lnTo>
                  <a:pt x="930" y="1441"/>
                </a:lnTo>
                <a:lnTo>
                  <a:pt x="872" y="1433"/>
                </a:lnTo>
                <a:lnTo>
                  <a:pt x="813" y="1426"/>
                </a:lnTo>
                <a:lnTo>
                  <a:pt x="755" y="1421"/>
                </a:lnTo>
                <a:lnTo>
                  <a:pt x="697" y="1415"/>
                </a:lnTo>
                <a:lnTo>
                  <a:pt x="637" y="1411"/>
                </a:lnTo>
                <a:lnTo>
                  <a:pt x="578" y="1407"/>
                </a:lnTo>
                <a:lnTo>
                  <a:pt x="517" y="1405"/>
                </a:lnTo>
                <a:lnTo>
                  <a:pt x="458" y="1403"/>
                </a:lnTo>
                <a:lnTo>
                  <a:pt x="397" y="1402"/>
                </a:lnTo>
                <a:lnTo>
                  <a:pt x="337" y="1402"/>
                </a:lnTo>
                <a:lnTo>
                  <a:pt x="337" y="1401"/>
                </a:lnTo>
                <a:lnTo>
                  <a:pt x="0" y="1401"/>
                </a:lnTo>
                <a:lnTo>
                  <a:pt x="0" y="0"/>
                </a:lnTo>
                <a:lnTo>
                  <a:pt x="337" y="0"/>
                </a:lnTo>
                <a:lnTo>
                  <a:pt x="337" y="0"/>
                </a:lnTo>
                <a:lnTo>
                  <a:pt x="414" y="0"/>
                </a:lnTo>
                <a:lnTo>
                  <a:pt x="491" y="2"/>
                </a:lnTo>
                <a:lnTo>
                  <a:pt x="569" y="4"/>
                </a:lnTo>
                <a:lnTo>
                  <a:pt x="645" y="8"/>
                </a:lnTo>
                <a:lnTo>
                  <a:pt x="721" y="12"/>
                </a:lnTo>
                <a:lnTo>
                  <a:pt x="798" y="18"/>
                </a:lnTo>
                <a:lnTo>
                  <a:pt x="873" y="24"/>
                </a:lnTo>
                <a:lnTo>
                  <a:pt x="948" y="32"/>
                </a:lnTo>
                <a:lnTo>
                  <a:pt x="1022" y="40"/>
                </a:lnTo>
                <a:lnTo>
                  <a:pt x="1097" y="50"/>
                </a:lnTo>
                <a:lnTo>
                  <a:pt x="1170" y="60"/>
                </a:lnTo>
                <a:lnTo>
                  <a:pt x="1244" y="73"/>
                </a:lnTo>
                <a:lnTo>
                  <a:pt x="1317" y="85"/>
                </a:lnTo>
                <a:lnTo>
                  <a:pt x="1390" y="98"/>
                </a:lnTo>
                <a:lnTo>
                  <a:pt x="1463" y="113"/>
                </a:lnTo>
                <a:lnTo>
                  <a:pt x="1534" y="129"/>
                </a:lnTo>
                <a:lnTo>
                  <a:pt x="1605" y="146"/>
                </a:lnTo>
                <a:lnTo>
                  <a:pt x="1677" y="164"/>
                </a:lnTo>
                <a:lnTo>
                  <a:pt x="1748" y="183"/>
                </a:lnTo>
                <a:lnTo>
                  <a:pt x="1818" y="202"/>
                </a:lnTo>
                <a:lnTo>
                  <a:pt x="1888" y="223"/>
                </a:lnTo>
                <a:lnTo>
                  <a:pt x="1957" y="244"/>
                </a:lnTo>
                <a:lnTo>
                  <a:pt x="2027" y="267"/>
                </a:lnTo>
                <a:lnTo>
                  <a:pt x="2095" y="292"/>
                </a:lnTo>
                <a:lnTo>
                  <a:pt x="2164" y="316"/>
                </a:lnTo>
                <a:lnTo>
                  <a:pt x="2232" y="342"/>
                </a:lnTo>
                <a:lnTo>
                  <a:pt x="2299" y="369"/>
                </a:lnTo>
                <a:lnTo>
                  <a:pt x="2367" y="397"/>
                </a:lnTo>
                <a:lnTo>
                  <a:pt x="2434" y="425"/>
                </a:lnTo>
                <a:lnTo>
                  <a:pt x="2500" y="455"/>
                </a:lnTo>
                <a:lnTo>
                  <a:pt x="2566" y="486"/>
                </a:lnTo>
                <a:lnTo>
                  <a:pt x="2632" y="518"/>
                </a:lnTo>
                <a:lnTo>
                  <a:pt x="2692" y="549"/>
                </a:lnTo>
                <a:lnTo>
                  <a:pt x="2751" y="579"/>
                </a:lnTo>
                <a:lnTo>
                  <a:pt x="2810" y="610"/>
                </a:lnTo>
                <a:lnTo>
                  <a:pt x="2868" y="643"/>
                </a:lnTo>
                <a:lnTo>
                  <a:pt x="2926" y="677"/>
                </a:lnTo>
                <a:lnTo>
                  <a:pt x="2985" y="710"/>
                </a:lnTo>
                <a:lnTo>
                  <a:pt x="3042" y="746"/>
                </a:lnTo>
                <a:lnTo>
                  <a:pt x="3099" y="782"/>
                </a:lnTo>
                <a:lnTo>
                  <a:pt x="3156" y="818"/>
                </a:lnTo>
                <a:lnTo>
                  <a:pt x="3212" y="856"/>
                </a:lnTo>
                <a:lnTo>
                  <a:pt x="3268" y="894"/>
                </a:lnTo>
                <a:lnTo>
                  <a:pt x="3324" y="934"/>
                </a:lnTo>
                <a:lnTo>
                  <a:pt x="3380" y="974"/>
                </a:lnTo>
                <a:lnTo>
                  <a:pt x="3435" y="1014"/>
                </a:lnTo>
                <a:lnTo>
                  <a:pt x="3490" y="1056"/>
                </a:lnTo>
                <a:lnTo>
                  <a:pt x="3544" y="1099"/>
                </a:lnTo>
                <a:lnTo>
                  <a:pt x="3599" y="1142"/>
                </a:lnTo>
                <a:lnTo>
                  <a:pt x="3652" y="1186"/>
                </a:lnTo>
                <a:lnTo>
                  <a:pt x="3706" y="1232"/>
                </a:lnTo>
                <a:lnTo>
                  <a:pt x="3758" y="1278"/>
                </a:lnTo>
                <a:lnTo>
                  <a:pt x="3812" y="1324"/>
                </a:lnTo>
                <a:lnTo>
                  <a:pt x="3864" y="1373"/>
                </a:lnTo>
                <a:lnTo>
                  <a:pt x="3917" y="1421"/>
                </a:lnTo>
                <a:lnTo>
                  <a:pt x="3968" y="1470"/>
                </a:lnTo>
                <a:lnTo>
                  <a:pt x="4020" y="1521"/>
                </a:lnTo>
                <a:lnTo>
                  <a:pt x="4070" y="1571"/>
                </a:lnTo>
                <a:lnTo>
                  <a:pt x="4121" y="1623"/>
                </a:lnTo>
                <a:lnTo>
                  <a:pt x="4171" y="1676"/>
                </a:lnTo>
                <a:lnTo>
                  <a:pt x="4222" y="1730"/>
                </a:lnTo>
                <a:lnTo>
                  <a:pt x="4271" y="1783"/>
                </a:lnTo>
                <a:lnTo>
                  <a:pt x="4320" y="1838"/>
                </a:lnTo>
                <a:lnTo>
                  <a:pt x="4370" y="1895"/>
                </a:lnTo>
                <a:lnTo>
                  <a:pt x="4420" y="1840"/>
                </a:lnTo>
                <a:lnTo>
                  <a:pt x="4471" y="1785"/>
                </a:lnTo>
                <a:lnTo>
                  <a:pt x="4521" y="1730"/>
                </a:lnTo>
                <a:lnTo>
                  <a:pt x="4571" y="1677"/>
                </a:lnTo>
                <a:lnTo>
                  <a:pt x="4623" y="1624"/>
                </a:lnTo>
                <a:lnTo>
                  <a:pt x="4675" y="1572"/>
                </a:lnTo>
                <a:lnTo>
                  <a:pt x="4726" y="1522"/>
                </a:lnTo>
                <a:lnTo>
                  <a:pt x="4779" y="1471"/>
                </a:lnTo>
                <a:lnTo>
                  <a:pt x="4832" y="1423"/>
                </a:lnTo>
                <a:lnTo>
                  <a:pt x="4884" y="1375"/>
                </a:lnTo>
                <a:lnTo>
                  <a:pt x="4937" y="1327"/>
                </a:lnTo>
                <a:lnTo>
                  <a:pt x="4990" y="1281"/>
                </a:lnTo>
                <a:lnTo>
                  <a:pt x="5044" y="1235"/>
                </a:lnTo>
                <a:lnTo>
                  <a:pt x="5097" y="1190"/>
                </a:lnTo>
                <a:lnTo>
                  <a:pt x="5152" y="1145"/>
                </a:lnTo>
                <a:lnTo>
                  <a:pt x="5206" y="1102"/>
                </a:lnTo>
                <a:lnTo>
                  <a:pt x="5261" y="1059"/>
                </a:lnTo>
                <a:lnTo>
                  <a:pt x="5316" y="1018"/>
                </a:lnTo>
                <a:lnTo>
                  <a:pt x="5372" y="977"/>
                </a:lnTo>
                <a:lnTo>
                  <a:pt x="5428" y="937"/>
                </a:lnTo>
                <a:lnTo>
                  <a:pt x="5484" y="898"/>
                </a:lnTo>
                <a:lnTo>
                  <a:pt x="5540" y="860"/>
                </a:lnTo>
                <a:lnTo>
                  <a:pt x="5597" y="823"/>
                </a:lnTo>
                <a:lnTo>
                  <a:pt x="5654" y="785"/>
                </a:lnTo>
                <a:lnTo>
                  <a:pt x="5711" y="750"/>
                </a:lnTo>
                <a:lnTo>
                  <a:pt x="5768" y="715"/>
                </a:lnTo>
                <a:lnTo>
                  <a:pt x="5826" y="680"/>
                </a:lnTo>
                <a:lnTo>
                  <a:pt x="5885" y="647"/>
                </a:lnTo>
                <a:lnTo>
                  <a:pt x="5943" y="615"/>
                </a:lnTo>
                <a:lnTo>
                  <a:pt x="6001" y="583"/>
                </a:lnTo>
                <a:lnTo>
                  <a:pt x="6061" y="552"/>
                </a:lnTo>
                <a:lnTo>
                  <a:pt x="6119" y="522"/>
                </a:lnTo>
                <a:lnTo>
                  <a:pt x="6185" y="490"/>
                </a:lnTo>
                <a:lnTo>
                  <a:pt x="6251" y="459"/>
                </a:lnTo>
                <a:lnTo>
                  <a:pt x="6318" y="429"/>
                </a:lnTo>
                <a:lnTo>
                  <a:pt x="6385" y="399"/>
                </a:lnTo>
                <a:lnTo>
                  <a:pt x="6452" y="372"/>
                </a:lnTo>
                <a:lnTo>
                  <a:pt x="6520" y="344"/>
                </a:lnTo>
                <a:lnTo>
                  <a:pt x="6587" y="319"/>
                </a:lnTo>
                <a:lnTo>
                  <a:pt x="6655" y="294"/>
                </a:lnTo>
                <a:lnTo>
                  <a:pt x="6724" y="270"/>
                </a:lnTo>
                <a:lnTo>
                  <a:pt x="6793" y="247"/>
                </a:lnTo>
                <a:lnTo>
                  <a:pt x="6863" y="225"/>
                </a:lnTo>
                <a:lnTo>
                  <a:pt x="6932" y="204"/>
                </a:lnTo>
                <a:lnTo>
                  <a:pt x="7002" y="184"/>
                </a:lnTo>
                <a:lnTo>
                  <a:pt x="7072" y="166"/>
                </a:lnTo>
                <a:lnTo>
                  <a:pt x="7143" y="148"/>
                </a:lnTo>
                <a:lnTo>
                  <a:pt x="7214" y="131"/>
                </a:lnTo>
                <a:lnTo>
                  <a:pt x="7286" y="115"/>
                </a:lnTo>
                <a:lnTo>
                  <a:pt x="7357" y="100"/>
                </a:lnTo>
                <a:lnTo>
                  <a:pt x="7429" y="86"/>
                </a:lnTo>
                <a:lnTo>
                  <a:pt x="7502" y="74"/>
                </a:lnTo>
                <a:lnTo>
                  <a:pt x="7575" y="61"/>
                </a:lnTo>
                <a:lnTo>
                  <a:pt x="7648" y="51"/>
                </a:lnTo>
                <a:lnTo>
                  <a:pt x="7722" y="41"/>
                </a:lnTo>
                <a:lnTo>
                  <a:pt x="7795" y="33"/>
                </a:lnTo>
                <a:lnTo>
                  <a:pt x="7870" y="26"/>
                </a:lnTo>
                <a:lnTo>
                  <a:pt x="7944" y="19"/>
                </a:lnTo>
                <a:lnTo>
                  <a:pt x="8019" y="13"/>
                </a:lnTo>
                <a:lnTo>
                  <a:pt x="8094" y="9"/>
                </a:lnTo>
                <a:lnTo>
                  <a:pt x="8170" y="5"/>
                </a:lnTo>
                <a:lnTo>
                  <a:pt x="8246" y="2"/>
                </a:lnTo>
                <a:lnTo>
                  <a:pt x="8322" y="1"/>
                </a:lnTo>
                <a:lnTo>
                  <a:pt x="8399" y="0"/>
                </a:lnTo>
                <a:lnTo>
                  <a:pt x="8399" y="0"/>
                </a:lnTo>
                <a:lnTo>
                  <a:pt x="8709" y="0"/>
                </a:lnTo>
                <a:lnTo>
                  <a:pt x="8709" y="1401"/>
                </a:lnTo>
                <a:lnTo>
                  <a:pt x="8399" y="1401"/>
                </a:lnTo>
                <a:lnTo>
                  <a:pt x="8399" y="1401"/>
                </a:lnTo>
                <a:lnTo>
                  <a:pt x="8399" y="1401"/>
                </a:lnTo>
                <a:lnTo>
                  <a:pt x="8399" y="1401"/>
                </a:lnTo>
                <a:lnTo>
                  <a:pt x="8339" y="1401"/>
                </a:lnTo>
                <a:lnTo>
                  <a:pt x="8279" y="1402"/>
                </a:lnTo>
                <a:lnTo>
                  <a:pt x="8220" y="1404"/>
                </a:lnTo>
                <a:lnTo>
                  <a:pt x="8161" y="1407"/>
                </a:lnTo>
                <a:lnTo>
                  <a:pt x="8102" y="1411"/>
                </a:lnTo>
                <a:lnTo>
                  <a:pt x="8044" y="1415"/>
                </a:lnTo>
                <a:lnTo>
                  <a:pt x="7985" y="1420"/>
                </a:lnTo>
                <a:lnTo>
                  <a:pt x="7927" y="1426"/>
                </a:lnTo>
                <a:lnTo>
                  <a:pt x="7870" y="1433"/>
                </a:lnTo>
                <a:lnTo>
                  <a:pt x="7811" y="1441"/>
                </a:lnTo>
                <a:lnTo>
                  <a:pt x="7754" y="1449"/>
                </a:lnTo>
                <a:lnTo>
                  <a:pt x="7698" y="1459"/>
                </a:lnTo>
                <a:lnTo>
                  <a:pt x="7641" y="1469"/>
                </a:lnTo>
                <a:lnTo>
                  <a:pt x="7585" y="1480"/>
                </a:lnTo>
                <a:lnTo>
                  <a:pt x="7529" y="1492"/>
                </a:lnTo>
                <a:lnTo>
                  <a:pt x="7473" y="1504"/>
                </a:lnTo>
                <a:lnTo>
                  <a:pt x="7417" y="1517"/>
                </a:lnTo>
                <a:lnTo>
                  <a:pt x="7362" y="1532"/>
                </a:lnTo>
                <a:lnTo>
                  <a:pt x="7307" y="1547"/>
                </a:lnTo>
                <a:lnTo>
                  <a:pt x="7252" y="1562"/>
                </a:lnTo>
                <a:lnTo>
                  <a:pt x="7197" y="1579"/>
                </a:lnTo>
                <a:lnTo>
                  <a:pt x="7143" y="1596"/>
                </a:lnTo>
                <a:lnTo>
                  <a:pt x="7089" y="1615"/>
                </a:lnTo>
                <a:lnTo>
                  <a:pt x="7035" y="1634"/>
                </a:lnTo>
                <a:lnTo>
                  <a:pt x="6982" y="1653"/>
                </a:lnTo>
                <a:lnTo>
                  <a:pt x="6929" y="1675"/>
                </a:lnTo>
                <a:lnTo>
                  <a:pt x="6875" y="1696"/>
                </a:lnTo>
                <a:lnTo>
                  <a:pt x="6822" y="1718"/>
                </a:lnTo>
                <a:lnTo>
                  <a:pt x="6771" y="1741"/>
                </a:lnTo>
                <a:lnTo>
                  <a:pt x="6718" y="1764"/>
                </a:lnTo>
                <a:lnTo>
                  <a:pt x="6666" y="1789"/>
                </a:lnTo>
                <a:lnTo>
                  <a:pt x="6615" y="1815"/>
                </a:lnTo>
                <a:lnTo>
                  <a:pt x="6582" y="1832"/>
                </a:lnTo>
                <a:lnTo>
                  <a:pt x="6549" y="1849"/>
                </a:lnTo>
                <a:lnTo>
                  <a:pt x="6516" y="1867"/>
                </a:lnTo>
                <a:lnTo>
                  <a:pt x="6483" y="1884"/>
                </a:lnTo>
                <a:lnTo>
                  <a:pt x="6450" y="1904"/>
                </a:lnTo>
                <a:lnTo>
                  <a:pt x="6416" y="1923"/>
                </a:lnTo>
                <a:lnTo>
                  <a:pt x="6383" y="1942"/>
                </a:lnTo>
                <a:lnTo>
                  <a:pt x="6350" y="1961"/>
                </a:lnTo>
                <a:lnTo>
                  <a:pt x="6308" y="1987"/>
                </a:lnTo>
                <a:lnTo>
                  <a:pt x="6266" y="2014"/>
                </a:lnTo>
                <a:lnTo>
                  <a:pt x="6223" y="2041"/>
                </a:lnTo>
                <a:lnTo>
                  <a:pt x="6182" y="2067"/>
                </a:lnTo>
                <a:lnTo>
                  <a:pt x="6140" y="2096"/>
                </a:lnTo>
                <a:lnTo>
                  <a:pt x="6099" y="2125"/>
                </a:lnTo>
                <a:lnTo>
                  <a:pt x="6059" y="2154"/>
                </a:lnTo>
                <a:lnTo>
                  <a:pt x="6017" y="2183"/>
                </a:lnTo>
                <a:lnTo>
                  <a:pt x="5977" y="2213"/>
                </a:lnTo>
                <a:lnTo>
                  <a:pt x="5936" y="2245"/>
                </a:lnTo>
                <a:lnTo>
                  <a:pt x="5896" y="2276"/>
                </a:lnTo>
                <a:lnTo>
                  <a:pt x="5856" y="2308"/>
                </a:lnTo>
                <a:lnTo>
                  <a:pt x="5776" y="2374"/>
                </a:lnTo>
                <a:lnTo>
                  <a:pt x="5696" y="2442"/>
                </a:lnTo>
                <a:lnTo>
                  <a:pt x="5618" y="2512"/>
                </a:lnTo>
                <a:lnTo>
                  <a:pt x="5540" y="2585"/>
                </a:lnTo>
                <a:lnTo>
                  <a:pt x="5463" y="2660"/>
                </a:lnTo>
                <a:lnTo>
                  <a:pt x="5387" y="2738"/>
                </a:lnTo>
                <a:lnTo>
                  <a:pt x="5312" y="2817"/>
                </a:lnTo>
                <a:lnTo>
                  <a:pt x="5237" y="2899"/>
                </a:lnTo>
                <a:lnTo>
                  <a:pt x="5163" y="2983"/>
                </a:lnTo>
                <a:lnTo>
                  <a:pt x="5088" y="3071"/>
                </a:lnTo>
                <a:lnTo>
                  <a:pt x="4871" y="3333"/>
                </a:lnTo>
                <a:close/>
                <a:moveTo>
                  <a:pt x="3685" y="3333"/>
                </a:moveTo>
                <a:lnTo>
                  <a:pt x="1679" y="3333"/>
                </a:lnTo>
                <a:lnTo>
                  <a:pt x="1641" y="3312"/>
                </a:lnTo>
                <a:lnTo>
                  <a:pt x="1603" y="3293"/>
                </a:lnTo>
                <a:lnTo>
                  <a:pt x="1564" y="3275"/>
                </a:lnTo>
                <a:lnTo>
                  <a:pt x="1525" y="3257"/>
                </a:lnTo>
                <a:lnTo>
                  <a:pt x="1486" y="3241"/>
                </a:lnTo>
                <a:lnTo>
                  <a:pt x="1447" y="3224"/>
                </a:lnTo>
                <a:lnTo>
                  <a:pt x="1407" y="3208"/>
                </a:lnTo>
                <a:lnTo>
                  <a:pt x="1367" y="3193"/>
                </a:lnTo>
                <a:lnTo>
                  <a:pt x="1327" y="3179"/>
                </a:lnTo>
                <a:lnTo>
                  <a:pt x="1287" y="3164"/>
                </a:lnTo>
                <a:lnTo>
                  <a:pt x="1246" y="3151"/>
                </a:lnTo>
                <a:lnTo>
                  <a:pt x="1205" y="3138"/>
                </a:lnTo>
                <a:lnTo>
                  <a:pt x="1164" y="3126"/>
                </a:lnTo>
                <a:lnTo>
                  <a:pt x="1123" y="3115"/>
                </a:lnTo>
                <a:lnTo>
                  <a:pt x="1081" y="3104"/>
                </a:lnTo>
                <a:lnTo>
                  <a:pt x="1039" y="3093"/>
                </a:lnTo>
                <a:lnTo>
                  <a:pt x="997" y="3084"/>
                </a:lnTo>
                <a:lnTo>
                  <a:pt x="955" y="3074"/>
                </a:lnTo>
                <a:lnTo>
                  <a:pt x="912" y="3067"/>
                </a:lnTo>
                <a:lnTo>
                  <a:pt x="869" y="3059"/>
                </a:lnTo>
                <a:lnTo>
                  <a:pt x="827" y="3052"/>
                </a:lnTo>
                <a:lnTo>
                  <a:pt x="783" y="3045"/>
                </a:lnTo>
                <a:lnTo>
                  <a:pt x="739" y="3040"/>
                </a:lnTo>
                <a:lnTo>
                  <a:pt x="696" y="3034"/>
                </a:lnTo>
                <a:lnTo>
                  <a:pt x="652" y="3029"/>
                </a:lnTo>
                <a:lnTo>
                  <a:pt x="607" y="3025"/>
                </a:lnTo>
                <a:lnTo>
                  <a:pt x="562" y="3022"/>
                </a:lnTo>
                <a:lnTo>
                  <a:pt x="518" y="3019"/>
                </a:lnTo>
                <a:lnTo>
                  <a:pt x="472" y="3017"/>
                </a:lnTo>
                <a:lnTo>
                  <a:pt x="428" y="3015"/>
                </a:lnTo>
                <a:lnTo>
                  <a:pt x="382" y="3014"/>
                </a:lnTo>
                <a:lnTo>
                  <a:pt x="337" y="3014"/>
                </a:lnTo>
                <a:lnTo>
                  <a:pt x="0" y="3014"/>
                </a:lnTo>
                <a:lnTo>
                  <a:pt x="0" y="1597"/>
                </a:lnTo>
                <a:lnTo>
                  <a:pt x="337" y="1597"/>
                </a:lnTo>
                <a:lnTo>
                  <a:pt x="337" y="1597"/>
                </a:lnTo>
                <a:lnTo>
                  <a:pt x="337" y="1597"/>
                </a:lnTo>
                <a:lnTo>
                  <a:pt x="337" y="1597"/>
                </a:lnTo>
                <a:lnTo>
                  <a:pt x="396" y="1598"/>
                </a:lnTo>
                <a:lnTo>
                  <a:pt x="454" y="1599"/>
                </a:lnTo>
                <a:lnTo>
                  <a:pt x="514" y="1602"/>
                </a:lnTo>
                <a:lnTo>
                  <a:pt x="572" y="1604"/>
                </a:lnTo>
                <a:lnTo>
                  <a:pt x="631" y="1607"/>
                </a:lnTo>
                <a:lnTo>
                  <a:pt x="689" y="1612"/>
                </a:lnTo>
                <a:lnTo>
                  <a:pt x="746" y="1616"/>
                </a:lnTo>
                <a:lnTo>
                  <a:pt x="804" y="1623"/>
                </a:lnTo>
                <a:lnTo>
                  <a:pt x="862" y="1630"/>
                </a:lnTo>
                <a:lnTo>
                  <a:pt x="918" y="1636"/>
                </a:lnTo>
                <a:lnTo>
                  <a:pt x="975" y="1644"/>
                </a:lnTo>
                <a:lnTo>
                  <a:pt x="1031" y="1653"/>
                </a:lnTo>
                <a:lnTo>
                  <a:pt x="1087" y="1663"/>
                </a:lnTo>
                <a:lnTo>
                  <a:pt x="1143" y="1673"/>
                </a:lnTo>
                <a:lnTo>
                  <a:pt x="1198" y="1686"/>
                </a:lnTo>
                <a:lnTo>
                  <a:pt x="1254" y="1697"/>
                </a:lnTo>
                <a:lnTo>
                  <a:pt x="1309" y="1710"/>
                </a:lnTo>
                <a:lnTo>
                  <a:pt x="1363" y="1724"/>
                </a:lnTo>
                <a:lnTo>
                  <a:pt x="1418" y="1739"/>
                </a:lnTo>
                <a:lnTo>
                  <a:pt x="1472" y="1753"/>
                </a:lnTo>
                <a:lnTo>
                  <a:pt x="1525" y="1770"/>
                </a:lnTo>
                <a:lnTo>
                  <a:pt x="1579" y="1787"/>
                </a:lnTo>
                <a:lnTo>
                  <a:pt x="1632" y="1804"/>
                </a:lnTo>
                <a:lnTo>
                  <a:pt x="1686" y="1823"/>
                </a:lnTo>
                <a:lnTo>
                  <a:pt x="1739" y="1842"/>
                </a:lnTo>
                <a:lnTo>
                  <a:pt x="1790" y="1861"/>
                </a:lnTo>
                <a:lnTo>
                  <a:pt x="1843" y="1882"/>
                </a:lnTo>
                <a:lnTo>
                  <a:pt x="1894" y="1904"/>
                </a:lnTo>
                <a:lnTo>
                  <a:pt x="1946" y="1926"/>
                </a:lnTo>
                <a:lnTo>
                  <a:pt x="1998" y="1948"/>
                </a:lnTo>
                <a:lnTo>
                  <a:pt x="2048" y="1972"/>
                </a:lnTo>
                <a:lnTo>
                  <a:pt x="2100" y="1997"/>
                </a:lnTo>
                <a:lnTo>
                  <a:pt x="2132" y="2014"/>
                </a:lnTo>
                <a:lnTo>
                  <a:pt x="2166" y="2030"/>
                </a:lnTo>
                <a:lnTo>
                  <a:pt x="2198" y="2047"/>
                </a:lnTo>
                <a:lnTo>
                  <a:pt x="2231" y="2065"/>
                </a:lnTo>
                <a:lnTo>
                  <a:pt x="2263" y="2082"/>
                </a:lnTo>
                <a:lnTo>
                  <a:pt x="2296" y="2101"/>
                </a:lnTo>
                <a:lnTo>
                  <a:pt x="2327" y="2119"/>
                </a:lnTo>
                <a:lnTo>
                  <a:pt x="2359" y="2137"/>
                </a:lnTo>
                <a:lnTo>
                  <a:pt x="2441" y="2186"/>
                </a:lnTo>
                <a:lnTo>
                  <a:pt x="2520" y="2238"/>
                </a:lnTo>
                <a:lnTo>
                  <a:pt x="2600" y="2292"/>
                </a:lnTo>
                <a:lnTo>
                  <a:pt x="2680" y="2348"/>
                </a:lnTo>
                <a:lnTo>
                  <a:pt x="2757" y="2405"/>
                </a:lnTo>
                <a:lnTo>
                  <a:pt x="2834" y="2466"/>
                </a:lnTo>
                <a:lnTo>
                  <a:pt x="2911" y="2528"/>
                </a:lnTo>
                <a:lnTo>
                  <a:pt x="2987" y="2593"/>
                </a:lnTo>
                <a:lnTo>
                  <a:pt x="3062" y="2659"/>
                </a:lnTo>
                <a:lnTo>
                  <a:pt x="3136" y="2728"/>
                </a:lnTo>
                <a:lnTo>
                  <a:pt x="3209" y="2798"/>
                </a:lnTo>
                <a:lnTo>
                  <a:pt x="3282" y="2871"/>
                </a:lnTo>
                <a:lnTo>
                  <a:pt x="3354" y="2946"/>
                </a:lnTo>
                <a:lnTo>
                  <a:pt x="3424" y="3024"/>
                </a:lnTo>
                <a:lnTo>
                  <a:pt x="3494" y="3104"/>
                </a:lnTo>
                <a:lnTo>
                  <a:pt x="3563" y="3186"/>
                </a:lnTo>
                <a:lnTo>
                  <a:pt x="3685" y="333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559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2192000" cy="4662434"/>
          </a:xfrm>
          <a:custGeom>
            <a:avLst/>
            <a:gdLst>
              <a:gd name="T0" fmla="*/ 3361 w 8709"/>
              <a:gd name="T1" fmla="*/ 344 h 3333"/>
              <a:gd name="T2" fmla="*/ 3004 w 8709"/>
              <a:gd name="T3" fmla="*/ 694 h 3333"/>
              <a:gd name="T4" fmla="*/ 2628 w 8709"/>
              <a:gd name="T5" fmla="*/ 994 h 3333"/>
              <a:gd name="T6" fmla="*/ 2235 w 8709"/>
              <a:gd name="T7" fmla="*/ 1243 h 3333"/>
              <a:gd name="T8" fmla="*/ 1824 w 8709"/>
              <a:gd name="T9" fmla="*/ 1443 h 3333"/>
              <a:gd name="T10" fmla="*/ 1394 w 8709"/>
              <a:gd name="T11" fmla="*/ 1591 h 3333"/>
              <a:gd name="T12" fmla="*/ 949 w 8709"/>
              <a:gd name="T13" fmla="*/ 1688 h 3333"/>
              <a:gd name="T14" fmla="*/ 487 w 8709"/>
              <a:gd name="T15" fmla="*/ 1733 h 3333"/>
              <a:gd name="T16" fmla="*/ 354 w 8709"/>
              <a:gd name="T17" fmla="*/ 318 h 3333"/>
              <a:gd name="T18" fmla="*/ 691 w 8709"/>
              <a:gd name="T19" fmla="*/ 296 h 3333"/>
              <a:gd name="T20" fmla="*/ 1015 w 8709"/>
              <a:gd name="T21" fmla="*/ 237 h 3333"/>
              <a:gd name="T22" fmla="*/ 1325 w 8709"/>
              <a:gd name="T23" fmla="*/ 143 h 3333"/>
              <a:gd name="T24" fmla="*/ 1601 w 8709"/>
              <a:gd name="T25" fmla="*/ 23 h 3333"/>
              <a:gd name="T26" fmla="*/ 5187 w 8709"/>
              <a:gd name="T27" fmla="*/ 411 h 3333"/>
              <a:gd name="T28" fmla="*/ 5534 w 8709"/>
              <a:gd name="T29" fmla="*/ 779 h 3333"/>
              <a:gd name="T30" fmla="*/ 5898 w 8709"/>
              <a:gd name="T31" fmla="*/ 1097 h 3333"/>
              <a:gd name="T32" fmla="*/ 6283 w 8709"/>
              <a:gd name="T33" fmla="*/ 1363 h 3333"/>
              <a:gd name="T34" fmla="*/ 6687 w 8709"/>
              <a:gd name="T35" fmla="*/ 1578 h 3333"/>
              <a:gd name="T36" fmla="*/ 7108 w 8709"/>
              <a:gd name="T37" fmla="*/ 1742 h 3333"/>
              <a:gd name="T38" fmla="*/ 7550 w 8709"/>
              <a:gd name="T39" fmla="*/ 1855 h 3333"/>
              <a:gd name="T40" fmla="*/ 8012 w 8709"/>
              <a:gd name="T41" fmla="*/ 1918 h 3333"/>
              <a:gd name="T42" fmla="*/ 8709 w 8709"/>
              <a:gd name="T43" fmla="*/ 1932 h 3333"/>
              <a:gd name="T44" fmla="*/ 7988 w 8709"/>
              <a:gd name="T45" fmla="*/ 3321 h 3333"/>
              <a:gd name="T46" fmla="*/ 7392 w 8709"/>
              <a:gd name="T47" fmla="*/ 3248 h 3333"/>
              <a:gd name="T48" fmla="*/ 6821 w 8709"/>
              <a:gd name="T49" fmla="*/ 3110 h 3333"/>
              <a:gd name="T50" fmla="*/ 6275 w 8709"/>
              <a:gd name="T51" fmla="*/ 2908 h 3333"/>
              <a:gd name="T52" fmla="*/ 5783 w 8709"/>
              <a:gd name="T53" fmla="*/ 2656 h 3333"/>
              <a:gd name="T54" fmla="*/ 5329 w 8709"/>
              <a:gd name="T55" fmla="*/ 2359 h 3333"/>
              <a:gd name="T56" fmla="*/ 4897 w 8709"/>
              <a:gd name="T57" fmla="*/ 2009 h 3333"/>
              <a:gd name="T58" fmla="*/ 4487 w 8709"/>
              <a:gd name="T59" fmla="*/ 1603 h 3333"/>
              <a:gd name="T60" fmla="*/ 4086 w 8709"/>
              <a:gd name="T61" fmla="*/ 1709 h 3333"/>
              <a:gd name="T62" fmla="*/ 3665 w 8709"/>
              <a:gd name="T63" fmla="*/ 2098 h 3333"/>
              <a:gd name="T64" fmla="*/ 3225 w 8709"/>
              <a:gd name="T65" fmla="*/ 2435 h 3333"/>
              <a:gd name="T66" fmla="*/ 2766 w 8709"/>
              <a:gd name="T67" fmla="*/ 2718 h 3333"/>
              <a:gd name="T68" fmla="*/ 2257 w 8709"/>
              <a:gd name="T69" fmla="*/ 2961 h 3333"/>
              <a:gd name="T70" fmla="*/ 1707 w 8709"/>
              <a:gd name="T71" fmla="*/ 3149 h 3333"/>
              <a:gd name="T72" fmla="*/ 1134 w 8709"/>
              <a:gd name="T73" fmla="*/ 3272 h 3333"/>
              <a:gd name="T74" fmla="*/ 539 w 8709"/>
              <a:gd name="T75" fmla="*/ 3328 h 3333"/>
              <a:gd name="T76" fmla="*/ 310 w 8709"/>
              <a:gd name="T77" fmla="*/ 1931 h 3333"/>
              <a:gd name="T78" fmla="*/ 665 w 8709"/>
              <a:gd name="T79" fmla="*/ 1918 h 3333"/>
              <a:gd name="T80" fmla="*/ 1124 w 8709"/>
              <a:gd name="T81" fmla="*/ 1853 h 3333"/>
              <a:gd name="T82" fmla="*/ 1566 w 8709"/>
              <a:gd name="T83" fmla="*/ 1737 h 3333"/>
              <a:gd name="T84" fmla="*/ 1991 w 8709"/>
              <a:gd name="T85" fmla="*/ 1569 h 3333"/>
              <a:gd name="T86" fmla="*/ 2293 w 8709"/>
              <a:gd name="T87" fmla="*/ 1410 h 3333"/>
              <a:gd name="T88" fmla="*/ 2610 w 8709"/>
              <a:gd name="T89" fmla="*/ 1208 h 3333"/>
              <a:gd name="T90" fmla="*/ 3013 w 8709"/>
              <a:gd name="T91" fmla="*/ 891 h 3333"/>
              <a:gd name="T92" fmla="*/ 3621 w 8709"/>
              <a:gd name="T93" fmla="*/ 262 h 3333"/>
              <a:gd name="T94" fmla="*/ 7223 w 8709"/>
              <a:gd name="T95" fmla="*/ 92 h 3333"/>
              <a:gd name="T96" fmla="*/ 7545 w 8709"/>
              <a:gd name="T97" fmla="*/ 207 h 3333"/>
              <a:gd name="T98" fmla="*/ 7882 w 8709"/>
              <a:gd name="T99" fmla="*/ 281 h 3333"/>
              <a:gd name="T100" fmla="*/ 8237 w 8709"/>
              <a:gd name="T101" fmla="*/ 316 h 3333"/>
              <a:gd name="T102" fmla="*/ 8372 w 8709"/>
              <a:gd name="T103" fmla="*/ 1736 h 3333"/>
              <a:gd name="T104" fmla="*/ 7963 w 8709"/>
              <a:gd name="T105" fmla="*/ 1717 h 3333"/>
              <a:gd name="T106" fmla="*/ 7511 w 8709"/>
              <a:gd name="T107" fmla="*/ 1647 h 3333"/>
              <a:gd name="T108" fmla="*/ 7077 w 8709"/>
              <a:gd name="T109" fmla="*/ 1529 h 3333"/>
              <a:gd name="T110" fmla="*/ 6661 w 8709"/>
              <a:gd name="T111" fmla="*/ 1361 h 3333"/>
              <a:gd name="T112" fmla="*/ 6382 w 8709"/>
              <a:gd name="T113" fmla="*/ 1214 h 3333"/>
              <a:gd name="T114" fmla="*/ 5952 w 8709"/>
              <a:gd name="T115" fmla="*/ 928 h 3333"/>
              <a:gd name="T116" fmla="*/ 5355 w 8709"/>
              <a:gd name="T117" fmla="*/ 387 h 3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709" h="3333">
                <a:moveTo>
                  <a:pt x="1644" y="0"/>
                </a:moveTo>
                <a:lnTo>
                  <a:pt x="3659" y="0"/>
                </a:lnTo>
                <a:lnTo>
                  <a:pt x="3577" y="99"/>
                </a:lnTo>
                <a:lnTo>
                  <a:pt x="3534" y="150"/>
                </a:lnTo>
                <a:lnTo>
                  <a:pt x="3492" y="200"/>
                </a:lnTo>
                <a:lnTo>
                  <a:pt x="3448" y="249"/>
                </a:lnTo>
                <a:lnTo>
                  <a:pt x="3405" y="297"/>
                </a:lnTo>
                <a:lnTo>
                  <a:pt x="3361" y="344"/>
                </a:lnTo>
                <a:lnTo>
                  <a:pt x="3318" y="391"/>
                </a:lnTo>
                <a:lnTo>
                  <a:pt x="3274" y="436"/>
                </a:lnTo>
                <a:lnTo>
                  <a:pt x="3229" y="481"/>
                </a:lnTo>
                <a:lnTo>
                  <a:pt x="3184" y="526"/>
                </a:lnTo>
                <a:lnTo>
                  <a:pt x="3139" y="568"/>
                </a:lnTo>
                <a:lnTo>
                  <a:pt x="3095" y="611"/>
                </a:lnTo>
                <a:lnTo>
                  <a:pt x="3050" y="654"/>
                </a:lnTo>
                <a:lnTo>
                  <a:pt x="3004" y="694"/>
                </a:lnTo>
                <a:lnTo>
                  <a:pt x="2958" y="735"/>
                </a:lnTo>
                <a:lnTo>
                  <a:pt x="2912" y="774"/>
                </a:lnTo>
                <a:lnTo>
                  <a:pt x="2865" y="813"/>
                </a:lnTo>
                <a:lnTo>
                  <a:pt x="2818" y="850"/>
                </a:lnTo>
                <a:lnTo>
                  <a:pt x="2770" y="887"/>
                </a:lnTo>
                <a:lnTo>
                  <a:pt x="2723" y="924"/>
                </a:lnTo>
                <a:lnTo>
                  <a:pt x="2676" y="959"/>
                </a:lnTo>
                <a:lnTo>
                  <a:pt x="2628" y="994"/>
                </a:lnTo>
                <a:lnTo>
                  <a:pt x="2580" y="1028"/>
                </a:lnTo>
                <a:lnTo>
                  <a:pt x="2532" y="1061"/>
                </a:lnTo>
                <a:lnTo>
                  <a:pt x="2483" y="1094"/>
                </a:lnTo>
                <a:lnTo>
                  <a:pt x="2434" y="1125"/>
                </a:lnTo>
                <a:lnTo>
                  <a:pt x="2385" y="1156"/>
                </a:lnTo>
                <a:lnTo>
                  <a:pt x="2335" y="1186"/>
                </a:lnTo>
                <a:lnTo>
                  <a:pt x="2286" y="1215"/>
                </a:lnTo>
                <a:lnTo>
                  <a:pt x="2235" y="1243"/>
                </a:lnTo>
                <a:lnTo>
                  <a:pt x="2185" y="1271"/>
                </a:lnTo>
                <a:lnTo>
                  <a:pt x="2135" y="1298"/>
                </a:lnTo>
                <a:lnTo>
                  <a:pt x="2084" y="1324"/>
                </a:lnTo>
                <a:lnTo>
                  <a:pt x="2032" y="1349"/>
                </a:lnTo>
                <a:lnTo>
                  <a:pt x="1981" y="1373"/>
                </a:lnTo>
                <a:lnTo>
                  <a:pt x="1928" y="1397"/>
                </a:lnTo>
                <a:lnTo>
                  <a:pt x="1877" y="1420"/>
                </a:lnTo>
                <a:lnTo>
                  <a:pt x="1824" y="1443"/>
                </a:lnTo>
                <a:lnTo>
                  <a:pt x="1771" y="1464"/>
                </a:lnTo>
                <a:lnTo>
                  <a:pt x="1718" y="1484"/>
                </a:lnTo>
                <a:lnTo>
                  <a:pt x="1665" y="1505"/>
                </a:lnTo>
                <a:lnTo>
                  <a:pt x="1611" y="1523"/>
                </a:lnTo>
                <a:lnTo>
                  <a:pt x="1557" y="1542"/>
                </a:lnTo>
                <a:lnTo>
                  <a:pt x="1503" y="1559"/>
                </a:lnTo>
                <a:lnTo>
                  <a:pt x="1449" y="1575"/>
                </a:lnTo>
                <a:lnTo>
                  <a:pt x="1394" y="1591"/>
                </a:lnTo>
                <a:lnTo>
                  <a:pt x="1339" y="1606"/>
                </a:lnTo>
                <a:lnTo>
                  <a:pt x="1284" y="1620"/>
                </a:lnTo>
                <a:lnTo>
                  <a:pt x="1229" y="1633"/>
                </a:lnTo>
                <a:lnTo>
                  <a:pt x="1173" y="1646"/>
                </a:lnTo>
                <a:lnTo>
                  <a:pt x="1118" y="1657"/>
                </a:lnTo>
                <a:lnTo>
                  <a:pt x="1062" y="1669"/>
                </a:lnTo>
                <a:lnTo>
                  <a:pt x="1005" y="1679"/>
                </a:lnTo>
                <a:lnTo>
                  <a:pt x="949" y="1688"/>
                </a:lnTo>
                <a:lnTo>
                  <a:pt x="892" y="1695"/>
                </a:lnTo>
                <a:lnTo>
                  <a:pt x="835" y="1703"/>
                </a:lnTo>
                <a:lnTo>
                  <a:pt x="778" y="1710"/>
                </a:lnTo>
                <a:lnTo>
                  <a:pt x="720" y="1717"/>
                </a:lnTo>
                <a:lnTo>
                  <a:pt x="662" y="1721"/>
                </a:lnTo>
                <a:lnTo>
                  <a:pt x="605" y="1726"/>
                </a:lnTo>
                <a:lnTo>
                  <a:pt x="546" y="1730"/>
                </a:lnTo>
                <a:lnTo>
                  <a:pt x="487" y="1733"/>
                </a:lnTo>
                <a:lnTo>
                  <a:pt x="429" y="1735"/>
                </a:lnTo>
                <a:lnTo>
                  <a:pt x="369" y="1736"/>
                </a:lnTo>
                <a:lnTo>
                  <a:pt x="310" y="1736"/>
                </a:lnTo>
                <a:lnTo>
                  <a:pt x="0" y="1736"/>
                </a:lnTo>
                <a:lnTo>
                  <a:pt x="0" y="319"/>
                </a:lnTo>
                <a:lnTo>
                  <a:pt x="310" y="319"/>
                </a:lnTo>
                <a:lnTo>
                  <a:pt x="310" y="318"/>
                </a:lnTo>
                <a:lnTo>
                  <a:pt x="354" y="318"/>
                </a:lnTo>
                <a:lnTo>
                  <a:pt x="396" y="317"/>
                </a:lnTo>
                <a:lnTo>
                  <a:pt x="439" y="316"/>
                </a:lnTo>
                <a:lnTo>
                  <a:pt x="481" y="314"/>
                </a:lnTo>
                <a:lnTo>
                  <a:pt x="524" y="311"/>
                </a:lnTo>
                <a:lnTo>
                  <a:pt x="566" y="308"/>
                </a:lnTo>
                <a:lnTo>
                  <a:pt x="608" y="305"/>
                </a:lnTo>
                <a:lnTo>
                  <a:pt x="650" y="300"/>
                </a:lnTo>
                <a:lnTo>
                  <a:pt x="691" y="296"/>
                </a:lnTo>
                <a:lnTo>
                  <a:pt x="732" y="290"/>
                </a:lnTo>
                <a:lnTo>
                  <a:pt x="773" y="284"/>
                </a:lnTo>
                <a:lnTo>
                  <a:pt x="813" y="278"/>
                </a:lnTo>
                <a:lnTo>
                  <a:pt x="855" y="271"/>
                </a:lnTo>
                <a:lnTo>
                  <a:pt x="895" y="263"/>
                </a:lnTo>
                <a:lnTo>
                  <a:pt x="936" y="255"/>
                </a:lnTo>
                <a:lnTo>
                  <a:pt x="975" y="246"/>
                </a:lnTo>
                <a:lnTo>
                  <a:pt x="1015" y="237"/>
                </a:lnTo>
                <a:lnTo>
                  <a:pt x="1055" y="227"/>
                </a:lnTo>
                <a:lnTo>
                  <a:pt x="1094" y="217"/>
                </a:lnTo>
                <a:lnTo>
                  <a:pt x="1133" y="206"/>
                </a:lnTo>
                <a:lnTo>
                  <a:pt x="1171" y="195"/>
                </a:lnTo>
                <a:lnTo>
                  <a:pt x="1210" y="182"/>
                </a:lnTo>
                <a:lnTo>
                  <a:pt x="1249" y="170"/>
                </a:lnTo>
                <a:lnTo>
                  <a:pt x="1287" y="156"/>
                </a:lnTo>
                <a:lnTo>
                  <a:pt x="1325" y="143"/>
                </a:lnTo>
                <a:lnTo>
                  <a:pt x="1363" y="128"/>
                </a:lnTo>
                <a:lnTo>
                  <a:pt x="1401" y="114"/>
                </a:lnTo>
                <a:lnTo>
                  <a:pt x="1438" y="98"/>
                </a:lnTo>
                <a:lnTo>
                  <a:pt x="1475" y="82"/>
                </a:lnTo>
                <a:lnTo>
                  <a:pt x="1512" y="66"/>
                </a:lnTo>
                <a:lnTo>
                  <a:pt x="1549" y="49"/>
                </a:lnTo>
                <a:lnTo>
                  <a:pt x="1585" y="31"/>
                </a:lnTo>
                <a:lnTo>
                  <a:pt x="1601" y="23"/>
                </a:lnTo>
                <a:lnTo>
                  <a:pt x="1615" y="16"/>
                </a:lnTo>
                <a:lnTo>
                  <a:pt x="1630" y="8"/>
                </a:lnTo>
                <a:lnTo>
                  <a:pt x="1644" y="0"/>
                </a:lnTo>
                <a:close/>
                <a:moveTo>
                  <a:pt x="3838" y="0"/>
                </a:moveTo>
                <a:lnTo>
                  <a:pt x="4850" y="0"/>
                </a:lnTo>
                <a:lnTo>
                  <a:pt x="5103" y="311"/>
                </a:lnTo>
                <a:lnTo>
                  <a:pt x="5145" y="362"/>
                </a:lnTo>
                <a:lnTo>
                  <a:pt x="5187" y="411"/>
                </a:lnTo>
                <a:lnTo>
                  <a:pt x="5229" y="461"/>
                </a:lnTo>
                <a:lnTo>
                  <a:pt x="5271" y="509"/>
                </a:lnTo>
                <a:lnTo>
                  <a:pt x="5315" y="556"/>
                </a:lnTo>
                <a:lnTo>
                  <a:pt x="5358" y="602"/>
                </a:lnTo>
                <a:lnTo>
                  <a:pt x="5401" y="648"/>
                </a:lnTo>
                <a:lnTo>
                  <a:pt x="5445" y="693"/>
                </a:lnTo>
                <a:lnTo>
                  <a:pt x="5489" y="737"/>
                </a:lnTo>
                <a:lnTo>
                  <a:pt x="5534" y="779"/>
                </a:lnTo>
                <a:lnTo>
                  <a:pt x="5578" y="822"/>
                </a:lnTo>
                <a:lnTo>
                  <a:pt x="5622" y="864"/>
                </a:lnTo>
                <a:lnTo>
                  <a:pt x="5668" y="905"/>
                </a:lnTo>
                <a:lnTo>
                  <a:pt x="5713" y="944"/>
                </a:lnTo>
                <a:lnTo>
                  <a:pt x="5759" y="984"/>
                </a:lnTo>
                <a:lnTo>
                  <a:pt x="5805" y="1023"/>
                </a:lnTo>
                <a:lnTo>
                  <a:pt x="5852" y="1060"/>
                </a:lnTo>
                <a:lnTo>
                  <a:pt x="5898" y="1097"/>
                </a:lnTo>
                <a:lnTo>
                  <a:pt x="5945" y="1133"/>
                </a:lnTo>
                <a:lnTo>
                  <a:pt x="5992" y="1168"/>
                </a:lnTo>
                <a:lnTo>
                  <a:pt x="6041" y="1203"/>
                </a:lnTo>
                <a:lnTo>
                  <a:pt x="6089" y="1236"/>
                </a:lnTo>
                <a:lnTo>
                  <a:pt x="6137" y="1269"/>
                </a:lnTo>
                <a:lnTo>
                  <a:pt x="6185" y="1301"/>
                </a:lnTo>
                <a:lnTo>
                  <a:pt x="6234" y="1333"/>
                </a:lnTo>
                <a:lnTo>
                  <a:pt x="6283" y="1363"/>
                </a:lnTo>
                <a:lnTo>
                  <a:pt x="6332" y="1392"/>
                </a:lnTo>
                <a:lnTo>
                  <a:pt x="6383" y="1422"/>
                </a:lnTo>
                <a:lnTo>
                  <a:pt x="6432" y="1450"/>
                </a:lnTo>
                <a:lnTo>
                  <a:pt x="6483" y="1477"/>
                </a:lnTo>
                <a:lnTo>
                  <a:pt x="6533" y="1504"/>
                </a:lnTo>
                <a:lnTo>
                  <a:pt x="6585" y="1529"/>
                </a:lnTo>
                <a:lnTo>
                  <a:pt x="6635" y="1554"/>
                </a:lnTo>
                <a:lnTo>
                  <a:pt x="6687" y="1578"/>
                </a:lnTo>
                <a:lnTo>
                  <a:pt x="6738" y="1601"/>
                </a:lnTo>
                <a:lnTo>
                  <a:pt x="6790" y="1624"/>
                </a:lnTo>
                <a:lnTo>
                  <a:pt x="6843" y="1645"/>
                </a:lnTo>
                <a:lnTo>
                  <a:pt x="6895" y="1666"/>
                </a:lnTo>
                <a:lnTo>
                  <a:pt x="6948" y="1687"/>
                </a:lnTo>
                <a:lnTo>
                  <a:pt x="7001" y="1706"/>
                </a:lnTo>
                <a:lnTo>
                  <a:pt x="7055" y="1724"/>
                </a:lnTo>
                <a:lnTo>
                  <a:pt x="7108" y="1742"/>
                </a:lnTo>
                <a:lnTo>
                  <a:pt x="7162" y="1758"/>
                </a:lnTo>
                <a:lnTo>
                  <a:pt x="7217" y="1774"/>
                </a:lnTo>
                <a:lnTo>
                  <a:pt x="7272" y="1790"/>
                </a:lnTo>
                <a:lnTo>
                  <a:pt x="7327" y="1804"/>
                </a:lnTo>
                <a:lnTo>
                  <a:pt x="7382" y="1818"/>
                </a:lnTo>
                <a:lnTo>
                  <a:pt x="7438" y="1831"/>
                </a:lnTo>
                <a:lnTo>
                  <a:pt x="7494" y="1844"/>
                </a:lnTo>
                <a:lnTo>
                  <a:pt x="7550" y="1855"/>
                </a:lnTo>
                <a:lnTo>
                  <a:pt x="7607" y="1865"/>
                </a:lnTo>
                <a:lnTo>
                  <a:pt x="7665" y="1875"/>
                </a:lnTo>
                <a:lnTo>
                  <a:pt x="7722" y="1884"/>
                </a:lnTo>
                <a:lnTo>
                  <a:pt x="7779" y="1892"/>
                </a:lnTo>
                <a:lnTo>
                  <a:pt x="7837" y="1900"/>
                </a:lnTo>
                <a:lnTo>
                  <a:pt x="7896" y="1907"/>
                </a:lnTo>
                <a:lnTo>
                  <a:pt x="7954" y="1912"/>
                </a:lnTo>
                <a:lnTo>
                  <a:pt x="8012" y="1918"/>
                </a:lnTo>
                <a:lnTo>
                  <a:pt x="8072" y="1922"/>
                </a:lnTo>
                <a:lnTo>
                  <a:pt x="8131" y="1926"/>
                </a:lnTo>
                <a:lnTo>
                  <a:pt x="8192" y="1928"/>
                </a:lnTo>
                <a:lnTo>
                  <a:pt x="8251" y="1930"/>
                </a:lnTo>
                <a:lnTo>
                  <a:pt x="8312" y="1931"/>
                </a:lnTo>
                <a:lnTo>
                  <a:pt x="8372" y="1931"/>
                </a:lnTo>
                <a:lnTo>
                  <a:pt x="8372" y="1932"/>
                </a:lnTo>
                <a:lnTo>
                  <a:pt x="8709" y="1932"/>
                </a:lnTo>
                <a:lnTo>
                  <a:pt x="8709" y="3333"/>
                </a:lnTo>
                <a:lnTo>
                  <a:pt x="8372" y="3333"/>
                </a:lnTo>
                <a:lnTo>
                  <a:pt x="8372" y="3333"/>
                </a:lnTo>
                <a:lnTo>
                  <a:pt x="8295" y="3333"/>
                </a:lnTo>
                <a:lnTo>
                  <a:pt x="8218" y="3331"/>
                </a:lnTo>
                <a:lnTo>
                  <a:pt x="8140" y="3329"/>
                </a:lnTo>
                <a:lnTo>
                  <a:pt x="8064" y="3325"/>
                </a:lnTo>
                <a:lnTo>
                  <a:pt x="7988" y="3321"/>
                </a:lnTo>
                <a:lnTo>
                  <a:pt x="7911" y="3315"/>
                </a:lnTo>
                <a:lnTo>
                  <a:pt x="7836" y="3309"/>
                </a:lnTo>
                <a:lnTo>
                  <a:pt x="7761" y="3301"/>
                </a:lnTo>
                <a:lnTo>
                  <a:pt x="7687" y="3293"/>
                </a:lnTo>
                <a:lnTo>
                  <a:pt x="7612" y="3283"/>
                </a:lnTo>
                <a:lnTo>
                  <a:pt x="7538" y="3273"/>
                </a:lnTo>
                <a:lnTo>
                  <a:pt x="7465" y="3260"/>
                </a:lnTo>
                <a:lnTo>
                  <a:pt x="7392" y="3248"/>
                </a:lnTo>
                <a:lnTo>
                  <a:pt x="7319" y="3235"/>
                </a:lnTo>
                <a:lnTo>
                  <a:pt x="7246" y="3220"/>
                </a:lnTo>
                <a:lnTo>
                  <a:pt x="7175" y="3204"/>
                </a:lnTo>
                <a:lnTo>
                  <a:pt x="7103" y="3187"/>
                </a:lnTo>
                <a:lnTo>
                  <a:pt x="7032" y="3169"/>
                </a:lnTo>
                <a:lnTo>
                  <a:pt x="6961" y="3150"/>
                </a:lnTo>
                <a:lnTo>
                  <a:pt x="6891" y="3131"/>
                </a:lnTo>
                <a:lnTo>
                  <a:pt x="6821" y="3110"/>
                </a:lnTo>
                <a:lnTo>
                  <a:pt x="6752" y="3089"/>
                </a:lnTo>
                <a:lnTo>
                  <a:pt x="6682" y="3066"/>
                </a:lnTo>
                <a:lnTo>
                  <a:pt x="6614" y="3041"/>
                </a:lnTo>
                <a:lnTo>
                  <a:pt x="6545" y="3017"/>
                </a:lnTo>
                <a:lnTo>
                  <a:pt x="6477" y="2991"/>
                </a:lnTo>
                <a:lnTo>
                  <a:pt x="6410" y="2964"/>
                </a:lnTo>
                <a:lnTo>
                  <a:pt x="6342" y="2936"/>
                </a:lnTo>
                <a:lnTo>
                  <a:pt x="6275" y="2908"/>
                </a:lnTo>
                <a:lnTo>
                  <a:pt x="6209" y="2878"/>
                </a:lnTo>
                <a:lnTo>
                  <a:pt x="6143" y="2847"/>
                </a:lnTo>
                <a:lnTo>
                  <a:pt x="6077" y="2815"/>
                </a:lnTo>
                <a:lnTo>
                  <a:pt x="6017" y="2784"/>
                </a:lnTo>
                <a:lnTo>
                  <a:pt x="5958" y="2754"/>
                </a:lnTo>
                <a:lnTo>
                  <a:pt x="5899" y="2723"/>
                </a:lnTo>
                <a:lnTo>
                  <a:pt x="5841" y="2690"/>
                </a:lnTo>
                <a:lnTo>
                  <a:pt x="5783" y="2656"/>
                </a:lnTo>
                <a:lnTo>
                  <a:pt x="5724" y="2623"/>
                </a:lnTo>
                <a:lnTo>
                  <a:pt x="5667" y="2587"/>
                </a:lnTo>
                <a:lnTo>
                  <a:pt x="5610" y="2551"/>
                </a:lnTo>
                <a:lnTo>
                  <a:pt x="5553" y="2515"/>
                </a:lnTo>
                <a:lnTo>
                  <a:pt x="5497" y="2477"/>
                </a:lnTo>
                <a:lnTo>
                  <a:pt x="5441" y="2439"/>
                </a:lnTo>
                <a:lnTo>
                  <a:pt x="5385" y="2399"/>
                </a:lnTo>
                <a:lnTo>
                  <a:pt x="5329" y="2359"/>
                </a:lnTo>
                <a:lnTo>
                  <a:pt x="5274" y="2319"/>
                </a:lnTo>
                <a:lnTo>
                  <a:pt x="5219" y="2277"/>
                </a:lnTo>
                <a:lnTo>
                  <a:pt x="5165" y="2234"/>
                </a:lnTo>
                <a:lnTo>
                  <a:pt x="5110" y="2191"/>
                </a:lnTo>
                <a:lnTo>
                  <a:pt x="5057" y="2147"/>
                </a:lnTo>
                <a:lnTo>
                  <a:pt x="5003" y="2101"/>
                </a:lnTo>
                <a:lnTo>
                  <a:pt x="4949" y="2055"/>
                </a:lnTo>
                <a:lnTo>
                  <a:pt x="4897" y="2009"/>
                </a:lnTo>
                <a:lnTo>
                  <a:pt x="4845" y="1960"/>
                </a:lnTo>
                <a:lnTo>
                  <a:pt x="4792" y="1912"/>
                </a:lnTo>
                <a:lnTo>
                  <a:pt x="4741" y="1863"/>
                </a:lnTo>
                <a:lnTo>
                  <a:pt x="4689" y="1812"/>
                </a:lnTo>
                <a:lnTo>
                  <a:pt x="4639" y="1762"/>
                </a:lnTo>
                <a:lnTo>
                  <a:pt x="4588" y="1710"/>
                </a:lnTo>
                <a:lnTo>
                  <a:pt x="4538" y="1657"/>
                </a:lnTo>
                <a:lnTo>
                  <a:pt x="4487" y="1603"/>
                </a:lnTo>
                <a:lnTo>
                  <a:pt x="4438" y="1550"/>
                </a:lnTo>
                <a:lnTo>
                  <a:pt x="4389" y="1495"/>
                </a:lnTo>
                <a:lnTo>
                  <a:pt x="4339" y="1438"/>
                </a:lnTo>
                <a:lnTo>
                  <a:pt x="4289" y="1493"/>
                </a:lnTo>
                <a:lnTo>
                  <a:pt x="4238" y="1548"/>
                </a:lnTo>
                <a:lnTo>
                  <a:pt x="4188" y="1603"/>
                </a:lnTo>
                <a:lnTo>
                  <a:pt x="4138" y="1656"/>
                </a:lnTo>
                <a:lnTo>
                  <a:pt x="4086" y="1709"/>
                </a:lnTo>
                <a:lnTo>
                  <a:pt x="4034" y="1761"/>
                </a:lnTo>
                <a:lnTo>
                  <a:pt x="3983" y="1811"/>
                </a:lnTo>
                <a:lnTo>
                  <a:pt x="3930" y="1862"/>
                </a:lnTo>
                <a:lnTo>
                  <a:pt x="3877" y="1910"/>
                </a:lnTo>
                <a:lnTo>
                  <a:pt x="3825" y="1958"/>
                </a:lnTo>
                <a:lnTo>
                  <a:pt x="3772" y="2006"/>
                </a:lnTo>
                <a:lnTo>
                  <a:pt x="3719" y="2052"/>
                </a:lnTo>
                <a:lnTo>
                  <a:pt x="3665" y="2098"/>
                </a:lnTo>
                <a:lnTo>
                  <a:pt x="3612" y="2143"/>
                </a:lnTo>
                <a:lnTo>
                  <a:pt x="3557" y="2188"/>
                </a:lnTo>
                <a:lnTo>
                  <a:pt x="3503" y="2231"/>
                </a:lnTo>
                <a:lnTo>
                  <a:pt x="3448" y="2274"/>
                </a:lnTo>
                <a:lnTo>
                  <a:pt x="3393" y="2315"/>
                </a:lnTo>
                <a:lnTo>
                  <a:pt x="3337" y="2356"/>
                </a:lnTo>
                <a:lnTo>
                  <a:pt x="3281" y="2396"/>
                </a:lnTo>
                <a:lnTo>
                  <a:pt x="3225" y="2435"/>
                </a:lnTo>
                <a:lnTo>
                  <a:pt x="3169" y="2473"/>
                </a:lnTo>
                <a:lnTo>
                  <a:pt x="3112" y="2510"/>
                </a:lnTo>
                <a:lnTo>
                  <a:pt x="3055" y="2548"/>
                </a:lnTo>
                <a:lnTo>
                  <a:pt x="2998" y="2583"/>
                </a:lnTo>
                <a:lnTo>
                  <a:pt x="2941" y="2618"/>
                </a:lnTo>
                <a:lnTo>
                  <a:pt x="2883" y="2653"/>
                </a:lnTo>
                <a:lnTo>
                  <a:pt x="2824" y="2686"/>
                </a:lnTo>
                <a:lnTo>
                  <a:pt x="2766" y="2718"/>
                </a:lnTo>
                <a:lnTo>
                  <a:pt x="2708" y="2750"/>
                </a:lnTo>
                <a:lnTo>
                  <a:pt x="2648" y="2781"/>
                </a:lnTo>
                <a:lnTo>
                  <a:pt x="2590" y="2811"/>
                </a:lnTo>
                <a:lnTo>
                  <a:pt x="2524" y="2843"/>
                </a:lnTo>
                <a:lnTo>
                  <a:pt x="2458" y="2874"/>
                </a:lnTo>
                <a:lnTo>
                  <a:pt x="2391" y="2904"/>
                </a:lnTo>
                <a:lnTo>
                  <a:pt x="2324" y="2934"/>
                </a:lnTo>
                <a:lnTo>
                  <a:pt x="2257" y="2961"/>
                </a:lnTo>
                <a:lnTo>
                  <a:pt x="2189" y="2989"/>
                </a:lnTo>
                <a:lnTo>
                  <a:pt x="2121" y="3014"/>
                </a:lnTo>
                <a:lnTo>
                  <a:pt x="2054" y="3039"/>
                </a:lnTo>
                <a:lnTo>
                  <a:pt x="1985" y="3063"/>
                </a:lnTo>
                <a:lnTo>
                  <a:pt x="1916" y="3086"/>
                </a:lnTo>
                <a:lnTo>
                  <a:pt x="1846" y="3108"/>
                </a:lnTo>
                <a:lnTo>
                  <a:pt x="1777" y="3129"/>
                </a:lnTo>
                <a:lnTo>
                  <a:pt x="1707" y="3149"/>
                </a:lnTo>
                <a:lnTo>
                  <a:pt x="1637" y="3167"/>
                </a:lnTo>
                <a:lnTo>
                  <a:pt x="1566" y="3185"/>
                </a:lnTo>
                <a:lnTo>
                  <a:pt x="1495" y="3202"/>
                </a:lnTo>
                <a:lnTo>
                  <a:pt x="1423" y="3218"/>
                </a:lnTo>
                <a:lnTo>
                  <a:pt x="1352" y="3233"/>
                </a:lnTo>
                <a:lnTo>
                  <a:pt x="1280" y="3247"/>
                </a:lnTo>
                <a:lnTo>
                  <a:pt x="1207" y="3259"/>
                </a:lnTo>
                <a:lnTo>
                  <a:pt x="1134" y="3272"/>
                </a:lnTo>
                <a:lnTo>
                  <a:pt x="1061" y="3282"/>
                </a:lnTo>
                <a:lnTo>
                  <a:pt x="987" y="3292"/>
                </a:lnTo>
                <a:lnTo>
                  <a:pt x="914" y="3300"/>
                </a:lnTo>
                <a:lnTo>
                  <a:pt x="839" y="3307"/>
                </a:lnTo>
                <a:lnTo>
                  <a:pt x="765" y="3314"/>
                </a:lnTo>
                <a:lnTo>
                  <a:pt x="690" y="3320"/>
                </a:lnTo>
                <a:lnTo>
                  <a:pt x="615" y="3324"/>
                </a:lnTo>
                <a:lnTo>
                  <a:pt x="539" y="3328"/>
                </a:lnTo>
                <a:lnTo>
                  <a:pt x="463" y="3331"/>
                </a:lnTo>
                <a:lnTo>
                  <a:pt x="387" y="3332"/>
                </a:lnTo>
                <a:lnTo>
                  <a:pt x="310" y="3333"/>
                </a:lnTo>
                <a:lnTo>
                  <a:pt x="310" y="3333"/>
                </a:lnTo>
                <a:lnTo>
                  <a:pt x="0" y="3333"/>
                </a:lnTo>
                <a:lnTo>
                  <a:pt x="0" y="1932"/>
                </a:lnTo>
                <a:lnTo>
                  <a:pt x="310" y="1932"/>
                </a:lnTo>
                <a:lnTo>
                  <a:pt x="310" y="1931"/>
                </a:lnTo>
                <a:lnTo>
                  <a:pt x="310" y="1932"/>
                </a:lnTo>
                <a:lnTo>
                  <a:pt x="310" y="1932"/>
                </a:lnTo>
                <a:lnTo>
                  <a:pt x="370" y="1932"/>
                </a:lnTo>
                <a:lnTo>
                  <a:pt x="430" y="1931"/>
                </a:lnTo>
                <a:lnTo>
                  <a:pt x="489" y="1929"/>
                </a:lnTo>
                <a:lnTo>
                  <a:pt x="548" y="1926"/>
                </a:lnTo>
                <a:lnTo>
                  <a:pt x="607" y="1922"/>
                </a:lnTo>
                <a:lnTo>
                  <a:pt x="665" y="1918"/>
                </a:lnTo>
                <a:lnTo>
                  <a:pt x="724" y="1913"/>
                </a:lnTo>
                <a:lnTo>
                  <a:pt x="782" y="1907"/>
                </a:lnTo>
                <a:lnTo>
                  <a:pt x="839" y="1900"/>
                </a:lnTo>
                <a:lnTo>
                  <a:pt x="898" y="1892"/>
                </a:lnTo>
                <a:lnTo>
                  <a:pt x="955" y="1884"/>
                </a:lnTo>
                <a:lnTo>
                  <a:pt x="1011" y="1874"/>
                </a:lnTo>
                <a:lnTo>
                  <a:pt x="1068" y="1864"/>
                </a:lnTo>
                <a:lnTo>
                  <a:pt x="1124" y="1853"/>
                </a:lnTo>
                <a:lnTo>
                  <a:pt x="1180" y="1841"/>
                </a:lnTo>
                <a:lnTo>
                  <a:pt x="1236" y="1829"/>
                </a:lnTo>
                <a:lnTo>
                  <a:pt x="1292" y="1816"/>
                </a:lnTo>
                <a:lnTo>
                  <a:pt x="1347" y="1801"/>
                </a:lnTo>
                <a:lnTo>
                  <a:pt x="1402" y="1786"/>
                </a:lnTo>
                <a:lnTo>
                  <a:pt x="1457" y="1771"/>
                </a:lnTo>
                <a:lnTo>
                  <a:pt x="1512" y="1754"/>
                </a:lnTo>
                <a:lnTo>
                  <a:pt x="1566" y="1737"/>
                </a:lnTo>
                <a:lnTo>
                  <a:pt x="1620" y="1718"/>
                </a:lnTo>
                <a:lnTo>
                  <a:pt x="1674" y="1699"/>
                </a:lnTo>
                <a:lnTo>
                  <a:pt x="1727" y="1680"/>
                </a:lnTo>
                <a:lnTo>
                  <a:pt x="1780" y="1658"/>
                </a:lnTo>
                <a:lnTo>
                  <a:pt x="1834" y="1637"/>
                </a:lnTo>
                <a:lnTo>
                  <a:pt x="1887" y="1615"/>
                </a:lnTo>
                <a:lnTo>
                  <a:pt x="1938" y="1592"/>
                </a:lnTo>
                <a:lnTo>
                  <a:pt x="1991" y="1569"/>
                </a:lnTo>
                <a:lnTo>
                  <a:pt x="2043" y="1544"/>
                </a:lnTo>
                <a:lnTo>
                  <a:pt x="2094" y="1518"/>
                </a:lnTo>
                <a:lnTo>
                  <a:pt x="2127" y="1501"/>
                </a:lnTo>
                <a:lnTo>
                  <a:pt x="2160" y="1484"/>
                </a:lnTo>
                <a:lnTo>
                  <a:pt x="2193" y="1466"/>
                </a:lnTo>
                <a:lnTo>
                  <a:pt x="2226" y="1449"/>
                </a:lnTo>
                <a:lnTo>
                  <a:pt x="2259" y="1429"/>
                </a:lnTo>
                <a:lnTo>
                  <a:pt x="2293" y="1410"/>
                </a:lnTo>
                <a:lnTo>
                  <a:pt x="2326" y="1391"/>
                </a:lnTo>
                <a:lnTo>
                  <a:pt x="2359" y="1372"/>
                </a:lnTo>
                <a:lnTo>
                  <a:pt x="2401" y="1346"/>
                </a:lnTo>
                <a:lnTo>
                  <a:pt x="2443" y="1319"/>
                </a:lnTo>
                <a:lnTo>
                  <a:pt x="2486" y="1292"/>
                </a:lnTo>
                <a:lnTo>
                  <a:pt x="2527" y="1266"/>
                </a:lnTo>
                <a:lnTo>
                  <a:pt x="2569" y="1237"/>
                </a:lnTo>
                <a:lnTo>
                  <a:pt x="2610" y="1208"/>
                </a:lnTo>
                <a:lnTo>
                  <a:pt x="2650" y="1179"/>
                </a:lnTo>
                <a:lnTo>
                  <a:pt x="2692" y="1150"/>
                </a:lnTo>
                <a:lnTo>
                  <a:pt x="2732" y="1120"/>
                </a:lnTo>
                <a:lnTo>
                  <a:pt x="2773" y="1088"/>
                </a:lnTo>
                <a:lnTo>
                  <a:pt x="2813" y="1057"/>
                </a:lnTo>
                <a:lnTo>
                  <a:pt x="2853" y="1025"/>
                </a:lnTo>
                <a:lnTo>
                  <a:pt x="2933" y="959"/>
                </a:lnTo>
                <a:lnTo>
                  <a:pt x="3013" y="891"/>
                </a:lnTo>
                <a:lnTo>
                  <a:pt x="3091" y="821"/>
                </a:lnTo>
                <a:lnTo>
                  <a:pt x="3169" y="748"/>
                </a:lnTo>
                <a:lnTo>
                  <a:pt x="3246" y="673"/>
                </a:lnTo>
                <a:lnTo>
                  <a:pt x="3322" y="595"/>
                </a:lnTo>
                <a:lnTo>
                  <a:pt x="3397" y="516"/>
                </a:lnTo>
                <a:lnTo>
                  <a:pt x="3472" y="434"/>
                </a:lnTo>
                <a:lnTo>
                  <a:pt x="3546" y="350"/>
                </a:lnTo>
                <a:lnTo>
                  <a:pt x="3621" y="262"/>
                </a:lnTo>
                <a:lnTo>
                  <a:pt x="3838" y="0"/>
                </a:lnTo>
                <a:close/>
                <a:moveTo>
                  <a:pt x="5024" y="0"/>
                </a:moveTo>
                <a:lnTo>
                  <a:pt x="7030" y="0"/>
                </a:lnTo>
                <a:lnTo>
                  <a:pt x="7068" y="21"/>
                </a:lnTo>
                <a:lnTo>
                  <a:pt x="7106" y="40"/>
                </a:lnTo>
                <a:lnTo>
                  <a:pt x="7145" y="58"/>
                </a:lnTo>
                <a:lnTo>
                  <a:pt x="7184" y="76"/>
                </a:lnTo>
                <a:lnTo>
                  <a:pt x="7223" y="92"/>
                </a:lnTo>
                <a:lnTo>
                  <a:pt x="7262" y="109"/>
                </a:lnTo>
                <a:lnTo>
                  <a:pt x="7302" y="125"/>
                </a:lnTo>
                <a:lnTo>
                  <a:pt x="7342" y="140"/>
                </a:lnTo>
                <a:lnTo>
                  <a:pt x="7382" y="154"/>
                </a:lnTo>
                <a:lnTo>
                  <a:pt x="7422" y="169"/>
                </a:lnTo>
                <a:lnTo>
                  <a:pt x="7463" y="182"/>
                </a:lnTo>
                <a:lnTo>
                  <a:pt x="7504" y="195"/>
                </a:lnTo>
                <a:lnTo>
                  <a:pt x="7545" y="207"/>
                </a:lnTo>
                <a:lnTo>
                  <a:pt x="7586" y="218"/>
                </a:lnTo>
                <a:lnTo>
                  <a:pt x="7628" y="229"/>
                </a:lnTo>
                <a:lnTo>
                  <a:pt x="7670" y="240"/>
                </a:lnTo>
                <a:lnTo>
                  <a:pt x="7712" y="249"/>
                </a:lnTo>
                <a:lnTo>
                  <a:pt x="7754" y="259"/>
                </a:lnTo>
                <a:lnTo>
                  <a:pt x="7797" y="266"/>
                </a:lnTo>
                <a:lnTo>
                  <a:pt x="7840" y="274"/>
                </a:lnTo>
                <a:lnTo>
                  <a:pt x="7882" y="281"/>
                </a:lnTo>
                <a:lnTo>
                  <a:pt x="7926" y="288"/>
                </a:lnTo>
                <a:lnTo>
                  <a:pt x="7970" y="293"/>
                </a:lnTo>
                <a:lnTo>
                  <a:pt x="8013" y="299"/>
                </a:lnTo>
                <a:lnTo>
                  <a:pt x="8057" y="304"/>
                </a:lnTo>
                <a:lnTo>
                  <a:pt x="8102" y="308"/>
                </a:lnTo>
                <a:lnTo>
                  <a:pt x="8147" y="311"/>
                </a:lnTo>
                <a:lnTo>
                  <a:pt x="8191" y="314"/>
                </a:lnTo>
                <a:lnTo>
                  <a:pt x="8237" y="316"/>
                </a:lnTo>
                <a:lnTo>
                  <a:pt x="8281" y="318"/>
                </a:lnTo>
                <a:lnTo>
                  <a:pt x="8327" y="319"/>
                </a:lnTo>
                <a:lnTo>
                  <a:pt x="8372" y="319"/>
                </a:lnTo>
                <a:lnTo>
                  <a:pt x="8709" y="319"/>
                </a:lnTo>
                <a:lnTo>
                  <a:pt x="8709" y="1736"/>
                </a:lnTo>
                <a:lnTo>
                  <a:pt x="8372" y="1736"/>
                </a:lnTo>
                <a:lnTo>
                  <a:pt x="8372" y="1736"/>
                </a:lnTo>
                <a:lnTo>
                  <a:pt x="8372" y="1736"/>
                </a:lnTo>
                <a:lnTo>
                  <a:pt x="8372" y="1736"/>
                </a:lnTo>
                <a:lnTo>
                  <a:pt x="8313" y="1735"/>
                </a:lnTo>
                <a:lnTo>
                  <a:pt x="8255" y="1734"/>
                </a:lnTo>
                <a:lnTo>
                  <a:pt x="8195" y="1731"/>
                </a:lnTo>
                <a:lnTo>
                  <a:pt x="8137" y="1729"/>
                </a:lnTo>
                <a:lnTo>
                  <a:pt x="8078" y="1726"/>
                </a:lnTo>
                <a:lnTo>
                  <a:pt x="8020" y="1721"/>
                </a:lnTo>
                <a:lnTo>
                  <a:pt x="7963" y="1717"/>
                </a:lnTo>
                <a:lnTo>
                  <a:pt x="7905" y="1710"/>
                </a:lnTo>
                <a:lnTo>
                  <a:pt x="7847" y="1703"/>
                </a:lnTo>
                <a:lnTo>
                  <a:pt x="7791" y="1697"/>
                </a:lnTo>
                <a:lnTo>
                  <a:pt x="7734" y="1689"/>
                </a:lnTo>
                <a:lnTo>
                  <a:pt x="7678" y="1680"/>
                </a:lnTo>
                <a:lnTo>
                  <a:pt x="7622" y="1670"/>
                </a:lnTo>
                <a:lnTo>
                  <a:pt x="7566" y="1660"/>
                </a:lnTo>
                <a:lnTo>
                  <a:pt x="7511" y="1647"/>
                </a:lnTo>
                <a:lnTo>
                  <a:pt x="7455" y="1636"/>
                </a:lnTo>
                <a:lnTo>
                  <a:pt x="7400" y="1623"/>
                </a:lnTo>
                <a:lnTo>
                  <a:pt x="7346" y="1609"/>
                </a:lnTo>
                <a:lnTo>
                  <a:pt x="7291" y="1594"/>
                </a:lnTo>
                <a:lnTo>
                  <a:pt x="7237" y="1580"/>
                </a:lnTo>
                <a:lnTo>
                  <a:pt x="7184" y="1563"/>
                </a:lnTo>
                <a:lnTo>
                  <a:pt x="7130" y="1546"/>
                </a:lnTo>
                <a:lnTo>
                  <a:pt x="7077" y="1529"/>
                </a:lnTo>
                <a:lnTo>
                  <a:pt x="7023" y="1510"/>
                </a:lnTo>
                <a:lnTo>
                  <a:pt x="6970" y="1491"/>
                </a:lnTo>
                <a:lnTo>
                  <a:pt x="6919" y="1472"/>
                </a:lnTo>
                <a:lnTo>
                  <a:pt x="6866" y="1451"/>
                </a:lnTo>
                <a:lnTo>
                  <a:pt x="6815" y="1429"/>
                </a:lnTo>
                <a:lnTo>
                  <a:pt x="6763" y="1407"/>
                </a:lnTo>
                <a:lnTo>
                  <a:pt x="6711" y="1385"/>
                </a:lnTo>
                <a:lnTo>
                  <a:pt x="6661" y="1361"/>
                </a:lnTo>
                <a:lnTo>
                  <a:pt x="6609" y="1336"/>
                </a:lnTo>
                <a:lnTo>
                  <a:pt x="6577" y="1319"/>
                </a:lnTo>
                <a:lnTo>
                  <a:pt x="6543" y="1303"/>
                </a:lnTo>
                <a:lnTo>
                  <a:pt x="6511" y="1286"/>
                </a:lnTo>
                <a:lnTo>
                  <a:pt x="6478" y="1268"/>
                </a:lnTo>
                <a:lnTo>
                  <a:pt x="6446" y="1251"/>
                </a:lnTo>
                <a:lnTo>
                  <a:pt x="6413" y="1232"/>
                </a:lnTo>
                <a:lnTo>
                  <a:pt x="6382" y="1214"/>
                </a:lnTo>
                <a:lnTo>
                  <a:pt x="6350" y="1196"/>
                </a:lnTo>
                <a:lnTo>
                  <a:pt x="6309" y="1171"/>
                </a:lnTo>
                <a:lnTo>
                  <a:pt x="6268" y="1147"/>
                </a:lnTo>
                <a:lnTo>
                  <a:pt x="6228" y="1121"/>
                </a:lnTo>
                <a:lnTo>
                  <a:pt x="6189" y="1095"/>
                </a:lnTo>
                <a:lnTo>
                  <a:pt x="6109" y="1041"/>
                </a:lnTo>
                <a:lnTo>
                  <a:pt x="6029" y="985"/>
                </a:lnTo>
                <a:lnTo>
                  <a:pt x="5952" y="928"/>
                </a:lnTo>
                <a:lnTo>
                  <a:pt x="5875" y="867"/>
                </a:lnTo>
                <a:lnTo>
                  <a:pt x="5798" y="805"/>
                </a:lnTo>
                <a:lnTo>
                  <a:pt x="5722" y="740"/>
                </a:lnTo>
                <a:lnTo>
                  <a:pt x="5647" y="674"/>
                </a:lnTo>
                <a:lnTo>
                  <a:pt x="5573" y="605"/>
                </a:lnTo>
                <a:lnTo>
                  <a:pt x="5500" y="535"/>
                </a:lnTo>
                <a:lnTo>
                  <a:pt x="5427" y="462"/>
                </a:lnTo>
                <a:lnTo>
                  <a:pt x="5355" y="387"/>
                </a:lnTo>
                <a:lnTo>
                  <a:pt x="5285" y="309"/>
                </a:lnTo>
                <a:lnTo>
                  <a:pt x="5215" y="229"/>
                </a:lnTo>
                <a:lnTo>
                  <a:pt x="5146" y="147"/>
                </a:lnTo>
                <a:lnTo>
                  <a:pt x="502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309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6528164" cy="6858000"/>
          </a:xfrm>
          <a:custGeom>
            <a:avLst/>
            <a:gdLst>
              <a:gd name="T0" fmla="*/ 4050 w 4656"/>
              <a:gd name="T1" fmla="*/ 0 h 4892"/>
              <a:gd name="T2" fmla="*/ 4237 w 4656"/>
              <a:gd name="T3" fmla="*/ 1545 h 4892"/>
              <a:gd name="T4" fmla="*/ 4236 w 4656"/>
              <a:gd name="T5" fmla="*/ 1614 h 4892"/>
              <a:gd name="T6" fmla="*/ 4226 w 4656"/>
              <a:gd name="T7" fmla="*/ 1682 h 4892"/>
              <a:gd name="T8" fmla="*/ 4207 w 4656"/>
              <a:gd name="T9" fmla="*/ 1745 h 4892"/>
              <a:gd name="T10" fmla="*/ 4181 w 4656"/>
              <a:gd name="T11" fmla="*/ 1804 h 4892"/>
              <a:gd name="T12" fmla="*/ 4148 w 4656"/>
              <a:gd name="T13" fmla="*/ 1859 h 4892"/>
              <a:gd name="T14" fmla="*/ 4108 w 4656"/>
              <a:gd name="T15" fmla="*/ 1909 h 4892"/>
              <a:gd name="T16" fmla="*/ 4061 w 4656"/>
              <a:gd name="T17" fmla="*/ 1954 h 4892"/>
              <a:gd name="T18" fmla="*/ 4010 w 4656"/>
              <a:gd name="T19" fmla="*/ 1992 h 4892"/>
              <a:gd name="T20" fmla="*/ 3954 w 4656"/>
              <a:gd name="T21" fmla="*/ 2023 h 4892"/>
              <a:gd name="T22" fmla="*/ 3896 w 4656"/>
              <a:gd name="T23" fmla="*/ 2048 h 4892"/>
              <a:gd name="T24" fmla="*/ 3834 w 4656"/>
              <a:gd name="T25" fmla="*/ 2065 h 4892"/>
              <a:gd name="T26" fmla="*/ 3768 w 4656"/>
              <a:gd name="T27" fmla="*/ 2074 h 4892"/>
              <a:gd name="T28" fmla="*/ 3703 w 4656"/>
              <a:gd name="T29" fmla="*/ 2074 h 4892"/>
              <a:gd name="T30" fmla="*/ 3635 w 4656"/>
              <a:gd name="T31" fmla="*/ 2065 h 4892"/>
              <a:gd name="T32" fmla="*/ 3567 w 4656"/>
              <a:gd name="T33" fmla="*/ 2047 h 4892"/>
              <a:gd name="T34" fmla="*/ 1394 w 4656"/>
              <a:gd name="T35" fmla="*/ 1115 h 4892"/>
              <a:gd name="T36" fmla="*/ 0 w 4656"/>
              <a:gd name="T37" fmla="*/ 0 h 4892"/>
              <a:gd name="T38" fmla="*/ 822 w 4656"/>
              <a:gd name="T39" fmla="*/ 4892 h 4892"/>
              <a:gd name="T40" fmla="*/ 3634 w 4656"/>
              <a:gd name="T41" fmla="*/ 2780 h 4892"/>
              <a:gd name="T42" fmla="*/ 3694 w 4656"/>
              <a:gd name="T43" fmla="*/ 2741 h 4892"/>
              <a:gd name="T44" fmla="*/ 3756 w 4656"/>
              <a:gd name="T45" fmla="*/ 2711 h 4892"/>
              <a:gd name="T46" fmla="*/ 3819 w 4656"/>
              <a:gd name="T47" fmla="*/ 2691 h 4892"/>
              <a:gd name="T48" fmla="*/ 3883 w 4656"/>
              <a:gd name="T49" fmla="*/ 2680 h 4892"/>
              <a:gd name="T50" fmla="*/ 3949 w 4656"/>
              <a:gd name="T51" fmla="*/ 2678 h 4892"/>
              <a:gd name="T52" fmla="*/ 4012 w 4656"/>
              <a:gd name="T53" fmla="*/ 2684 h 4892"/>
              <a:gd name="T54" fmla="*/ 4074 w 4656"/>
              <a:gd name="T55" fmla="*/ 2697 h 4892"/>
              <a:gd name="T56" fmla="*/ 4135 w 4656"/>
              <a:gd name="T57" fmla="*/ 2719 h 4892"/>
              <a:gd name="T58" fmla="*/ 4192 w 4656"/>
              <a:gd name="T59" fmla="*/ 2747 h 4892"/>
              <a:gd name="T60" fmla="*/ 4245 w 4656"/>
              <a:gd name="T61" fmla="*/ 2782 h 4892"/>
              <a:gd name="T62" fmla="*/ 4294 w 4656"/>
              <a:gd name="T63" fmla="*/ 2824 h 4892"/>
              <a:gd name="T64" fmla="*/ 4336 w 4656"/>
              <a:gd name="T65" fmla="*/ 2873 h 4892"/>
              <a:gd name="T66" fmla="*/ 4374 w 4656"/>
              <a:gd name="T67" fmla="*/ 2927 h 4892"/>
              <a:gd name="T68" fmla="*/ 4404 w 4656"/>
              <a:gd name="T69" fmla="*/ 2987 h 4892"/>
              <a:gd name="T70" fmla="*/ 4425 w 4656"/>
              <a:gd name="T71" fmla="*/ 3051 h 4892"/>
              <a:gd name="T72" fmla="*/ 4438 w 4656"/>
              <a:gd name="T73" fmla="*/ 3121 h 4892"/>
              <a:gd name="T74" fmla="*/ 544 w 4656"/>
              <a:gd name="T75" fmla="*/ 4892 h 4892"/>
              <a:gd name="T76" fmla="*/ 0 w 4656"/>
              <a:gd name="T77" fmla="*/ 4891 h 4892"/>
              <a:gd name="T78" fmla="*/ 1337 w 4656"/>
              <a:gd name="T79" fmla="*/ 1315 h 4892"/>
              <a:gd name="T80" fmla="*/ 3095 w 4656"/>
              <a:gd name="T81" fmla="*/ 2071 h 4892"/>
              <a:gd name="T82" fmla="*/ 3153 w 4656"/>
              <a:gd name="T83" fmla="*/ 2106 h 4892"/>
              <a:gd name="T84" fmla="*/ 3207 w 4656"/>
              <a:gd name="T85" fmla="*/ 2149 h 4892"/>
              <a:gd name="T86" fmla="*/ 3252 w 4656"/>
              <a:gd name="T87" fmla="*/ 2196 h 4892"/>
              <a:gd name="T88" fmla="*/ 3290 w 4656"/>
              <a:gd name="T89" fmla="*/ 2249 h 4892"/>
              <a:gd name="T90" fmla="*/ 3321 w 4656"/>
              <a:gd name="T91" fmla="*/ 2306 h 4892"/>
              <a:gd name="T92" fmla="*/ 3343 w 4656"/>
              <a:gd name="T93" fmla="*/ 2366 h 4892"/>
              <a:gd name="T94" fmla="*/ 3359 w 4656"/>
              <a:gd name="T95" fmla="*/ 2427 h 4892"/>
              <a:gd name="T96" fmla="*/ 3366 w 4656"/>
              <a:gd name="T97" fmla="*/ 2490 h 4892"/>
              <a:gd name="T98" fmla="*/ 3366 w 4656"/>
              <a:gd name="T99" fmla="*/ 2554 h 4892"/>
              <a:gd name="T100" fmla="*/ 3358 w 4656"/>
              <a:gd name="T101" fmla="*/ 2617 h 4892"/>
              <a:gd name="T102" fmla="*/ 3342 w 4656"/>
              <a:gd name="T103" fmla="*/ 2679 h 4892"/>
              <a:gd name="T104" fmla="*/ 3318 w 4656"/>
              <a:gd name="T105" fmla="*/ 2739 h 4892"/>
              <a:gd name="T106" fmla="*/ 3284 w 4656"/>
              <a:gd name="T107" fmla="*/ 2797 h 4892"/>
              <a:gd name="T108" fmla="*/ 3243 w 4656"/>
              <a:gd name="T109" fmla="*/ 2850 h 4892"/>
              <a:gd name="T110" fmla="*/ 3194 w 4656"/>
              <a:gd name="T111" fmla="*/ 2899 h 4892"/>
              <a:gd name="T112" fmla="*/ 1683 w 4656"/>
              <a:gd name="T113" fmla="*/ 4035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56" h="4892">
                <a:moveTo>
                  <a:pt x="0" y="0"/>
                </a:moveTo>
                <a:lnTo>
                  <a:pt x="4050" y="0"/>
                </a:lnTo>
                <a:lnTo>
                  <a:pt x="4234" y="1509"/>
                </a:lnTo>
                <a:lnTo>
                  <a:pt x="4237" y="1545"/>
                </a:lnTo>
                <a:lnTo>
                  <a:pt x="4239" y="1580"/>
                </a:lnTo>
                <a:lnTo>
                  <a:pt x="4236" y="1614"/>
                </a:lnTo>
                <a:lnTo>
                  <a:pt x="4233" y="1649"/>
                </a:lnTo>
                <a:lnTo>
                  <a:pt x="4226" y="1682"/>
                </a:lnTo>
                <a:lnTo>
                  <a:pt x="4219" y="1714"/>
                </a:lnTo>
                <a:lnTo>
                  <a:pt x="4207" y="1745"/>
                </a:lnTo>
                <a:lnTo>
                  <a:pt x="4195" y="1775"/>
                </a:lnTo>
                <a:lnTo>
                  <a:pt x="4181" y="1804"/>
                </a:lnTo>
                <a:lnTo>
                  <a:pt x="4165" y="1833"/>
                </a:lnTo>
                <a:lnTo>
                  <a:pt x="4148" y="1859"/>
                </a:lnTo>
                <a:lnTo>
                  <a:pt x="4128" y="1885"/>
                </a:lnTo>
                <a:lnTo>
                  <a:pt x="4108" y="1909"/>
                </a:lnTo>
                <a:lnTo>
                  <a:pt x="4084" y="1932"/>
                </a:lnTo>
                <a:lnTo>
                  <a:pt x="4061" y="1954"/>
                </a:lnTo>
                <a:lnTo>
                  <a:pt x="4037" y="1973"/>
                </a:lnTo>
                <a:lnTo>
                  <a:pt x="4010" y="1992"/>
                </a:lnTo>
                <a:lnTo>
                  <a:pt x="3983" y="2009"/>
                </a:lnTo>
                <a:lnTo>
                  <a:pt x="3954" y="2023"/>
                </a:lnTo>
                <a:lnTo>
                  <a:pt x="3926" y="2037"/>
                </a:lnTo>
                <a:lnTo>
                  <a:pt x="3896" y="2048"/>
                </a:lnTo>
                <a:lnTo>
                  <a:pt x="3865" y="2058"/>
                </a:lnTo>
                <a:lnTo>
                  <a:pt x="3834" y="2065"/>
                </a:lnTo>
                <a:lnTo>
                  <a:pt x="3801" y="2071"/>
                </a:lnTo>
                <a:lnTo>
                  <a:pt x="3768" y="2074"/>
                </a:lnTo>
                <a:lnTo>
                  <a:pt x="3736" y="2075"/>
                </a:lnTo>
                <a:lnTo>
                  <a:pt x="3703" y="2074"/>
                </a:lnTo>
                <a:lnTo>
                  <a:pt x="3668" y="2071"/>
                </a:lnTo>
                <a:lnTo>
                  <a:pt x="3635" y="2065"/>
                </a:lnTo>
                <a:lnTo>
                  <a:pt x="3602" y="2057"/>
                </a:lnTo>
                <a:lnTo>
                  <a:pt x="3567" y="2047"/>
                </a:lnTo>
                <a:lnTo>
                  <a:pt x="3534" y="2033"/>
                </a:lnTo>
                <a:lnTo>
                  <a:pt x="1394" y="1115"/>
                </a:lnTo>
                <a:lnTo>
                  <a:pt x="0" y="517"/>
                </a:lnTo>
                <a:lnTo>
                  <a:pt x="0" y="0"/>
                </a:lnTo>
                <a:close/>
                <a:moveTo>
                  <a:pt x="4656" y="4892"/>
                </a:moveTo>
                <a:lnTo>
                  <a:pt x="822" y="4892"/>
                </a:lnTo>
                <a:lnTo>
                  <a:pt x="1784" y="4169"/>
                </a:lnTo>
                <a:lnTo>
                  <a:pt x="3634" y="2780"/>
                </a:lnTo>
                <a:lnTo>
                  <a:pt x="3663" y="2759"/>
                </a:lnTo>
                <a:lnTo>
                  <a:pt x="3694" y="2741"/>
                </a:lnTo>
                <a:lnTo>
                  <a:pt x="3724" y="2725"/>
                </a:lnTo>
                <a:lnTo>
                  <a:pt x="3756" y="2711"/>
                </a:lnTo>
                <a:lnTo>
                  <a:pt x="3787" y="2700"/>
                </a:lnTo>
                <a:lnTo>
                  <a:pt x="3819" y="2691"/>
                </a:lnTo>
                <a:lnTo>
                  <a:pt x="3851" y="2685"/>
                </a:lnTo>
                <a:lnTo>
                  <a:pt x="3883" y="2680"/>
                </a:lnTo>
                <a:lnTo>
                  <a:pt x="3916" y="2678"/>
                </a:lnTo>
                <a:lnTo>
                  <a:pt x="3949" y="2678"/>
                </a:lnTo>
                <a:lnTo>
                  <a:pt x="3980" y="2680"/>
                </a:lnTo>
                <a:lnTo>
                  <a:pt x="4012" y="2684"/>
                </a:lnTo>
                <a:lnTo>
                  <a:pt x="4044" y="2689"/>
                </a:lnTo>
                <a:lnTo>
                  <a:pt x="4074" y="2697"/>
                </a:lnTo>
                <a:lnTo>
                  <a:pt x="4105" y="2707"/>
                </a:lnTo>
                <a:lnTo>
                  <a:pt x="4135" y="2719"/>
                </a:lnTo>
                <a:lnTo>
                  <a:pt x="4164" y="2732"/>
                </a:lnTo>
                <a:lnTo>
                  <a:pt x="4192" y="2747"/>
                </a:lnTo>
                <a:lnTo>
                  <a:pt x="4219" y="2765"/>
                </a:lnTo>
                <a:lnTo>
                  <a:pt x="4245" y="2782"/>
                </a:lnTo>
                <a:lnTo>
                  <a:pt x="4270" y="2802"/>
                </a:lnTo>
                <a:lnTo>
                  <a:pt x="4294" y="2824"/>
                </a:lnTo>
                <a:lnTo>
                  <a:pt x="4316" y="2848"/>
                </a:lnTo>
                <a:lnTo>
                  <a:pt x="4336" y="2873"/>
                </a:lnTo>
                <a:lnTo>
                  <a:pt x="4356" y="2900"/>
                </a:lnTo>
                <a:lnTo>
                  <a:pt x="4374" y="2927"/>
                </a:lnTo>
                <a:lnTo>
                  <a:pt x="4389" y="2956"/>
                </a:lnTo>
                <a:lnTo>
                  <a:pt x="4404" y="2987"/>
                </a:lnTo>
                <a:lnTo>
                  <a:pt x="4415" y="3018"/>
                </a:lnTo>
                <a:lnTo>
                  <a:pt x="4425" y="3051"/>
                </a:lnTo>
                <a:lnTo>
                  <a:pt x="4433" y="3086"/>
                </a:lnTo>
                <a:lnTo>
                  <a:pt x="4438" y="3121"/>
                </a:lnTo>
                <a:lnTo>
                  <a:pt x="4656" y="4892"/>
                </a:lnTo>
                <a:close/>
                <a:moveTo>
                  <a:pt x="544" y="4892"/>
                </a:moveTo>
                <a:lnTo>
                  <a:pt x="17" y="4892"/>
                </a:lnTo>
                <a:lnTo>
                  <a:pt x="0" y="4891"/>
                </a:lnTo>
                <a:lnTo>
                  <a:pt x="0" y="741"/>
                </a:lnTo>
                <a:lnTo>
                  <a:pt x="1337" y="1315"/>
                </a:lnTo>
                <a:lnTo>
                  <a:pt x="3061" y="2055"/>
                </a:lnTo>
                <a:lnTo>
                  <a:pt x="3095" y="2071"/>
                </a:lnTo>
                <a:lnTo>
                  <a:pt x="3125" y="2088"/>
                </a:lnTo>
                <a:lnTo>
                  <a:pt x="3153" y="2106"/>
                </a:lnTo>
                <a:lnTo>
                  <a:pt x="3181" y="2126"/>
                </a:lnTo>
                <a:lnTo>
                  <a:pt x="3207" y="2149"/>
                </a:lnTo>
                <a:lnTo>
                  <a:pt x="3230" y="2172"/>
                </a:lnTo>
                <a:lnTo>
                  <a:pt x="3252" y="2196"/>
                </a:lnTo>
                <a:lnTo>
                  <a:pt x="3272" y="2223"/>
                </a:lnTo>
                <a:lnTo>
                  <a:pt x="3290" y="2249"/>
                </a:lnTo>
                <a:lnTo>
                  <a:pt x="3307" y="2277"/>
                </a:lnTo>
                <a:lnTo>
                  <a:pt x="3321" y="2306"/>
                </a:lnTo>
                <a:lnTo>
                  <a:pt x="3333" y="2335"/>
                </a:lnTo>
                <a:lnTo>
                  <a:pt x="3343" y="2366"/>
                </a:lnTo>
                <a:lnTo>
                  <a:pt x="3352" y="2396"/>
                </a:lnTo>
                <a:lnTo>
                  <a:pt x="3359" y="2427"/>
                </a:lnTo>
                <a:lnTo>
                  <a:pt x="3364" y="2459"/>
                </a:lnTo>
                <a:lnTo>
                  <a:pt x="3366" y="2490"/>
                </a:lnTo>
                <a:lnTo>
                  <a:pt x="3368" y="2522"/>
                </a:lnTo>
                <a:lnTo>
                  <a:pt x="3366" y="2554"/>
                </a:lnTo>
                <a:lnTo>
                  <a:pt x="3363" y="2585"/>
                </a:lnTo>
                <a:lnTo>
                  <a:pt x="3358" y="2617"/>
                </a:lnTo>
                <a:lnTo>
                  <a:pt x="3351" y="2648"/>
                </a:lnTo>
                <a:lnTo>
                  <a:pt x="3342" y="2679"/>
                </a:lnTo>
                <a:lnTo>
                  <a:pt x="3331" y="2709"/>
                </a:lnTo>
                <a:lnTo>
                  <a:pt x="3318" y="2739"/>
                </a:lnTo>
                <a:lnTo>
                  <a:pt x="3302" y="2768"/>
                </a:lnTo>
                <a:lnTo>
                  <a:pt x="3284" y="2797"/>
                </a:lnTo>
                <a:lnTo>
                  <a:pt x="3265" y="2823"/>
                </a:lnTo>
                <a:lnTo>
                  <a:pt x="3243" y="2850"/>
                </a:lnTo>
                <a:lnTo>
                  <a:pt x="3220" y="2875"/>
                </a:lnTo>
                <a:lnTo>
                  <a:pt x="3194" y="2899"/>
                </a:lnTo>
                <a:lnTo>
                  <a:pt x="3166" y="2922"/>
                </a:lnTo>
                <a:lnTo>
                  <a:pt x="1683" y="4035"/>
                </a:lnTo>
                <a:lnTo>
                  <a:pt x="544" y="489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2192000" cy="4662434"/>
          </a:xfrm>
          <a:custGeom>
            <a:avLst/>
            <a:gdLst>
              <a:gd name="T0" fmla="*/ 3361 w 8709"/>
              <a:gd name="T1" fmla="*/ 344 h 3333"/>
              <a:gd name="T2" fmla="*/ 3004 w 8709"/>
              <a:gd name="T3" fmla="*/ 694 h 3333"/>
              <a:gd name="T4" fmla="*/ 2628 w 8709"/>
              <a:gd name="T5" fmla="*/ 994 h 3333"/>
              <a:gd name="T6" fmla="*/ 2235 w 8709"/>
              <a:gd name="T7" fmla="*/ 1243 h 3333"/>
              <a:gd name="T8" fmla="*/ 1824 w 8709"/>
              <a:gd name="T9" fmla="*/ 1443 h 3333"/>
              <a:gd name="T10" fmla="*/ 1394 w 8709"/>
              <a:gd name="T11" fmla="*/ 1591 h 3333"/>
              <a:gd name="T12" fmla="*/ 949 w 8709"/>
              <a:gd name="T13" fmla="*/ 1688 h 3333"/>
              <a:gd name="T14" fmla="*/ 487 w 8709"/>
              <a:gd name="T15" fmla="*/ 1733 h 3333"/>
              <a:gd name="T16" fmla="*/ 354 w 8709"/>
              <a:gd name="T17" fmla="*/ 318 h 3333"/>
              <a:gd name="T18" fmla="*/ 691 w 8709"/>
              <a:gd name="T19" fmla="*/ 296 h 3333"/>
              <a:gd name="T20" fmla="*/ 1015 w 8709"/>
              <a:gd name="T21" fmla="*/ 237 h 3333"/>
              <a:gd name="T22" fmla="*/ 1325 w 8709"/>
              <a:gd name="T23" fmla="*/ 143 h 3333"/>
              <a:gd name="T24" fmla="*/ 1601 w 8709"/>
              <a:gd name="T25" fmla="*/ 23 h 3333"/>
              <a:gd name="T26" fmla="*/ 5187 w 8709"/>
              <a:gd name="T27" fmla="*/ 411 h 3333"/>
              <a:gd name="T28" fmla="*/ 5534 w 8709"/>
              <a:gd name="T29" fmla="*/ 779 h 3333"/>
              <a:gd name="T30" fmla="*/ 5898 w 8709"/>
              <a:gd name="T31" fmla="*/ 1097 h 3333"/>
              <a:gd name="T32" fmla="*/ 6283 w 8709"/>
              <a:gd name="T33" fmla="*/ 1363 h 3333"/>
              <a:gd name="T34" fmla="*/ 6687 w 8709"/>
              <a:gd name="T35" fmla="*/ 1578 h 3333"/>
              <a:gd name="T36" fmla="*/ 7108 w 8709"/>
              <a:gd name="T37" fmla="*/ 1742 h 3333"/>
              <a:gd name="T38" fmla="*/ 7550 w 8709"/>
              <a:gd name="T39" fmla="*/ 1855 h 3333"/>
              <a:gd name="T40" fmla="*/ 8012 w 8709"/>
              <a:gd name="T41" fmla="*/ 1918 h 3333"/>
              <a:gd name="T42" fmla="*/ 8709 w 8709"/>
              <a:gd name="T43" fmla="*/ 1932 h 3333"/>
              <a:gd name="T44" fmla="*/ 7988 w 8709"/>
              <a:gd name="T45" fmla="*/ 3321 h 3333"/>
              <a:gd name="T46" fmla="*/ 7392 w 8709"/>
              <a:gd name="T47" fmla="*/ 3248 h 3333"/>
              <a:gd name="T48" fmla="*/ 6821 w 8709"/>
              <a:gd name="T49" fmla="*/ 3110 h 3333"/>
              <a:gd name="T50" fmla="*/ 6275 w 8709"/>
              <a:gd name="T51" fmla="*/ 2908 h 3333"/>
              <a:gd name="T52" fmla="*/ 5783 w 8709"/>
              <a:gd name="T53" fmla="*/ 2656 h 3333"/>
              <a:gd name="T54" fmla="*/ 5329 w 8709"/>
              <a:gd name="T55" fmla="*/ 2359 h 3333"/>
              <a:gd name="T56" fmla="*/ 4897 w 8709"/>
              <a:gd name="T57" fmla="*/ 2009 h 3333"/>
              <a:gd name="T58" fmla="*/ 4487 w 8709"/>
              <a:gd name="T59" fmla="*/ 1603 h 3333"/>
              <a:gd name="T60" fmla="*/ 4086 w 8709"/>
              <a:gd name="T61" fmla="*/ 1709 h 3333"/>
              <a:gd name="T62" fmla="*/ 3665 w 8709"/>
              <a:gd name="T63" fmla="*/ 2098 h 3333"/>
              <a:gd name="T64" fmla="*/ 3225 w 8709"/>
              <a:gd name="T65" fmla="*/ 2435 h 3333"/>
              <a:gd name="T66" fmla="*/ 2766 w 8709"/>
              <a:gd name="T67" fmla="*/ 2718 h 3333"/>
              <a:gd name="T68" fmla="*/ 2257 w 8709"/>
              <a:gd name="T69" fmla="*/ 2961 h 3333"/>
              <a:gd name="T70" fmla="*/ 1707 w 8709"/>
              <a:gd name="T71" fmla="*/ 3149 h 3333"/>
              <a:gd name="T72" fmla="*/ 1134 w 8709"/>
              <a:gd name="T73" fmla="*/ 3272 h 3333"/>
              <a:gd name="T74" fmla="*/ 539 w 8709"/>
              <a:gd name="T75" fmla="*/ 3328 h 3333"/>
              <a:gd name="T76" fmla="*/ 310 w 8709"/>
              <a:gd name="T77" fmla="*/ 1931 h 3333"/>
              <a:gd name="T78" fmla="*/ 665 w 8709"/>
              <a:gd name="T79" fmla="*/ 1918 h 3333"/>
              <a:gd name="T80" fmla="*/ 1124 w 8709"/>
              <a:gd name="T81" fmla="*/ 1853 h 3333"/>
              <a:gd name="T82" fmla="*/ 1566 w 8709"/>
              <a:gd name="T83" fmla="*/ 1737 h 3333"/>
              <a:gd name="T84" fmla="*/ 1991 w 8709"/>
              <a:gd name="T85" fmla="*/ 1569 h 3333"/>
              <a:gd name="T86" fmla="*/ 2293 w 8709"/>
              <a:gd name="T87" fmla="*/ 1410 h 3333"/>
              <a:gd name="T88" fmla="*/ 2610 w 8709"/>
              <a:gd name="T89" fmla="*/ 1208 h 3333"/>
              <a:gd name="T90" fmla="*/ 3013 w 8709"/>
              <a:gd name="T91" fmla="*/ 891 h 3333"/>
              <a:gd name="T92" fmla="*/ 3621 w 8709"/>
              <a:gd name="T93" fmla="*/ 262 h 3333"/>
              <a:gd name="T94" fmla="*/ 7223 w 8709"/>
              <a:gd name="T95" fmla="*/ 92 h 3333"/>
              <a:gd name="T96" fmla="*/ 7545 w 8709"/>
              <a:gd name="T97" fmla="*/ 207 h 3333"/>
              <a:gd name="T98" fmla="*/ 7882 w 8709"/>
              <a:gd name="T99" fmla="*/ 281 h 3333"/>
              <a:gd name="T100" fmla="*/ 8237 w 8709"/>
              <a:gd name="T101" fmla="*/ 316 h 3333"/>
              <a:gd name="T102" fmla="*/ 8372 w 8709"/>
              <a:gd name="T103" fmla="*/ 1736 h 3333"/>
              <a:gd name="T104" fmla="*/ 7963 w 8709"/>
              <a:gd name="T105" fmla="*/ 1717 h 3333"/>
              <a:gd name="T106" fmla="*/ 7511 w 8709"/>
              <a:gd name="T107" fmla="*/ 1647 h 3333"/>
              <a:gd name="T108" fmla="*/ 7077 w 8709"/>
              <a:gd name="T109" fmla="*/ 1529 h 3333"/>
              <a:gd name="T110" fmla="*/ 6661 w 8709"/>
              <a:gd name="T111" fmla="*/ 1361 h 3333"/>
              <a:gd name="T112" fmla="*/ 6382 w 8709"/>
              <a:gd name="T113" fmla="*/ 1214 h 3333"/>
              <a:gd name="T114" fmla="*/ 5952 w 8709"/>
              <a:gd name="T115" fmla="*/ 928 h 3333"/>
              <a:gd name="T116" fmla="*/ 5355 w 8709"/>
              <a:gd name="T117" fmla="*/ 387 h 3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709" h="3333">
                <a:moveTo>
                  <a:pt x="1644" y="0"/>
                </a:moveTo>
                <a:lnTo>
                  <a:pt x="3659" y="0"/>
                </a:lnTo>
                <a:lnTo>
                  <a:pt x="3577" y="99"/>
                </a:lnTo>
                <a:lnTo>
                  <a:pt x="3534" y="150"/>
                </a:lnTo>
                <a:lnTo>
                  <a:pt x="3492" y="200"/>
                </a:lnTo>
                <a:lnTo>
                  <a:pt x="3448" y="249"/>
                </a:lnTo>
                <a:lnTo>
                  <a:pt x="3405" y="297"/>
                </a:lnTo>
                <a:lnTo>
                  <a:pt x="3361" y="344"/>
                </a:lnTo>
                <a:lnTo>
                  <a:pt x="3318" y="391"/>
                </a:lnTo>
                <a:lnTo>
                  <a:pt x="3274" y="436"/>
                </a:lnTo>
                <a:lnTo>
                  <a:pt x="3229" y="481"/>
                </a:lnTo>
                <a:lnTo>
                  <a:pt x="3184" y="526"/>
                </a:lnTo>
                <a:lnTo>
                  <a:pt x="3139" y="568"/>
                </a:lnTo>
                <a:lnTo>
                  <a:pt x="3095" y="611"/>
                </a:lnTo>
                <a:lnTo>
                  <a:pt x="3050" y="654"/>
                </a:lnTo>
                <a:lnTo>
                  <a:pt x="3004" y="694"/>
                </a:lnTo>
                <a:lnTo>
                  <a:pt x="2958" y="735"/>
                </a:lnTo>
                <a:lnTo>
                  <a:pt x="2912" y="774"/>
                </a:lnTo>
                <a:lnTo>
                  <a:pt x="2865" y="813"/>
                </a:lnTo>
                <a:lnTo>
                  <a:pt x="2818" y="850"/>
                </a:lnTo>
                <a:lnTo>
                  <a:pt x="2770" y="887"/>
                </a:lnTo>
                <a:lnTo>
                  <a:pt x="2723" y="924"/>
                </a:lnTo>
                <a:lnTo>
                  <a:pt x="2676" y="959"/>
                </a:lnTo>
                <a:lnTo>
                  <a:pt x="2628" y="994"/>
                </a:lnTo>
                <a:lnTo>
                  <a:pt x="2580" y="1028"/>
                </a:lnTo>
                <a:lnTo>
                  <a:pt x="2532" y="1061"/>
                </a:lnTo>
                <a:lnTo>
                  <a:pt x="2483" y="1094"/>
                </a:lnTo>
                <a:lnTo>
                  <a:pt x="2434" y="1125"/>
                </a:lnTo>
                <a:lnTo>
                  <a:pt x="2385" y="1156"/>
                </a:lnTo>
                <a:lnTo>
                  <a:pt x="2335" y="1186"/>
                </a:lnTo>
                <a:lnTo>
                  <a:pt x="2286" y="1215"/>
                </a:lnTo>
                <a:lnTo>
                  <a:pt x="2235" y="1243"/>
                </a:lnTo>
                <a:lnTo>
                  <a:pt x="2185" y="1271"/>
                </a:lnTo>
                <a:lnTo>
                  <a:pt x="2135" y="1298"/>
                </a:lnTo>
                <a:lnTo>
                  <a:pt x="2084" y="1324"/>
                </a:lnTo>
                <a:lnTo>
                  <a:pt x="2032" y="1349"/>
                </a:lnTo>
                <a:lnTo>
                  <a:pt x="1981" y="1373"/>
                </a:lnTo>
                <a:lnTo>
                  <a:pt x="1928" y="1397"/>
                </a:lnTo>
                <a:lnTo>
                  <a:pt x="1877" y="1420"/>
                </a:lnTo>
                <a:lnTo>
                  <a:pt x="1824" y="1443"/>
                </a:lnTo>
                <a:lnTo>
                  <a:pt x="1771" y="1464"/>
                </a:lnTo>
                <a:lnTo>
                  <a:pt x="1718" y="1484"/>
                </a:lnTo>
                <a:lnTo>
                  <a:pt x="1665" y="1505"/>
                </a:lnTo>
                <a:lnTo>
                  <a:pt x="1611" y="1523"/>
                </a:lnTo>
                <a:lnTo>
                  <a:pt x="1557" y="1542"/>
                </a:lnTo>
                <a:lnTo>
                  <a:pt x="1503" y="1559"/>
                </a:lnTo>
                <a:lnTo>
                  <a:pt x="1449" y="1575"/>
                </a:lnTo>
                <a:lnTo>
                  <a:pt x="1394" y="1591"/>
                </a:lnTo>
                <a:lnTo>
                  <a:pt x="1339" y="1606"/>
                </a:lnTo>
                <a:lnTo>
                  <a:pt x="1284" y="1620"/>
                </a:lnTo>
                <a:lnTo>
                  <a:pt x="1229" y="1633"/>
                </a:lnTo>
                <a:lnTo>
                  <a:pt x="1173" y="1646"/>
                </a:lnTo>
                <a:lnTo>
                  <a:pt x="1118" y="1657"/>
                </a:lnTo>
                <a:lnTo>
                  <a:pt x="1062" y="1669"/>
                </a:lnTo>
                <a:lnTo>
                  <a:pt x="1005" y="1679"/>
                </a:lnTo>
                <a:lnTo>
                  <a:pt x="949" y="1688"/>
                </a:lnTo>
                <a:lnTo>
                  <a:pt x="892" y="1695"/>
                </a:lnTo>
                <a:lnTo>
                  <a:pt x="835" y="1703"/>
                </a:lnTo>
                <a:lnTo>
                  <a:pt x="778" y="1710"/>
                </a:lnTo>
                <a:lnTo>
                  <a:pt x="720" y="1717"/>
                </a:lnTo>
                <a:lnTo>
                  <a:pt x="662" y="1721"/>
                </a:lnTo>
                <a:lnTo>
                  <a:pt x="605" y="1726"/>
                </a:lnTo>
                <a:lnTo>
                  <a:pt x="546" y="1730"/>
                </a:lnTo>
                <a:lnTo>
                  <a:pt x="487" y="1733"/>
                </a:lnTo>
                <a:lnTo>
                  <a:pt x="429" y="1735"/>
                </a:lnTo>
                <a:lnTo>
                  <a:pt x="369" y="1736"/>
                </a:lnTo>
                <a:lnTo>
                  <a:pt x="310" y="1736"/>
                </a:lnTo>
                <a:lnTo>
                  <a:pt x="0" y="1736"/>
                </a:lnTo>
                <a:lnTo>
                  <a:pt x="0" y="319"/>
                </a:lnTo>
                <a:lnTo>
                  <a:pt x="310" y="319"/>
                </a:lnTo>
                <a:lnTo>
                  <a:pt x="310" y="318"/>
                </a:lnTo>
                <a:lnTo>
                  <a:pt x="354" y="318"/>
                </a:lnTo>
                <a:lnTo>
                  <a:pt x="396" y="317"/>
                </a:lnTo>
                <a:lnTo>
                  <a:pt x="439" y="316"/>
                </a:lnTo>
                <a:lnTo>
                  <a:pt x="481" y="314"/>
                </a:lnTo>
                <a:lnTo>
                  <a:pt x="524" y="311"/>
                </a:lnTo>
                <a:lnTo>
                  <a:pt x="566" y="308"/>
                </a:lnTo>
                <a:lnTo>
                  <a:pt x="608" y="305"/>
                </a:lnTo>
                <a:lnTo>
                  <a:pt x="650" y="300"/>
                </a:lnTo>
                <a:lnTo>
                  <a:pt x="691" y="296"/>
                </a:lnTo>
                <a:lnTo>
                  <a:pt x="732" y="290"/>
                </a:lnTo>
                <a:lnTo>
                  <a:pt x="773" y="284"/>
                </a:lnTo>
                <a:lnTo>
                  <a:pt x="813" y="278"/>
                </a:lnTo>
                <a:lnTo>
                  <a:pt x="855" y="271"/>
                </a:lnTo>
                <a:lnTo>
                  <a:pt x="895" y="263"/>
                </a:lnTo>
                <a:lnTo>
                  <a:pt x="936" y="255"/>
                </a:lnTo>
                <a:lnTo>
                  <a:pt x="975" y="246"/>
                </a:lnTo>
                <a:lnTo>
                  <a:pt x="1015" y="237"/>
                </a:lnTo>
                <a:lnTo>
                  <a:pt x="1055" y="227"/>
                </a:lnTo>
                <a:lnTo>
                  <a:pt x="1094" y="217"/>
                </a:lnTo>
                <a:lnTo>
                  <a:pt x="1133" y="206"/>
                </a:lnTo>
                <a:lnTo>
                  <a:pt x="1171" y="195"/>
                </a:lnTo>
                <a:lnTo>
                  <a:pt x="1210" y="182"/>
                </a:lnTo>
                <a:lnTo>
                  <a:pt x="1249" y="170"/>
                </a:lnTo>
                <a:lnTo>
                  <a:pt x="1287" y="156"/>
                </a:lnTo>
                <a:lnTo>
                  <a:pt x="1325" y="143"/>
                </a:lnTo>
                <a:lnTo>
                  <a:pt x="1363" y="128"/>
                </a:lnTo>
                <a:lnTo>
                  <a:pt x="1401" y="114"/>
                </a:lnTo>
                <a:lnTo>
                  <a:pt x="1438" y="98"/>
                </a:lnTo>
                <a:lnTo>
                  <a:pt x="1475" y="82"/>
                </a:lnTo>
                <a:lnTo>
                  <a:pt x="1512" y="66"/>
                </a:lnTo>
                <a:lnTo>
                  <a:pt x="1549" y="49"/>
                </a:lnTo>
                <a:lnTo>
                  <a:pt x="1585" y="31"/>
                </a:lnTo>
                <a:lnTo>
                  <a:pt x="1601" y="23"/>
                </a:lnTo>
                <a:lnTo>
                  <a:pt x="1615" y="16"/>
                </a:lnTo>
                <a:lnTo>
                  <a:pt x="1630" y="8"/>
                </a:lnTo>
                <a:lnTo>
                  <a:pt x="1644" y="0"/>
                </a:lnTo>
                <a:close/>
                <a:moveTo>
                  <a:pt x="3838" y="0"/>
                </a:moveTo>
                <a:lnTo>
                  <a:pt x="4850" y="0"/>
                </a:lnTo>
                <a:lnTo>
                  <a:pt x="5103" y="311"/>
                </a:lnTo>
                <a:lnTo>
                  <a:pt x="5145" y="362"/>
                </a:lnTo>
                <a:lnTo>
                  <a:pt x="5187" y="411"/>
                </a:lnTo>
                <a:lnTo>
                  <a:pt x="5229" y="461"/>
                </a:lnTo>
                <a:lnTo>
                  <a:pt x="5271" y="509"/>
                </a:lnTo>
                <a:lnTo>
                  <a:pt x="5315" y="556"/>
                </a:lnTo>
                <a:lnTo>
                  <a:pt x="5358" y="602"/>
                </a:lnTo>
                <a:lnTo>
                  <a:pt x="5401" y="648"/>
                </a:lnTo>
                <a:lnTo>
                  <a:pt x="5445" y="693"/>
                </a:lnTo>
                <a:lnTo>
                  <a:pt x="5489" y="737"/>
                </a:lnTo>
                <a:lnTo>
                  <a:pt x="5534" y="779"/>
                </a:lnTo>
                <a:lnTo>
                  <a:pt x="5578" y="822"/>
                </a:lnTo>
                <a:lnTo>
                  <a:pt x="5622" y="864"/>
                </a:lnTo>
                <a:lnTo>
                  <a:pt x="5668" y="905"/>
                </a:lnTo>
                <a:lnTo>
                  <a:pt x="5713" y="944"/>
                </a:lnTo>
                <a:lnTo>
                  <a:pt x="5759" y="984"/>
                </a:lnTo>
                <a:lnTo>
                  <a:pt x="5805" y="1023"/>
                </a:lnTo>
                <a:lnTo>
                  <a:pt x="5852" y="1060"/>
                </a:lnTo>
                <a:lnTo>
                  <a:pt x="5898" y="1097"/>
                </a:lnTo>
                <a:lnTo>
                  <a:pt x="5945" y="1133"/>
                </a:lnTo>
                <a:lnTo>
                  <a:pt x="5992" y="1168"/>
                </a:lnTo>
                <a:lnTo>
                  <a:pt x="6041" y="1203"/>
                </a:lnTo>
                <a:lnTo>
                  <a:pt x="6089" y="1236"/>
                </a:lnTo>
                <a:lnTo>
                  <a:pt x="6137" y="1269"/>
                </a:lnTo>
                <a:lnTo>
                  <a:pt x="6185" y="1301"/>
                </a:lnTo>
                <a:lnTo>
                  <a:pt x="6234" y="1333"/>
                </a:lnTo>
                <a:lnTo>
                  <a:pt x="6283" y="1363"/>
                </a:lnTo>
                <a:lnTo>
                  <a:pt x="6332" y="1392"/>
                </a:lnTo>
                <a:lnTo>
                  <a:pt x="6383" y="1422"/>
                </a:lnTo>
                <a:lnTo>
                  <a:pt x="6432" y="1450"/>
                </a:lnTo>
                <a:lnTo>
                  <a:pt x="6483" y="1477"/>
                </a:lnTo>
                <a:lnTo>
                  <a:pt x="6533" y="1504"/>
                </a:lnTo>
                <a:lnTo>
                  <a:pt x="6585" y="1529"/>
                </a:lnTo>
                <a:lnTo>
                  <a:pt x="6635" y="1554"/>
                </a:lnTo>
                <a:lnTo>
                  <a:pt x="6687" y="1578"/>
                </a:lnTo>
                <a:lnTo>
                  <a:pt x="6738" y="1601"/>
                </a:lnTo>
                <a:lnTo>
                  <a:pt x="6790" y="1624"/>
                </a:lnTo>
                <a:lnTo>
                  <a:pt x="6843" y="1645"/>
                </a:lnTo>
                <a:lnTo>
                  <a:pt x="6895" y="1666"/>
                </a:lnTo>
                <a:lnTo>
                  <a:pt x="6948" y="1687"/>
                </a:lnTo>
                <a:lnTo>
                  <a:pt x="7001" y="1706"/>
                </a:lnTo>
                <a:lnTo>
                  <a:pt x="7055" y="1724"/>
                </a:lnTo>
                <a:lnTo>
                  <a:pt x="7108" y="1742"/>
                </a:lnTo>
                <a:lnTo>
                  <a:pt x="7162" y="1758"/>
                </a:lnTo>
                <a:lnTo>
                  <a:pt x="7217" y="1774"/>
                </a:lnTo>
                <a:lnTo>
                  <a:pt x="7272" y="1790"/>
                </a:lnTo>
                <a:lnTo>
                  <a:pt x="7327" y="1804"/>
                </a:lnTo>
                <a:lnTo>
                  <a:pt x="7382" y="1818"/>
                </a:lnTo>
                <a:lnTo>
                  <a:pt x="7438" y="1831"/>
                </a:lnTo>
                <a:lnTo>
                  <a:pt x="7494" y="1844"/>
                </a:lnTo>
                <a:lnTo>
                  <a:pt x="7550" y="1855"/>
                </a:lnTo>
                <a:lnTo>
                  <a:pt x="7607" y="1865"/>
                </a:lnTo>
                <a:lnTo>
                  <a:pt x="7665" y="1875"/>
                </a:lnTo>
                <a:lnTo>
                  <a:pt x="7722" y="1884"/>
                </a:lnTo>
                <a:lnTo>
                  <a:pt x="7779" y="1892"/>
                </a:lnTo>
                <a:lnTo>
                  <a:pt x="7837" y="1900"/>
                </a:lnTo>
                <a:lnTo>
                  <a:pt x="7896" y="1907"/>
                </a:lnTo>
                <a:lnTo>
                  <a:pt x="7954" y="1912"/>
                </a:lnTo>
                <a:lnTo>
                  <a:pt x="8012" y="1918"/>
                </a:lnTo>
                <a:lnTo>
                  <a:pt x="8072" y="1922"/>
                </a:lnTo>
                <a:lnTo>
                  <a:pt x="8131" y="1926"/>
                </a:lnTo>
                <a:lnTo>
                  <a:pt x="8192" y="1928"/>
                </a:lnTo>
                <a:lnTo>
                  <a:pt x="8251" y="1930"/>
                </a:lnTo>
                <a:lnTo>
                  <a:pt x="8312" y="1931"/>
                </a:lnTo>
                <a:lnTo>
                  <a:pt x="8372" y="1931"/>
                </a:lnTo>
                <a:lnTo>
                  <a:pt x="8372" y="1932"/>
                </a:lnTo>
                <a:lnTo>
                  <a:pt x="8709" y="1932"/>
                </a:lnTo>
                <a:lnTo>
                  <a:pt x="8709" y="3333"/>
                </a:lnTo>
                <a:lnTo>
                  <a:pt x="8372" y="3333"/>
                </a:lnTo>
                <a:lnTo>
                  <a:pt x="8372" y="3333"/>
                </a:lnTo>
                <a:lnTo>
                  <a:pt x="8295" y="3333"/>
                </a:lnTo>
                <a:lnTo>
                  <a:pt x="8218" y="3331"/>
                </a:lnTo>
                <a:lnTo>
                  <a:pt x="8140" y="3329"/>
                </a:lnTo>
                <a:lnTo>
                  <a:pt x="8064" y="3325"/>
                </a:lnTo>
                <a:lnTo>
                  <a:pt x="7988" y="3321"/>
                </a:lnTo>
                <a:lnTo>
                  <a:pt x="7911" y="3315"/>
                </a:lnTo>
                <a:lnTo>
                  <a:pt x="7836" y="3309"/>
                </a:lnTo>
                <a:lnTo>
                  <a:pt x="7761" y="3301"/>
                </a:lnTo>
                <a:lnTo>
                  <a:pt x="7687" y="3293"/>
                </a:lnTo>
                <a:lnTo>
                  <a:pt x="7612" y="3283"/>
                </a:lnTo>
                <a:lnTo>
                  <a:pt x="7538" y="3273"/>
                </a:lnTo>
                <a:lnTo>
                  <a:pt x="7465" y="3260"/>
                </a:lnTo>
                <a:lnTo>
                  <a:pt x="7392" y="3248"/>
                </a:lnTo>
                <a:lnTo>
                  <a:pt x="7319" y="3235"/>
                </a:lnTo>
                <a:lnTo>
                  <a:pt x="7246" y="3220"/>
                </a:lnTo>
                <a:lnTo>
                  <a:pt x="7175" y="3204"/>
                </a:lnTo>
                <a:lnTo>
                  <a:pt x="7103" y="3187"/>
                </a:lnTo>
                <a:lnTo>
                  <a:pt x="7032" y="3169"/>
                </a:lnTo>
                <a:lnTo>
                  <a:pt x="6961" y="3150"/>
                </a:lnTo>
                <a:lnTo>
                  <a:pt x="6891" y="3131"/>
                </a:lnTo>
                <a:lnTo>
                  <a:pt x="6821" y="3110"/>
                </a:lnTo>
                <a:lnTo>
                  <a:pt x="6752" y="3089"/>
                </a:lnTo>
                <a:lnTo>
                  <a:pt x="6682" y="3066"/>
                </a:lnTo>
                <a:lnTo>
                  <a:pt x="6614" y="3041"/>
                </a:lnTo>
                <a:lnTo>
                  <a:pt x="6545" y="3017"/>
                </a:lnTo>
                <a:lnTo>
                  <a:pt x="6477" y="2991"/>
                </a:lnTo>
                <a:lnTo>
                  <a:pt x="6410" y="2964"/>
                </a:lnTo>
                <a:lnTo>
                  <a:pt x="6342" y="2936"/>
                </a:lnTo>
                <a:lnTo>
                  <a:pt x="6275" y="2908"/>
                </a:lnTo>
                <a:lnTo>
                  <a:pt x="6209" y="2878"/>
                </a:lnTo>
                <a:lnTo>
                  <a:pt x="6143" y="2847"/>
                </a:lnTo>
                <a:lnTo>
                  <a:pt x="6077" y="2815"/>
                </a:lnTo>
                <a:lnTo>
                  <a:pt x="6017" y="2784"/>
                </a:lnTo>
                <a:lnTo>
                  <a:pt x="5958" y="2754"/>
                </a:lnTo>
                <a:lnTo>
                  <a:pt x="5899" y="2723"/>
                </a:lnTo>
                <a:lnTo>
                  <a:pt x="5841" y="2690"/>
                </a:lnTo>
                <a:lnTo>
                  <a:pt x="5783" y="2656"/>
                </a:lnTo>
                <a:lnTo>
                  <a:pt x="5724" y="2623"/>
                </a:lnTo>
                <a:lnTo>
                  <a:pt x="5667" y="2587"/>
                </a:lnTo>
                <a:lnTo>
                  <a:pt x="5610" y="2551"/>
                </a:lnTo>
                <a:lnTo>
                  <a:pt x="5553" y="2515"/>
                </a:lnTo>
                <a:lnTo>
                  <a:pt x="5497" y="2477"/>
                </a:lnTo>
                <a:lnTo>
                  <a:pt x="5441" y="2439"/>
                </a:lnTo>
                <a:lnTo>
                  <a:pt x="5385" y="2399"/>
                </a:lnTo>
                <a:lnTo>
                  <a:pt x="5329" y="2359"/>
                </a:lnTo>
                <a:lnTo>
                  <a:pt x="5274" y="2319"/>
                </a:lnTo>
                <a:lnTo>
                  <a:pt x="5219" y="2277"/>
                </a:lnTo>
                <a:lnTo>
                  <a:pt x="5165" y="2234"/>
                </a:lnTo>
                <a:lnTo>
                  <a:pt x="5110" y="2191"/>
                </a:lnTo>
                <a:lnTo>
                  <a:pt x="5057" y="2147"/>
                </a:lnTo>
                <a:lnTo>
                  <a:pt x="5003" y="2101"/>
                </a:lnTo>
                <a:lnTo>
                  <a:pt x="4949" y="2055"/>
                </a:lnTo>
                <a:lnTo>
                  <a:pt x="4897" y="2009"/>
                </a:lnTo>
                <a:lnTo>
                  <a:pt x="4845" y="1960"/>
                </a:lnTo>
                <a:lnTo>
                  <a:pt x="4792" y="1912"/>
                </a:lnTo>
                <a:lnTo>
                  <a:pt x="4741" y="1863"/>
                </a:lnTo>
                <a:lnTo>
                  <a:pt x="4689" y="1812"/>
                </a:lnTo>
                <a:lnTo>
                  <a:pt x="4639" y="1762"/>
                </a:lnTo>
                <a:lnTo>
                  <a:pt x="4588" y="1710"/>
                </a:lnTo>
                <a:lnTo>
                  <a:pt x="4538" y="1657"/>
                </a:lnTo>
                <a:lnTo>
                  <a:pt x="4487" y="1603"/>
                </a:lnTo>
                <a:lnTo>
                  <a:pt x="4438" y="1550"/>
                </a:lnTo>
                <a:lnTo>
                  <a:pt x="4389" y="1495"/>
                </a:lnTo>
                <a:lnTo>
                  <a:pt x="4339" y="1438"/>
                </a:lnTo>
                <a:lnTo>
                  <a:pt x="4289" y="1493"/>
                </a:lnTo>
                <a:lnTo>
                  <a:pt x="4238" y="1548"/>
                </a:lnTo>
                <a:lnTo>
                  <a:pt x="4188" y="1603"/>
                </a:lnTo>
                <a:lnTo>
                  <a:pt x="4138" y="1656"/>
                </a:lnTo>
                <a:lnTo>
                  <a:pt x="4086" y="1709"/>
                </a:lnTo>
                <a:lnTo>
                  <a:pt x="4034" y="1761"/>
                </a:lnTo>
                <a:lnTo>
                  <a:pt x="3983" y="1811"/>
                </a:lnTo>
                <a:lnTo>
                  <a:pt x="3930" y="1862"/>
                </a:lnTo>
                <a:lnTo>
                  <a:pt x="3877" y="1910"/>
                </a:lnTo>
                <a:lnTo>
                  <a:pt x="3825" y="1958"/>
                </a:lnTo>
                <a:lnTo>
                  <a:pt x="3772" y="2006"/>
                </a:lnTo>
                <a:lnTo>
                  <a:pt x="3719" y="2052"/>
                </a:lnTo>
                <a:lnTo>
                  <a:pt x="3665" y="2098"/>
                </a:lnTo>
                <a:lnTo>
                  <a:pt x="3612" y="2143"/>
                </a:lnTo>
                <a:lnTo>
                  <a:pt x="3557" y="2188"/>
                </a:lnTo>
                <a:lnTo>
                  <a:pt x="3503" y="2231"/>
                </a:lnTo>
                <a:lnTo>
                  <a:pt x="3448" y="2274"/>
                </a:lnTo>
                <a:lnTo>
                  <a:pt x="3393" y="2315"/>
                </a:lnTo>
                <a:lnTo>
                  <a:pt x="3337" y="2356"/>
                </a:lnTo>
                <a:lnTo>
                  <a:pt x="3281" y="2396"/>
                </a:lnTo>
                <a:lnTo>
                  <a:pt x="3225" y="2435"/>
                </a:lnTo>
                <a:lnTo>
                  <a:pt x="3169" y="2473"/>
                </a:lnTo>
                <a:lnTo>
                  <a:pt x="3112" y="2510"/>
                </a:lnTo>
                <a:lnTo>
                  <a:pt x="3055" y="2548"/>
                </a:lnTo>
                <a:lnTo>
                  <a:pt x="2998" y="2583"/>
                </a:lnTo>
                <a:lnTo>
                  <a:pt x="2941" y="2618"/>
                </a:lnTo>
                <a:lnTo>
                  <a:pt x="2883" y="2653"/>
                </a:lnTo>
                <a:lnTo>
                  <a:pt x="2824" y="2686"/>
                </a:lnTo>
                <a:lnTo>
                  <a:pt x="2766" y="2718"/>
                </a:lnTo>
                <a:lnTo>
                  <a:pt x="2708" y="2750"/>
                </a:lnTo>
                <a:lnTo>
                  <a:pt x="2648" y="2781"/>
                </a:lnTo>
                <a:lnTo>
                  <a:pt x="2590" y="2811"/>
                </a:lnTo>
                <a:lnTo>
                  <a:pt x="2524" y="2843"/>
                </a:lnTo>
                <a:lnTo>
                  <a:pt x="2458" y="2874"/>
                </a:lnTo>
                <a:lnTo>
                  <a:pt x="2391" y="2904"/>
                </a:lnTo>
                <a:lnTo>
                  <a:pt x="2324" y="2934"/>
                </a:lnTo>
                <a:lnTo>
                  <a:pt x="2257" y="2961"/>
                </a:lnTo>
                <a:lnTo>
                  <a:pt x="2189" y="2989"/>
                </a:lnTo>
                <a:lnTo>
                  <a:pt x="2121" y="3014"/>
                </a:lnTo>
                <a:lnTo>
                  <a:pt x="2054" y="3039"/>
                </a:lnTo>
                <a:lnTo>
                  <a:pt x="1985" y="3063"/>
                </a:lnTo>
                <a:lnTo>
                  <a:pt x="1916" y="3086"/>
                </a:lnTo>
                <a:lnTo>
                  <a:pt x="1846" y="3108"/>
                </a:lnTo>
                <a:lnTo>
                  <a:pt x="1777" y="3129"/>
                </a:lnTo>
                <a:lnTo>
                  <a:pt x="1707" y="3149"/>
                </a:lnTo>
                <a:lnTo>
                  <a:pt x="1637" y="3167"/>
                </a:lnTo>
                <a:lnTo>
                  <a:pt x="1566" y="3185"/>
                </a:lnTo>
                <a:lnTo>
                  <a:pt x="1495" y="3202"/>
                </a:lnTo>
                <a:lnTo>
                  <a:pt x="1423" y="3218"/>
                </a:lnTo>
                <a:lnTo>
                  <a:pt x="1352" y="3233"/>
                </a:lnTo>
                <a:lnTo>
                  <a:pt x="1280" y="3247"/>
                </a:lnTo>
                <a:lnTo>
                  <a:pt x="1207" y="3259"/>
                </a:lnTo>
                <a:lnTo>
                  <a:pt x="1134" y="3272"/>
                </a:lnTo>
                <a:lnTo>
                  <a:pt x="1061" y="3282"/>
                </a:lnTo>
                <a:lnTo>
                  <a:pt x="987" y="3292"/>
                </a:lnTo>
                <a:lnTo>
                  <a:pt x="914" y="3300"/>
                </a:lnTo>
                <a:lnTo>
                  <a:pt x="839" y="3307"/>
                </a:lnTo>
                <a:lnTo>
                  <a:pt x="765" y="3314"/>
                </a:lnTo>
                <a:lnTo>
                  <a:pt x="690" y="3320"/>
                </a:lnTo>
                <a:lnTo>
                  <a:pt x="615" y="3324"/>
                </a:lnTo>
                <a:lnTo>
                  <a:pt x="539" y="3328"/>
                </a:lnTo>
                <a:lnTo>
                  <a:pt x="463" y="3331"/>
                </a:lnTo>
                <a:lnTo>
                  <a:pt x="387" y="3332"/>
                </a:lnTo>
                <a:lnTo>
                  <a:pt x="310" y="3333"/>
                </a:lnTo>
                <a:lnTo>
                  <a:pt x="310" y="3333"/>
                </a:lnTo>
                <a:lnTo>
                  <a:pt x="0" y="3333"/>
                </a:lnTo>
                <a:lnTo>
                  <a:pt x="0" y="1932"/>
                </a:lnTo>
                <a:lnTo>
                  <a:pt x="310" y="1932"/>
                </a:lnTo>
                <a:lnTo>
                  <a:pt x="310" y="1931"/>
                </a:lnTo>
                <a:lnTo>
                  <a:pt x="310" y="1932"/>
                </a:lnTo>
                <a:lnTo>
                  <a:pt x="310" y="1932"/>
                </a:lnTo>
                <a:lnTo>
                  <a:pt x="370" y="1932"/>
                </a:lnTo>
                <a:lnTo>
                  <a:pt x="430" y="1931"/>
                </a:lnTo>
                <a:lnTo>
                  <a:pt x="489" y="1929"/>
                </a:lnTo>
                <a:lnTo>
                  <a:pt x="548" y="1926"/>
                </a:lnTo>
                <a:lnTo>
                  <a:pt x="607" y="1922"/>
                </a:lnTo>
                <a:lnTo>
                  <a:pt x="665" y="1918"/>
                </a:lnTo>
                <a:lnTo>
                  <a:pt x="724" y="1913"/>
                </a:lnTo>
                <a:lnTo>
                  <a:pt x="782" y="1907"/>
                </a:lnTo>
                <a:lnTo>
                  <a:pt x="839" y="1900"/>
                </a:lnTo>
                <a:lnTo>
                  <a:pt x="898" y="1892"/>
                </a:lnTo>
                <a:lnTo>
                  <a:pt x="955" y="1884"/>
                </a:lnTo>
                <a:lnTo>
                  <a:pt x="1011" y="1874"/>
                </a:lnTo>
                <a:lnTo>
                  <a:pt x="1068" y="1864"/>
                </a:lnTo>
                <a:lnTo>
                  <a:pt x="1124" y="1853"/>
                </a:lnTo>
                <a:lnTo>
                  <a:pt x="1180" y="1841"/>
                </a:lnTo>
                <a:lnTo>
                  <a:pt x="1236" y="1829"/>
                </a:lnTo>
                <a:lnTo>
                  <a:pt x="1292" y="1816"/>
                </a:lnTo>
                <a:lnTo>
                  <a:pt x="1347" y="1801"/>
                </a:lnTo>
                <a:lnTo>
                  <a:pt x="1402" y="1786"/>
                </a:lnTo>
                <a:lnTo>
                  <a:pt x="1457" y="1771"/>
                </a:lnTo>
                <a:lnTo>
                  <a:pt x="1512" y="1754"/>
                </a:lnTo>
                <a:lnTo>
                  <a:pt x="1566" y="1737"/>
                </a:lnTo>
                <a:lnTo>
                  <a:pt x="1620" y="1718"/>
                </a:lnTo>
                <a:lnTo>
                  <a:pt x="1674" y="1699"/>
                </a:lnTo>
                <a:lnTo>
                  <a:pt x="1727" y="1680"/>
                </a:lnTo>
                <a:lnTo>
                  <a:pt x="1780" y="1658"/>
                </a:lnTo>
                <a:lnTo>
                  <a:pt x="1834" y="1637"/>
                </a:lnTo>
                <a:lnTo>
                  <a:pt x="1887" y="1615"/>
                </a:lnTo>
                <a:lnTo>
                  <a:pt x="1938" y="1592"/>
                </a:lnTo>
                <a:lnTo>
                  <a:pt x="1991" y="1569"/>
                </a:lnTo>
                <a:lnTo>
                  <a:pt x="2043" y="1544"/>
                </a:lnTo>
                <a:lnTo>
                  <a:pt x="2094" y="1518"/>
                </a:lnTo>
                <a:lnTo>
                  <a:pt x="2127" y="1501"/>
                </a:lnTo>
                <a:lnTo>
                  <a:pt x="2160" y="1484"/>
                </a:lnTo>
                <a:lnTo>
                  <a:pt x="2193" y="1466"/>
                </a:lnTo>
                <a:lnTo>
                  <a:pt x="2226" y="1449"/>
                </a:lnTo>
                <a:lnTo>
                  <a:pt x="2259" y="1429"/>
                </a:lnTo>
                <a:lnTo>
                  <a:pt x="2293" y="1410"/>
                </a:lnTo>
                <a:lnTo>
                  <a:pt x="2326" y="1391"/>
                </a:lnTo>
                <a:lnTo>
                  <a:pt x="2359" y="1372"/>
                </a:lnTo>
                <a:lnTo>
                  <a:pt x="2401" y="1346"/>
                </a:lnTo>
                <a:lnTo>
                  <a:pt x="2443" y="1319"/>
                </a:lnTo>
                <a:lnTo>
                  <a:pt x="2486" y="1292"/>
                </a:lnTo>
                <a:lnTo>
                  <a:pt x="2527" y="1266"/>
                </a:lnTo>
                <a:lnTo>
                  <a:pt x="2569" y="1237"/>
                </a:lnTo>
                <a:lnTo>
                  <a:pt x="2610" y="1208"/>
                </a:lnTo>
                <a:lnTo>
                  <a:pt x="2650" y="1179"/>
                </a:lnTo>
                <a:lnTo>
                  <a:pt x="2692" y="1150"/>
                </a:lnTo>
                <a:lnTo>
                  <a:pt x="2732" y="1120"/>
                </a:lnTo>
                <a:lnTo>
                  <a:pt x="2773" y="1088"/>
                </a:lnTo>
                <a:lnTo>
                  <a:pt x="2813" y="1057"/>
                </a:lnTo>
                <a:lnTo>
                  <a:pt x="2853" y="1025"/>
                </a:lnTo>
                <a:lnTo>
                  <a:pt x="2933" y="959"/>
                </a:lnTo>
                <a:lnTo>
                  <a:pt x="3013" y="891"/>
                </a:lnTo>
                <a:lnTo>
                  <a:pt x="3091" y="821"/>
                </a:lnTo>
                <a:lnTo>
                  <a:pt x="3169" y="748"/>
                </a:lnTo>
                <a:lnTo>
                  <a:pt x="3246" y="673"/>
                </a:lnTo>
                <a:lnTo>
                  <a:pt x="3322" y="595"/>
                </a:lnTo>
                <a:lnTo>
                  <a:pt x="3397" y="516"/>
                </a:lnTo>
                <a:lnTo>
                  <a:pt x="3472" y="434"/>
                </a:lnTo>
                <a:lnTo>
                  <a:pt x="3546" y="350"/>
                </a:lnTo>
                <a:lnTo>
                  <a:pt x="3621" y="262"/>
                </a:lnTo>
                <a:lnTo>
                  <a:pt x="3838" y="0"/>
                </a:lnTo>
                <a:close/>
                <a:moveTo>
                  <a:pt x="5024" y="0"/>
                </a:moveTo>
                <a:lnTo>
                  <a:pt x="7030" y="0"/>
                </a:lnTo>
                <a:lnTo>
                  <a:pt x="7068" y="21"/>
                </a:lnTo>
                <a:lnTo>
                  <a:pt x="7106" y="40"/>
                </a:lnTo>
                <a:lnTo>
                  <a:pt x="7145" y="58"/>
                </a:lnTo>
                <a:lnTo>
                  <a:pt x="7184" y="76"/>
                </a:lnTo>
                <a:lnTo>
                  <a:pt x="7223" y="92"/>
                </a:lnTo>
                <a:lnTo>
                  <a:pt x="7262" y="109"/>
                </a:lnTo>
                <a:lnTo>
                  <a:pt x="7302" y="125"/>
                </a:lnTo>
                <a:lnTo>
                  <a:pt x="7342" y="140"/>
                </a:lnTo>
                <a:lnTo>
                  <a:pt x="7382" y="154"/>
                </a:lnTo>
                <a:lnTo>
                  <a:pt x="7422" y="169"/>
                </a:lnTo>
                <a:lnTo>
                  <a:pt x="7463" y="182"/>
                </a:lnTo>
                <a:lnTo>
                  <a:pt x="7504" y="195"/>
                </a:lnTo>
                <a:lnTo>
                  <a:pt x="7545" y="207"/>
                </a:lnTo>
                <a:lnTo>
                  <a:pt x="7586" y="218"/>
                </a:lnTo>
                <a:lnTo>
                  <a:pt x="7628" y="229"/>
                </a:lnTo>
                <a:lnTo>
                  <a:pt x="7670" y="240"/>
                </a:lnTo>
                <a:lnTo>
                  <a:pt x="7712" y="249"/>
                </a:lnTo>
                <a:lnTo>
                  <a:pt x="7754" y="259"/>
                </a:lnTo>
                <a:lnTo>
                  <a:pt x="7797" y="266"/>
                </a:lnTo>
                <a:lnTo>
                  <a:pt x="7840" y="274"/>
                </a:lnTo>
                <a:lnTo>
                  <a:pt x="7882" y="281"/>
                </a:lnTo>
                <a:lnTo>
                  <a:pt x="7926" y="288"/>
                </a:lnTo>
                <a:lnTo>
                  <a:pt x="7970" y="293"/>
                </a:lnTo>
                <a:lnTo>
                  <a:pt x="8013" y="299"/>
                </a:lnTo>
                <a:lnTo>
                  <a:pt x="8057" y="304"/>
                </a:lnTo>
                <a:lnTo>
                  <a:pt x="8102" y="308"/>
                </a:lnTo>
                <a:lnTo>
                  <a:pt x="8147" y="311"/>
                </a:lnTo>
                <a:lnTo>
                  <a:pt x="8191" y="314"/>
                </a:lnTo>
                <a:lnTo>
                  <a:pt x="8237" y="316"/>
                </a:lnTo>
                <a:lnTo>
                  <a:pt x="8281" y="318"/>
                </a:lnTo>
                <a:lnTo>
                  <a:pt x="8327" y="319"/>
                </a:lnTo>
                <a:lnTo>
                  <a:pt x="8372" y="319"/>
                </a:lnTo>
                <a:lnTo>
                  <a:pt x="8709" y="319"/>
                </a:lnTo>
                <a:lnTo>
                  <a:pt x="8709" y="1736"/>
                </a:lnTo>
                <a:lnTo>
                  <a:pt x="8372" y="1736"/>
                </a:lnTo>
                <a:lnTo>
                  <a:pt x="8372" y="1736"/>
                </a:lnTo>
                <a:lnTo>
                  <a:pt x="8372" y="1736"/>
                </a:lnTo>
                <a:lnTo>
                  <a:pt x="8372" y="1736"/>
                </a:lnTo>
                <a:lnTo>
                  <a:pt x="8313" y="1735"/>
                </a:lnTo>
                <a:lnTo>
                  <a:pt x="8255" y="1734"/>
                </a:lnTo>
                <a:lnTo>
                  <a:pt x="8195" y="1731"/>
                </a:lnTo>
                <a:lnTo>
                  <a:pt x="8137" y="1729"/>
                </a:lnTo>
                <a:lnTo>
                  <a:pt x="8078" y="1726"/>
                </a:lnTo>
                <a:lnTo>
                  <a:pt x="8020" y="1721"/>
                </a:lnTo>
                <a:lnTo>
                  <a:pt x="7963" y="1717"/>
                </a:lnTo>
                <a:lnTo>
                  <a:pt x="7905" y="1710"/>
                </a:lnTo>
                <a:lnTo>
                  <a:pt x="7847" y="1703"/>
                </a:lnTo>
                <a:lnTo>
                  <a:pt x="7791" y="1697"/>
                </a:lnTo>
                <a:lnTo>
                  <a:pt x="7734" y="1689"/>
                </a:lnTo>
                <a:lnTo>
                  <a:pt x="7678" y="1680"/>
                </a:lnTo>
                <a:lnTo>
                  <a:pt x="7622" y="1670"/>
                </a:lnTo>
                <a:lnTo>
                  <a:pt x="7566" y="1660"/>
                </a:lnTo>
                <a:lnTo>
                  <a:pt x="7511" y="1647"/>
                </a:lnTo>
                <a:lnTo>
                  <a:pt x="7455" y="1636"/>
                </a:lnTo>
                <a:lnTo>
                  <a:pt x="7400" y="1623"/>
                </a:lnTo>
                <a:lnTo>
                  <a:pt x="7346" y="1609"/>
                </a:lnTo>
                <a:lnTo>
                  <a:pt x="7291" y="1594"/>
                </a:lnTo>
                <a:lnTo>
                  <a:pt x="7237" y="1580"/>
                </a:lnTo>
                <a:lnTo>
                  <a:pt x="7184" y="1563"/>
                </a:lnTo>
                <a:lnTo>
                  <a:pt x="7130" y="1546"/>
                </a:lnTo>
                <a:lnTo>
                  <a:pt x="7077" y="1529"/>
                </a:lnTo>
                <a:lnTo>
                  <a:pt x="7023" y="1510"/>
                </a:lnTo>
                <a:lnTo>
                  <a:pt x="6970" y="1491"/>
                </a:lnTo>
                <a:lnTo>
                  <a:pt x="6919" y="1472"/>
                </a:lnTo>
                <a:lnTo>
                  <a:pt x="6866" y="1451"/>
                </a:lnTo>
                <a:lnTo>
                  <a:pt x="6815" y="1429"/>
                </a:lnTo>
                <a:lnTo>
                  <a:pt x="6763" y="1407"/>
                </a:lnTo>
                <a:lnTo>
                  <a:pt x="6711" y="1385"/>
                </a:lnTo>
                <a:lnTo>
                  <a:pt x="6661" y="1361"/>
                </a:lnTo>
                <a:lnTo>
                  <a:pt x="6609" y="1336"/>
                </a:lnTo>
                <a:lnTo>
                  <a:pt x="6577" y="1319"/>
                </a:lnTo>
                <a:lnTo>
                  <a:pt x="6543" y="1303"/>
                </a:lnTo>
                <a:lnTo>
                  <a:pt x="6511" y="1286"/>
                </a:lnTo>
                <a:lnTo>
                  <a:pt x="6478" y="1268"/>
                </a:lnTo>
                <a:lnTo>
                  <a:pt x="6446" y="1251"/>
                </a:lnTo>
                <a:lnTo>
                  <a:pt x="6413" y="1232"/>
                </a:lnTo>
                <a:lnTo>
                  <a:pt x="6382" y="1214"/>
                </a:lnTo>
                <a:lnTo>
                  <a:pt x="6350" y="1196"/>
                </a:lnTo>
                <a:lnTo>
                  <a:pt x="6309" y="1171"/>
                </a:lnTo>
                <a:lnTo>
                  <a:pt x="6268" y="1147"/>
                </a:lnTo>
                <a:lnTo>
                  <a:pt x="6228" y="1121"/>
                </a:lnTo>
                <a:lnTo>
                  <a:pt x="6189" y="1095"/>
                </a:lnTo>
                <a:lnTo>
                  <a:pt x="6109" y="1041"/>
                </a:lnTo>
                <a:lnTo>
                  <a:pt x="6029" y="985"/>
                </a:lnTo>
                <a:lnTo>
                  <a:pt x="5952" y="928"/>
                </a:lnTo>
                <a:lnTo>
                  <a:pt x="5875" y="867"/>
                </a:lnTo>
                <a:lnTo>
                  <a:pt x="5798" y="805"/>
                </a:lnTo>
                <a:lnTo>
                  <a:pt x="5722" y="740"/>
                </a:lnTo>
                <a:lnTo>
                  <a:pt x="5647" y="674"/>
                </a:lnTo>
                <a:lnTo>
                  <a:pt x="5573" y="605"/>
                </a:lnTo>
                <a:lnTo>
                  <a:pt x="5500" y="535"/>
                </a:lnTo>
                <a:lnTo>
                  <a:pt x="5427" y="462"/>
                </a:lnTo>
                <a:lnTo>
                  <a:pt x="5355" y="387"/>
                </a:lnTo>
                <a:lnTo>
                  <a:pt x="5285" y="309"/>
                </a:lnTo>
                <a:lnTo>
                  <a:pt x="5215" y="229"/>
                </a:lnTo>
                <a:lnTo>
                  <a:pt x="5146" y="147"/>
                </a:lnTo>
                <a:lnTo>
                  <a:pt x="502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490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683465" y="0"/>
            <a:ext cx="6508535" cy="6858000"/>
          </a:xfrm>
          <a:custGeom>
            <a:avLst/>
            <a:gdLst>
              <a:gd name="T0" fmla="*/ 4130 w 4641"/>
              <a:gd name="T1" fmla="*/ 439 h 4892"/>
              <a:gd name="T2" fmla="*/ 4210 w 4641"/>
              <a:gd name="T3" fmla="*/ 483 h 4892"/>
              <a:gd name="T4" fmla="*/ 4276 w 4641"/>
              <a:gd name="T5" fmla="*/ 540 h 4892"/>
              <a:gd name="T6" fmla="*/ 4327 w 4641"/>
              <a:gd name="T7" fmla="*/ 606 h 4892"/>
              <a:gd name="T8" fmla="*/ 4363 w 4641"/>
              <a:gd name="T9" fmla="*/ 679 h 4892"/>
              <a:gd name="T10" fmla="*/ 4386 w 4641"/>
              <a:gd name="T11" fmla="*/ 759 h 4892"/>
              <a:gd name="T12" fmla="*/ 4392 w 4641"/>
              <a:gd name="T13" fmla="*/ 840 h 4892"/>
              <a:gd name="T14" fmla="*/ 4383 w 4641"/>
              <a:gd name="T15" fmla="*/ 922 h 4892"/>
              <a:gd name="T16" fmla="*/ 4360 w 4641"/>
              <a:gd name="T17" fmla="*/ 1002 h 4892"/>
              <a:gd name="T18" fmla="*/ 4320 w 4641"/>
              <a:gd name="T19" fmla="*/ 1076 h 4892"/>
              <a:gd name="T20" fmla="*/ 4264 w 4641"/>
              <a:gd name="T21" fmla="*/ 1143 h 4892"/>
              <a:gd name="T22" fmla="*/ 2614 w 4641"/>
              <a:gd name="T23" fmla="*/ 2367 h 4892"/>
              <a:gd name="T24" fmla="*/ 1015 w 4641"/>
              <a:gd name="T25" fmla="*/ 3543 h 4892"/>
              <a:gd name="T26" fmla="*/ 934 w 4641"/>
              <a:gd name="T27" fmla="*/ 3578 h 4892"/>
              <a:gd name="T28" fmla="*/ 851 w 4641"/>
              <a:gd name="T29" fmla="*/ 3594 h 4892"/>
              <a:gd name="T30" fmla="*/ 769 w 4641"/>
              <a:gd name="T31" fmla="*/ 3594 h 4892"/>
              <a:gd name="T32" fmla="*/ 688 w 4641"/>
              <a:gd name="T33" fmla="*/ 3579 h 4892"/>
              <a:gd name="T34" fmla="*/ 612 w 4641"/>
              <a:gd name="T35" fmla="*/ 3548 h 4892"/>
              <a:gd name="T36" fmla="*/ 543 w 4641"/>
              <a:gd name="T37" fmla="*/ 3505 h 4892"/>
              <a:gd name="T38" fmla="*/ 482 w 4641"/>
              <a:gd name="T39" fmla="*/ 3448 h 4892"/>
              <a:gd name="T40" fmla="*/ 434 w 4641"/>
              <a:gd name="T41" fmla="*/ 3381 h 4892"/>
              <a:gd name="T42" fmla="*/ 398 w 4641"/>
              <a:gd name="T43" fmla="*/ 3302 h 4892"/>
              <a:gd name="T44" fmla="*/ 379 w 4641"/>
              <a:gd name="T45" fmla="*/ 3214 h 4892"/>
              <a:gd name="T46" fmla="*/ 4641 w 4641"/>
              <a:gd name="T47" fmla="*/ 4892 h 4892"/>
              <a:gd name="T48" fmla="*/ 1547 w 4641"/>
              <a:gd name="T49" fmla="*/ 4184 h 4892"/>
              <a:gd name="T50" fmla="*/ 1468 w 4641"/>
              <a:gd name="T51" fmla="*/ 4139 h 4892"/>
              <a:gd name="T52" fmla="*/ 1402 w 4641"/>
              <a:gd name="T53" fmla="*/ 4084 h 4892"/>
              <a:gd name="T54" fmla="*/ 1350 w 4641"/>
              <a:gd name="T55" fmla="*/ 4018 h 4892"/>
              <a:gd name="T56" fmla="*/ 1313 w 4641"/>
              <a:gd name="T57" fmla="*/ 3943 h 4892"/>
              <a:gd name="T58" fmla="*/ 1291 w 4641"/>
              <a:gd name="T59" fmla="*/ 3864 h 4892"/>
              <a:gd name="T60" fmla="*/ 1285 w 4641"/>
              <a:gd name="T61" fmla="*/ 3783 h 4892"/>
              <a:gd name="T62" fmla="*/ 1292 w 4641"/>
              <a:gd name="T63" fmla="*/ 3701 h 4892"/>
              <a:gd name="T64" fmla="*/ 1317 w 4641"/>
              <a:gd name="T65" fmla="*/ 3621 h 4892"/>
              <a:gd name="T66" fmla="*/ 1357 w 4641"/>
              <a:gd name="T67" fmla="*/ 3547 h 4892"/>
              <a:gd name="T68" fmla="*/ 1412 w 4641"/>
              <a:gd name="T69" fmla="*/ 3479 h 4892"/>
              <a:gd name="T70" fmla="*/ 2738 w 4641"/>
              <a:gd name="T71" fmla="*/ 2494 h 4892"/>
              <a:gd name="T72" fmla="*/ 4069 w 4641"/>
              <a:gd name="T73" fmla="*/ 1515 h 4892"/>
              <a:gd name="T74" fmla="*/ 4130 w 4641"/>
              <a:gd name="T75" fmla="*/ 1485 h 4892"/>
              <a:gd name="T76" fmla="*/ 4194 w 4641"/>
              <a:gd name="T77" fmla="*/ 1466 h 4892"/>
              <a:gd name="T78" fmla="*/ 4257 w 4641"/>
              <a:gd name="T79" fmla="*/ 1456 h 4892"/>
              <a:gd name="T80" fmla="*/ 4321 w 4641"/>
              <a:gd name="T81" fmla="*/ 1457 h 4892"/>
              <a:gd name="T82" fmla="*/ 4383 w 4641"/>
              <a:gd name="T83" fmla="*/ 1467 h 4892"/>
              <a:gd name="T84" fmla="*/ 4444 w 4641"/>
              <a:gd name="T85" fmla="*/ 1486 h 4892"/>
              <a:gd name="T86" fmla="*/ 4501 w 4641"/>
              <a:gd name="T87" fmla="*/ 1513 h 4892"/>
              <a:gd name="T88" fmla="*/ 4553 w 4641"/>
              <a:gd name="T89" fmla="*/ 1548 h 4892"/>
              <a:gd name="T90" fmla="*/ 4601 w 4641"/>
              <a:gd name="T91" fmla="*/ 1590 h 4892"/>
              <a:gd name="T92" fmla="*/ 4641 w 4641"/>
              <a:gd name="T93" fmla="*/ 1640 h 4892"/>
              <a:gd name="T94" fmla="*/ 549 w 4641"/>
              <a:gd name="T95" fmla="*/ 4654 h 4892"/>
              <a:gd name="T96" fmla="*/ 547 w 4641"/>
              <a:gd name="T97" fmla="*/ 4563 h 4892"/>
              <a:gd name="T98" fmla="*/ 563 w 4641"/>
              <a:gd name="T99" fmla="*/ 4479 h 4892"/>
              <a:gd name="T100" fmla="*/ 596 w 4641"/>
              <a:gd name="T101" fmla="*/ 4401 h 4892"/>
              <a:gd name="T102" fmla="*/ 641 w 4641"/>
              <a:gd name="T103" fmla="*/ 4332 h 4892"/>
              <a:gd name="T104" fmla="*/ 698 w 4641"/>
              <a:gd name="T105" fmla="*/ 4275 h 4892"/>
              <a:gd name="T106" fmla="*/ 764 w 4641"/>
              <a:gd name="T107" fmla="*/ 4227 h 4892"/>
              <a:gd name="T108" fmla="*/ 840 w 4641"/>
              <a:gd name="T109" fmla="*/ 4194 h 4892"/>
              <a:gd name="T110" fmla="*/ 920 w 4641"/>
              <a:gd name="T111" fmla="*/ 4175 h 4892"/>
              <a:gd name="T112" fmla="*/ 1004 w 4641"/>
              <a:gd name="T113" fmla="*/ 4172 h 4892"/>
              <a:gd name="T114" fmla="*/ 1090 w 4641"/>
              <a:gd name="T115" fmla="*/ 4186 h 4892"/>
              <a:gd name="T116" fmla="*/ 2761 w 4641"/>
              <a:gd name="T117" fmla="*/ 4892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1" h="4892">
                <a:moveTo>
                  <a:pt x="0" y="0"/>
                </a:moveTo>
                <a:lnTo>
                  <a:pt x="3109" y="0"/>
                </a:lnTo>
                <a:lnTo>
                  <a:pt x="4130" y="439"/>
                </a:lnTo>
                <a:lnTo>
                  <a:pt x="4158" y="452"/>
                </a:lnTo>
                <a:lnTo>
                  <a:pt x="4185" y="467"/>
                </a:lnTo>
                <a:lnTo>
                  <a:pt x="4210" y="483"/>
                </a:lnTo>
                <a:lnTo>
                  <a:pt x="4234" y="501"/>
                </a:lnTo>
                <a:lnTo>
                  <a:pt x="4255" y="520"/>
                </a:lnTo>
                <a:lnTo>
                  <a:pt x="4276" y="540"/>
                </a:lnTo>
                <a:lnTo>
                  <a:pt x="4295" y="561"/>
                </a:lnTo>
                <a:lnTo>
                  <a:pt x="4311" y="583"/>
                </a:lnTo>
                <a:lnTo>
                  <a:pt x="4327" y="606"/>
                </a:lnTo>
                <a:lnTo>
                  <a:pt x="4340" y="630"/>
                </a:lnTo>
                <a:lnTo>
                  <a:pt x="4352" y="655"/>
                </a:lnTo>
                <a:lnTo>
                  <a:pt x="4363" y="679"/>
                </a:lnTo>
                <a:lnTo>
                  <a:pt x="4372" y="706"/>
                </a:lnTo>
                <a:lnTo>
                  <a:pt x="4380" y="733"/>
                </a:lnTo>
                <a:lnTo>
                  <a:pt x="4386" y="759"/>
                </a:lnTo>
                <a:lnTo>
                  <a:pt x="4389" y="786"/>
                </a:lnTo>
                <a:lnTo>
                  <a:pt x="4391" y="813"/>
                </a:lnTo>
                <a:lnTo>
                  <a:pt x="4392" y="840"/>
                </a:lnTo>
                <a:lnTo>
                  <a:pt x="4391" y="868"/>
                </a:lnTo>
                <a:lnTo>
                  <a:pt x="4388" y="895"/>
                </a:lnTo>
                <a:lnTo>
                  <a:pt x="4383" y="922"/>
                </a:lnTo>
                <a:lnTo>
                  <a:pt x="4378" y="949"/>
                </a:lnTo>
                <a:lnTo>
                  <a:pt x="4369" y="975"/>
                </a:lnTo>
                <a:lnTo>
                  <a:pt x="4360" y="1002"/>
                </a:lnTo>
                <a:lnTo>
                  <a:pt x="4348" y="1027"/>
                </a:lnTo>
                <a:lnTo>
                  <a:pt x="4335" y="1052"/>
                </a:lnTo>
                <a:lnTo>
                  <a:pt x="4320" y="1076"/>
                </a:lnTo>
                <a:lnTo>
                  <a:pt x="4302" y="1099"/>
                </a:lnTo>
                <a:lnTo>
                  <a:pt x="4284" y="1121"/>
                </a:lnTo>
                <a:lnTo>
                  <a:pt x="4264" y="1143"/>
                </a:lnTo>
                <a:lnTo>
                  <a:pt x="4241" y="1164"/>
                </a:lnTo>
                <a:lnTo>
                  <a:pt x="4217" y="1182"/>
                </a:lnTo>
                <a:lnTo>
                  <a:pt x="2614" y="2367"/>
                </a:lnTo>
                <a:lnTo>
                  <a:pt x="1066" y="3510"/>
                </a:lnTo>
                <a:lnTo>
                  <a:pt x="1040" y="3528"/>
                </a:lnTo>
                <a:lnTo>
                  <a:pt x="1015" y="3543"/>
                </a:lnTo>
                <a:lnTo>
                  <a:pt x="988" y="3557"/>
                </a:lnTo>
                <a:lnTo>
                  <a:pt x="961" y="3568"/>
                </a:lnTo>
                <a:lnTo>
                  <a:pt x="934" y="3578"/>
                </a:lnTo>
                <a:lnTo>
                  <a:pt x="906" y="3584"/>
                </a:lnTo>
                <a:lnTo>
                  <a:pt x="878" y="3590"/>
                </a:lnTo>
                <a:lnTo>
                  <a:pt x="851" y="3594"/>
                </a:lnTo>
                <a:lnTo>
                  <a:pt x="823" y="3595"/>
                </a:lnTo>
                <a:lnTo>
                  <a:pt x="796" y="3595"/>
                </a:lnTo>
                <a:lnTo>
                  <a:pt x="769" y="3594"/>
                </a:lnTo>
                <a:lnTo>
                  <a:pt x="741" y="3590"/>
                </a:lnTo>
                <a:lnTo>
                  <a:pt x="714" y="3586"/>
                </a:lnTo>
                <a:lnTo>
                  <a:pt x="688" y="3579"/>
                </a:lnTo>
                <a:lnTo>
                  <a:pt x="662" y="3570"/>
                </a:lnTo>
                <a:lnTo>
                  <a:pt x="637" y="3560"/>
                </a:lnTo>
                <a:lnTo>
                  <a:pt x="612" y="3548"/>
                </a:lnTo>
                <a:lnTo>
                  <a:pt x="588" y="3536"/>
                </a:lnTo>
                <a:lnTo>
                  <a:pt x="566" y="3520"/>
                </a:lnTo>
                <a:lnTo>
                  <a:pt x="543" y="3505"/>
                </a:lnTo>
                <a:lnTo>
                  <a:pt x="522" y="3487"/>
                </a:lnTo>
                <a:lnTo>
                  <a:pt x="501" y="3468"/>
                </a:lnTo>
                <a:lnTo>
                  <a:pt x="482" y="3448"/>
                </a:lnTo>
                <a:lnTo>
                  <a:pt x="465" y="3427"/>
                </a:lnTo>
                <a:lnTo>
                  <a:pt x="449" y="3405"/>
                </a:lnTo>
                <a:lnTo>
                  <a:pt x="434" y="3381"/>
                </a:lnTo>
                <a:lnTo>
                  <a:pt x="420" y="3355"/>
                </a:lnTo>
                <a:lnTo>
                  <a:pt x="409" y="3330"/>
                </a:lnTo>
                <a:lnTo>
                  <a:pt x="398" y="3302"/>
                </a:lnTo>
                <a:lnTo>
                  <a:pt x="390" y="3274"/>
                </a:lnTo>
                <a:lnTo>
                  <a:pt x="384" y="3244"/>
                </a:lnTo>
                <a:lnTo>
                  <a:pt x="379" y="3214"/>
                </a:lnTo>
                <a:lnTo>
                  <a:pt x="0" y="0"/>
                </a:lnTo>
                <a:close/>
                <a:moveTo>
                  <a:pt x="4641" y="1640"/>
                </a:moveTo>
                <a:lnTo>
                  <a:pt x="4641" y="4892"/>
                </a:lnTo>
                <a:lnTo>
                  <a:pt x="3213" y="4892"/>
                </a:lnTo>
                <a:lnTo>
                  <a:pt x="3010" y="4806"/>
                </a:lnTo>
                <a:lnTo>
                  <a:pt x="1547" y="4184"/>
                </a:lnTo>
                <a:lnTo>
                  <a:pt x="1519" y="4171"/>
                </a:lnTo>
                <a:lnTo>
                  <a:pt x="1492" y="4156"/>
                </a:lnTo>
                <a:lnTo>
                  <a:pt x="1468" y="4139"/>
                </a:lnTo>
                <a:lnTo>
                  <a:pt x="1444" y="4123"/>
                </a:lnTo>
                <a:lnTo>
                  <a:pt x="1422" y="4104"/>
                </a:lnTo>
                <a:lnTo>
                  <a:pt x="1402" y="4084"/>
                </a:lnTo>
                <a:lnTo>
                  <a:pt x="1383" y="4062"/>
                </a:lnTo>
                <a:lnTo>
                  <a:pt x="1366" y="4040"/>
                </a:lnTo>
                <a:lnTo>
                  <a:pt x="1350" y="4018"/>
                </a:lnTo>
                <a:lnTo>
                  <a:pt x="1337" y="3993"/>
                </a:lnTo>
                <a:lnTo>
                  <a:pt x="1324" y="3969"/>
                </a:lnTo>
                <a:lnTo>
                  <a:pt x="1313" y="3943"/>
                </a:lnTo>
                <a:lnTo>
                  <a:pt x="1305" y="3917"/>
                </a:lnTo>
                <a:lnTo>
                  <a:pt x="1297" y="3891"/>
                </a:lnTo>
                <a:lnTo>
                  <a:pt x="1291" y="3864"/>
                </a:lnTo>
                <a:lnTo>
                  <a:pt x="1287" y="3837"/>
                </a:lnTo>
                <a:lnTo>
                  <a:pt x="1285" y="3809"/>
                </a:lnTo>
                <a:lnTo>
                  <a:pt x="1285" y="3783"/>
                </a:lnTo>
                <a:lnTo>
                  <a:pt x="1286" y="3755"/>
                </a:lnTo>
                <a:lnTo>
                  <a:pt x="1288" y="3727"/>
                </a:lnTo>
                <a:lnTo>
                  <a:pt x="1292" y="3701"/>
                </a:lnTo>
                <a:lnTo>
                  <a:pt x="1299" y="3674"/>
                </a:lnTo>
                <a:lnTo>
                  <a:pt x="1307" y="3648"/>
                </a:lnTo>
                <a:lnTo>
                  <a:pt x="1317" y="3621"/>
                </a:lnTo>
                <a:lnTo>
                  <a:pt x="1328" y="3595"/>
                </a:lnTo>
                <a:lnTo>
                  <a:pt x="1341" y="3571"/>
                </a:lnTo>
                <a:lnTo>
                  <a:pt x="1357" y="3547"/>
                </a:lnTo>
                <a:lnTo>
                  <a:pt x="1373" y="3523"/>
                </a:lnTo>
                <a:lnTo>
                  <a:pt x="1392" y="3500"/>
                </a:lnTo>
                <a:lnTo>
                  <a:pt x="1412" y="3479"/>
                </a:lnTo>
                <a:lnTo>
                  <a:pt x="1435" y="3459"/>
                </a:lnTo>
                <a:lnTo>
                  <a:pt x="1460" y="3439"/>
                </a:lnTo>
                <a:lnTo>
                  <a:pt x="2738" y="2494"/>
                </a:lnTo>
                <a:lnTo>
                  <a:pt x="4029" y="1540"/>
                </a:lnTo>
                <a:lnTo>
                  <a:pt x="4049" y="1527"/>
                </a:lnTo>
                <a:lnTo>
                  <a:pt x="4069" y="1515"/>
                </a:lnTo>
                <a:lnTo>
                  <a:pt x="4089" y="1504"/>
                </a:lnTo>
                <a:lnTo>
                  <a:pt x="4109" y="1494"/>
                </a:lnTo>
                <a:lnTo>
                  <a:pt x="4130" y="1485"/>
                </a:lnTo>
                <a:lnTo>
                  <a:pt x="4151" y="1477"/>
                </a:lnTo>
                <a:lnTo>
                  <a:pt x="4173" y="1470"/>
                </a:lnTo>
                <a:lnTo>
                  <a:pt x="4194" y="1466"/>
                </a:lnTo>
                <a:lnTo>
                  <a:pt x="4215" y="1462"/>
                </a:lnTo>
                <a:lnTo>
                  <a:pt x="4236" y="1458"/>
                </a:lnTo>
                <a:lnTo>
                  <a:pt x="4257" y="1456"/>
                </a:lnTo>
                <a:lnTo>
                  <a:pt x="4279" y="1456"/>
                </a:lnTo>
                <a:lnTo>
                  <a:pt x="4300" y="1456"/>
                </a:lnTo>
                <a:lnTo>
                  <a:pt x="4321" y="1457"/>
                </a:lnTo>
                <a:lnTo>
                  <a:pt x="4342" y="1459"/>
                </a:lnTo>
                <a:lnTo>
                  <a:pt x="4363" y="1463"/>
                </a:lnTo>
                <a:lnTo>
                  <a:pt x="4383" y="1467"/>
                </a:lnTo>
                <a:lnTo>
                  <a:pt x="4404" y="1473"/>
                </a:lnTo>
                <a:lnTo>
                  <a:pt x="4424" y="1478"/>
                </a:lnTo>
                <a:lnTo>
                  <a:pt x="4444" y="1486"/>
                </a:lnTo>
                <a:lnTo>
                  <a:pt x="4463" y="1494"/>
                </a:lnTo>
                <a:lnTo>
                  <a:pt x="4482" y="1503"/>
                </a:lnTo>
                <a:lnTo>
                  <a:pt x="4501" y="1513"/>
                </a:lnTo>
                <a:lnTo>
                  <a:pt x="4519" y="1524"/>
                </a:lnTo>
                <a:lnTo>
                  <a:pt x="4536" y="1535"/>
                </a:lnTo>
                <a:lnTo>
                  <a:pt x="4553" y="1548"/>
                </a:lnTo>
                <a:lnTo>
                  <a:pt x="4570" y="1561"/>
                </a:lnTo>
                <a:lnTo>
                  <a:pt x="4585" y="1576"/>
                </a:lnTo>
                <a:lnTo>
                  <a:pt x="4601" y="1590"/>
                </a:lnTo>
                <a:lnTo>
                  <a:pt x="4615" y="1606"/>
                </a:lnTo>
                <a:lnTo>
                  <a:pt x="4629" y="1622"/>
                </a:lnTo>
                <a:lnTo>
                  <a:pt x="4641" y="1640"/>
                </a:lnTo>
                <a:close/>
                <a:moveTo>
                  <a:pt x="2761" y="4892"/>
                </a:moveTo>
                <a:lnTo>
                  <a:pt x="577" y="4892"/>
                </a:lnTo>
                <a:lnTo>
                  <a:pt x="549" y="4654"/>
                </a:lnTo>
                <a:lnTo>
                  <a:pt x="546" y="4623"/>
                </a:lnTo>
                <a:lnTo>
                  <a:pt x="546" y="4593"/>
                </a:lnTo>
                <a:lnTo>
                  <a:pt x="547" y="4563"/>
                </a:lnTo>
                <a:lnTo>
                  <a:pt x="551" y="4534"/>
                </a:lnTo>
                <a:lnTo>
                  <a:pt x="557" y="4506"/>
                </a:lnTo>
                <a:lnTo>
                  <a:pt x="563" y="4479"/>
                </a:lnTo>
                <a:lnTo>
                  <a:pt x="572" y="4452"/>
                </a:lnTo>
                <a:lnTo>
                  <a:pt x="583" y="4426"/>
                </a:lnTo>
                <a:lnTo>
                  <a:pt x="596" y="4401"/>
                </a:lnTo>
                <a:lnTo>
                  <a:pt x="609" y="4378"/>
                </a:lnTo>
                <a:lnTo>
                  <a:pt x="624" y="4354"/>
                </a:lnTo>
                <a:lnTo>
                  <a:pt x="641" y="4332"/>
                </a:lnTo>
                <a:lnTo>
                  <a:pt x="659" y="4312"/>
                </a:lnTo>
                <a:lnTo>
                  <a:pt x="678" y="4292"/>
                </a:lnTo>
                <a:lnTo>
                  <a:pt x="698" y="4275"/>
                </a:lnTo>
                <a:lnTo>
                  <a:pt x="719" y="4257"/>
                </a:lnTo>
                <a:lnTo>
                  <a:pt x="741" y="4241"/>
                </a:lnTo>
                <a:lnTo>
                  <a:pt x="764" y="4227"/>
                </a:lnTo>
                <a:lnTo>
                  <a:pt x="789" y="4215"/>
                </a:lnTo>
                <a:lnTo>
                  <a:pt x="814" y="4204"/>
                </a:lnTo>
                <a:lnTo>
                  <a:pt x="840" y="4194"/>
                </a:lnTo>
                <a:lnTo>
                  <a:pt x="865" y="4186"/>
                </a:lnTo>
                <a:lnTo>
                  <a:pt x="893" y="4179"/>
                </a:lnTo>
                <a:lnTo>
                  <a:pt x="920" y="4175"/>
                </a:lnTo>
                <a:lnTo>
                  <a:pt x="947" y="4172"/>
                </a:lnTo>
                <a:lnTo>
                  <a:pt x="976" y="4171"/>
                </a:lnTo>
                <a:lnTo>
                  <a:pt x="1004" y="4172"/>
                </a:lnTo>
                <a:lnTo>
                  <a:pt x="1033" y="4174"/>
                </a:lnTo>
                <a:lnTo>
                  <a:pt x="1062" y="4179"/>
                </a:lnTo>
                <a:lnTo>
                  <a:pt x="1090" y="4186"/>
                </a:lnTo>
                <a:lnTo>
                  <a:pt x="1119" y="4195"/>
                </a:lnTo>
                <a:lnTo>
                  <a:pt x="1148" y="4206"/>
                </a:lnTo>
                <a:lnTo>
                  <a:pt x="2761" y="489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977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2192000" cy="5911103"/>
          </a:xfrm>
          <a:custGeom>
            <a:avLst/>
            <a:gdLst>
              <a:gd name="T0" fmla="*/ 8704 w 8704"/>
              <a:gd name="T1" fmla="*/ 4218 h 4219"/>
              <a:gd name="T2" fmla="*/ 8704 w 8704"/>
              <a:gd name="T3" fmla="*/ 3192 h 4219"/>
              <a:gd name="T4" fmla="*/ 4420 w 8704"/>
              <a:gd name="T5" fmla="*/ 694 h 4219"/>
              <a:gd name="T6" fmla="*/ 4352 w 8704"/>
              <a:gd name="T7" fmla="*/ 654 h 4219"/>
              <a:gd name="T8" fmla="*/ 4284 w 8704"/>
              <a:gd name="T9" fmla="*/ 694 h 4219"/>
              <a:gd name="T10" fmla="*/ 0 w 8704"/>
              <a:gd name="T11" fmla="*/ 3193 h 4219"/>
              <a:gd name="T12" fmla="*/ 0 w 8704"/>
              <a:gd name="T13" fmla="*/ 4219 h 4219"/>
              <a:gd name="T14" fmla="*/ 4352 w 8704"/>
              <a:gd name="T15" fmla="*/ 1680 h 4219"/>
              <a:gd name="T16" fmla="*/ 8704 w 8704"/>
              <a:gd name="T17" fmla="*/ 4218 h 4219"/>
              <a:gd name="T18" fmla="*/ 8704 w 8704"/>
              <a:gd name="T19" fmla="*/ 3052 h 4219"/>
              <a:gd name="T20" fmla="*/ 8704 w 8704"/>
              <a:gd name="T21" fmla="*/ 2027 h 4219"/>
              <a:gd name="T22" fmla="*/ 5229 w 8704"/>
              <a:gd name="T23" fmla="*/ 0 h 4219"/>
              <a:gd name="T24" fmla="*/ 3476 w 8704"/>
              <a:gd name="T25" fmla="*/ 0 h 4219"/>
              <a:gd name="T26" fmla="*/ 0 w 8704"/>
              <a:gd name="T27" fmla="*/ 2027 h 4219"/>
              <a:gd name="T28" fmla="*/ 0 w 8704"/>
              <a:gd name="T29" fmla="*/ 3052 h 4219"/>
              <a:gd name="T30" fmla="*/ 4352 w 8704"/>
              <a:gd name="T31" fmla="*/ 514 h 4219"/>
              <a:gd name="T32" fmla="*/ 8704 w 8704"/>
              <a:gd name="T33" fmla="*/ 3052 h 4219"/>
              <a:gd name="T34" fmla="*/ 8704 w 8704"/>
              <a:gd name="T35" fmla="*/ 1887 h 4219"/>
              <a:gd name="T36" fmla="*/ 8704 w 8704"/>
              <a:gd name="T37" fmla="*/ 861 h 4219"/>
              <a:gd name="T38" fmla="*/ 7227 w 8704"/>
              <a:gd name="T39" fmla="*/ 0 h 4219"/>
              <a:gd name="T40" fmla="*/ 5468 w 8704"/>
              <a:gd name="T41" fmla="*/ 0 h 4219"/>
              <a:gd name="T42" fmla="*/ 8704 w 8704"/>
              <a:gd name="T43" fmla="*/ 1887 h 4219"/>
              <a:gd name="T44" fmla="*/ 8704 w 8704"/>
              <a:gd name="T45" fmla="*/ 722 h 4219"/>
              <a:gd name="T46" fmla="*/ 8704 w 8704"/>
              <a:gd name="T47" fmla="*/ 0 h 4219"/>
              <a:gd name="T48" fmla="*/ 7467 w 8704"/>
              <a:gd name="T49" fmla="*/ 0 h 4219"/>
              <a:gd name="T50" fmla="*/ 8704 w 8704"/>
              <a:gd name="T51" fmla="*/ 722 h 4219"/>
              <a:gd name="T52" fmla="*/ 3235 w 8704"/>
              <a:gd name="T53" fmla="*/ 0 h 4219"/>
              <a:gd name="T54" fmla="*/ 1478 w 8704"/>
              <a:gd name="T55" fmla="*/ 0 h 4219"/>
              <a:gd name="T56" fmla="*/ 0 w 8704"/>
              <a:gd name="T57" fmla="*/ 861 h 4219"/>
              <a:gd name="T58" fmla="*/ 0 w 8704"/>
              <a:gd name="T59" fmla="*/ 1887 h 4219"/>
              <a:gd name="T60" fmla="*/ 3235 w 8704"/>
              <a:gd name="T61" fmla="*/ 0 h 4219"/>
              <a:gd name="T62" fmla="*/ 1237 w 8704"/>
              <a:gd name="T63" fmla="*/ 0 h 4219"/>
              <a:gd name="T64" fmla="*/ 0 w 8704"/>
              <a:gd name="T65" fmla="*/ 0 h 4219"/>
              <a:gd name="T66" fmla="*/ 0 w 8704"/>
              <a:gd name="T67" fmla="*/ 722 h 4219"/>
              <a:gd name="T68" fmla="*/ 1237 w 8704"/>
              <a:gd name="T69" fmla="*/ 0 h 4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704" h="4219">
                <a:moveTo>
                  <a:pt x="8704" y="4218"/>
                </a:moveTo>
                <a:lnTo>
                  <a:pt x="8704" y="3192"/>
                </a:lnTo>
                <a:lnTo>
                  <a:pt x="4420" y="694"/>
                </a:lnTo>
                <a:lnTo>
                  <a:pt x="4352" y="654"/>
                </a:lnTo>
                <a:lnTo>
                  <a:pt x="4284" y="694"/>
                </a:lnTo>
                <a:lnTo>
                  <a:pt x="0" y="3193"/>
                </a:lnTo>
                <a:lnTo>
                  <a:pt x="0" y="4219"/>
                </a:lnTo>
                <a:lnTo>
                  <a:pt x="4352" y="1680"/>
                </a:lnTo>
                <a:lnTo>
                  <a:pt x="8704" y="4218"/>
                </a:lnTo>
                <a:close/>
                <a:moveTo>
                  <a:pt x="8704" y="3052"/>
                </a:moveTo>
                <a:lnTo>
                  <a:pt x="8704" y="2027"/>
                </a:lnTo>
                <a:lnTo>
                  <a:pt x="5229" y="0"/>
                </a:lnTo>
                <a:lnTo>
                  <a:pt x="3476" y="0"/>
                </a:lnTo>
                <a:lnTo>
                  <a:pt x="0" y="2027"/>
                </a:lnTo>
                <a:lnTo>
                  <a:pt x="0" y="3052"/>
                </a:lnTo>
                <a:lnTo>
                  <a:pt x="4352" y="514"/>
                </a:lnTo>
                <a:lnTo>
                  <a:pt x="8704" y="3052"/>
                </a:lnTo>
                <a:close/>
                <a:moveTo>
                  <a:pt x="8704" y="1887"/>
                </a:moveTo>
                <a:lnTo>
                  <a:pt x="8704" y="861"/>
                </a:lnTo>
                <a:lnTo>
                  <a:pt x="7227" y="0"/>
                </a:lnTo>
                <a:lnTo>
                  <a:pt x="5468" y="0"/>
                </a:lnTo>
                <a:lnTo>
                  <a:pt x="8704" y="1887"/>
                </a:lnTo>
                <a:close/>
                <a:moveTo>
                  <a:pt x="8704" y="722"/>
                </a:moveTo>
                <a:lnTo>
                  <a:pt x="8704" y="0"/>
                </a:lnTo>
                <a:lnTo>
                  <a:pt x="7467" y="0"/>
                </a:lnTo>
                <a:lnTo>
                  <a:pt x="8704" y="722"/>
                </a:lnTo>
                <a:close/>
                <a:moveTo>
                  <a:pt x="3235" y="0"/>
                </a:moveTo>
                <a:lnTo>
                  <a:pt x="1478" y="0"/>
                </a:lnTo>
                <a:lnTo>
                  <a:pt x="0" y="861"/>
                </a:lnTo>
                <a:lnTo>
                  <a:pt x="0" y="1887"/>
                </a:lnTo>
                <a:lnTo>
                  <a:pt x="3235" y="0"/>
                </a:lnTo>
                <a:close/>
                <a:moveTo>
                  <a:pt x="1237" y="0"/>
                </a:moveTo>
                <a:lnTo>
                  <a:pt x="0" y="0"/>
                </a:lnTo>
                <a:lnTo>
                  <a:pt x="0" y="722"/>
                </a:lnTo>
                <a:lnTo>
                  <a:pt x="1237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433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946897"/>
            <a:ext cx="12192000" cy="5911103"/>
          </a:xfrm>
          <a:custGeom>
            <a:avLst/>
            <a:gdLst>
              <a:gd name="T0" fmla="*/ 8704 w 8704"/>
              <a:gd name="T1" fmla="*/ 1 h 4219"/>
              <a:gd name="T2" fmla="*/ 8704 w 8704"/>
              <a:gd name="T3" fmla="*/ 1027 h 4219"/>
              <a:gd name="T4" fmla="*/ 4420 w 8704"/>
              <a:gd name="T5" fmla="*/ 3525 h 4219"/>
              <a:gd name="T6" fmla="*/ 4352 w 8704"/>
              <a:gd name="T7" fmla="*/ 3565 h 4219"/>
              <a:gd name="T8" fmla="*/ 4284 w 8704"/>
              <a:gd name="T9" fmla="*/ 3525 h 4219"/>
              <a:gd name="T10" fmla="*/ 0 w 8704"/>
              <a:gd name="T11" fmla="*/ 1026 h 4219"/>
              <a:gd name="T12" fmla="*/ 0 w 8704"/>
              <a:gd name="T13" fmla="*/ 0 h 4219"/>
              <a:gd name="T14" fmla="*/ 4352 w 8704"/>
              <a:gd name="T15" fmla="*/ 2539 h 4219"/>
              <a:gd name="T16" fmla="*/ 8704 w 8704"/>
              <a:gd name="T17" fmla="*/ 1 h 4219"/>
              <a:gd name="T18" fmla="*/ 8704 w 8704"/>
              <a:gd name="T19" fmla="*/ 1167 h 4219"/>
              <a:gd name="T20" fmla="*/ 8704 w 8704"/>
              <a:gd name="T21" fmla="*/ 2192 h 4219"/>
              <a:gd name="T22" fmla="*/ 5229 w 8704"/>
              <a:gd name="T23" fmla="*/ 4219 h 4219"/>
              <a:gd name="T24" fmla="*/ 3475 w 8704"/>
              <a:gd name="T25" fmla="*/ 4219 h 4219"/>
              <a:gd name="T26" fmla="*/ 0 w 8704"/>
              <a:gd name="T27" fmla="*/ 2192 h 4219"/>
              <a:gd name="T28" fmla="*/ 0 w 8704"/>
              <a:gd name="T29" fmla="*/ 1167 h 4219"/>
              <a:gd name="T30" fmla="*/ 4352 w 8704"/>
              <a:gd name="T31" fmla="*/ 3705 h 4219"/>
              <a:gd name="T32" fmla="*/ 8704 w 8704"/>
              <a:gd name="T33" fmla="*/ 1167 h 4219"/>
              <a:gd name="T34" fmla="*/ 8704 w 8704"/>
              <a:gd name="T35" fmla="*/ 2332 h 4219"/>
              <a:gd name="T36" fmla="*/ 8704 w 8704"/>
              <a:gd name="T37" fmla="*/ 3358 h 4219"/>
              <a:gd name="T38" fmla="*/ 7228 w 8704"/>
              <a:gd name="T39" fmla="*/ 4219 h 4219"/>
              <a:gd name="T40" fmla="*/ 5469 w 8704"/>
              <a:gd name="T41" fmla="*/ 4219 h 4219"/>
              <a:gd name="T42" fmla="*/ 8704 w 8704"/>
              <a:gd name="T43" fmla="*/ 2332 h 4219"/>
              <a:gd name="T44" fmla="*/ 8704 w 8704"/>
              <a:gd name="T45" fmla="*/ 3497 h 4219"/>
              <a:gd name="T46" fmla="*/ 8704 w 8704"/>
              <a:gd name="T47" fmla="*/ 4219 h 4219"/>
              <a:gd name="T48" fmla="*/ 7467 w 8704"/>
              <a:gd name="T49" fmla="*/ 4219 h 4219"/>
              <a:gd name="T50" fmla="*/ 8704 w 8704"/>
              <a:gd name="T51" fmla="*/ 3497 h 4219"/>
              <a:gd name="T52" fmla="*/ 3236 w 8704"/>
              <a:gd name="T53" fmla="*/ 4219 h 4219"/>
              <a:gd name="T54" fmla="*/ 1477 w 8704"/>
              <a:gd name="T55" fmla="*/ 4219 h 4219"/>
              <a:gd name="T56" fmla="*/ 0 w 8704"/>
              <a:gd name="T57" fmla="*/ 3358 h 4219"/>
              <a:gd name="T58" fmla="*/ 0 w 8704"/>
              <a:gd name="T59" fmla="*/ 2332 h 4219"/>
              <a:gd name="T60" fmla="*/ 3236 w 8704"/>
              <a:gd name="T61" fmla="*/ 4219 h 4219"/>
              <a:gd name="T62" fmla="*/ 1238 w 8704"/>
              <a:gd name="T63" fmla="*/ 4219 h 4219"/>
              <a:gd name="T64" fmla="*/ 0 w 8704"/>
              <a:gd name="T65" fmla="*/ 4219 h 4219"/>
              <a:gd name="T66" fmla="*/ 0 w 8704"/>
              <a:gd name="T67" fmla="*/ 3497 h 4219"/>
              <a:gd name="T68" fmla="*/ 1238 w 8704"/>
              <a:gd name="T69" fmla="*/ 4219 h 4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704" h="4219">
                <a:moveTo>
                  <a:pt x="8704" y="1"/>
                </a:moveTo>
                <a:lnTo>
                  <a:pt x="8704" y="1027"/>
                </a:lnTo>
                <a:lnTo>
                  <a:pt x="4420" y="3525"/>
                </a:lnTo>
                <a:lnTo>
                  <a:pt x="4352" y="3565"/>
                </a:lnTo>
                <a:lnTo>
                  <a:pt x="4284" y="3525"/>
                </a:lnTo>
                <a:lnTo>
                  <a:pt x="0" y="1026"/>
                </a:lnTo>
                <a:lnTo>
                  <a:pt x="0" y="0"/>
                </a:lnTo>
                <a:lnTo>
                  <a:pt x="4352" y="2539"/>
                </a:lnTo>
                <a:lnTo>
                  <a:pt x="8704" y="1"/>
                </a:lnTo>
                <a:close/>
                <a:moveTo>
                  <a:pt x="8704" y="1167"/>
                </a:moveTo>
                <a:lnTo>
                  <a:pt x="8704" y="2192"/>
                </a:lnTo>
                <a:lnTo>
                  <a:pt x="5229" y="4219"/>
                </a:lnTo>
                <a:lnTo>
                  <a:pt x="3475" y="4219"/>
                </a:lnTo>
                <a:lnTo>
                  <a:pt x="0" y="2192"/>
                </a:lnTo>
                <a:lnTo>
                  <a:pt x="0" y="1167"/>
                </a:lnTo>
                <a:lnTo>
                  <a:pt x="4352" y="3705"/>
                </a:lnTo>
                <a:lnTo>
                  <a:pt x="8704" y="1167"/>
                </a:lnTo>
                <a:close/>
                <a:moveTo>
                  <a:pt x="8704" y="2332"/>
                </a:moveTo>
                <a:lnTo>
                  <a:pt x="8704" y="3358"/>
                </a:lnTo>
                <a:lnTo>
                  <a:pt x="7228" y="4219"/>
                </a:lnTo>
                <a:lnTo>
                  <a:pt x="5469" y="4219"/>
                </a:lnTo>
                <a:lnTo>
                  <a:pt x="8704" y="2332"/>
                </a:lnTo>
                <a:close/>
                <a:moveTo>
                  <a:pt x="8704" y="3497"/>
                </a:moveTo>
                <a:lnTo>
                  <a:pt x="8704" y="4219"/>
                </a:lnTo>
                <a:lnTo>
                  <a:pt x="7467" y="4219"/>
                </a:lnTo>
                <a:lnTo>
                  <a:pt x="8704" y="3497"/>
                </a:lnTo>
                <a:close/>
                <a:moveTo>
                  <a:pt x="3236" y="4219"/>
                </a:moveTo>
                <a:lnTo>
                  <a:pt x="1477" y="4219"/>
                </a:lnTo>
                <a:lnTo>
                  <a:pt x="0" y="3358"/>
                </a:lnTo>
                <a:lnTo>
                  <a:pt x="0" y="2332"/>
                </a:lnTo>
                <a:lnTo>
                  <a:pt x="3236" y="4219"/>
                </a:lnTo>
                <a:close/>
                <a:moveTo>
                  <a:pt x="1238" y="4219"/>
                </a:moveTo>
                <a:lnTo>
                  <a:pt x="0" y="4219"/>
                </a:lnTo>
                <a:lnTo>
                  <a:pt x="0" y="3497"/>
                </a:lnTo>
                <a:lnTo>
                  <a:pt x="1238" y="421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935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8272865" cy="6858000"/>
          </a:xfrm>
          <a:custGeom>
            <a:avLst/>
            <a:gdLst>
              <a:gd name="T0" fmla="*/ 681 w 5911"/>
              <a:gd name="T1" fmla="*/ 3054 h 4900"/>
              <a:gd name="T2" fmla="*/ 3463 w 5911"/>
              <a:gd name="T3" fmla="*/ 0 h 4900"/>
              <a:gd name="T4" fmla="*/ 4040 w 5911"/>
              <a:gd name="T5" fmla="*/ 0 h 4900"/>
              <a:gd name="T6" fmla="*/ 5335 w 5911"/>
              <a:gd name="T7" fmla="*/ 0 h 4900"/>
              <a:gd name="T8" fmla="*/ 5911 w 5911"/>
              <a:gd name="T9" fmla="*/ 0 h 4900"/>
              <a:gd name="T10" fmla="*/ 3127 w 5911"/>
              <a:gd name="T11" fmla="*/ 3054 h 4900"/>
              <a:gd name="T12" fmla="*/ 4999 w 5911"/>
              <a:gd name="T13" fmla="*/ 3054 h 4900"/>
              <a:gd name="T14" fmla="*/ 3316 w 5911"/>
              <a:gd name="T15" fmla="*/ 4900 h 4900"/>
              <a:gd name="T16" fmla="*/ 1445 w 5911"/>
              <a:gd name="T17" fmla="*/ 4900 h 4900"/>
              <a:gd name="T18" fmla="*/ 3127 w 5911"/>
              <a:gd name="T19" fmla="*/ 3054 h 4900"/>
              <a:gd name="T20" fmla="*/ 2551 w 5911"/>
              <a:gd name="T21" fmla="*/ 3054 h 4900"/>
              <a:gd name="T22" fmla="*/ 869 w 5911"/>
              <a:gd name="T23" fmla="*/ 4900 h 4900"/>
              <a:gd name="T24" fmla="*/ 0 w 5911"/>
              <a:gd name="T25" fmla="*/ 4900 h 4900"/>
              <a:gd name="T26" fmla="*/ 0 w 5911"/>
              <a:gd name="T27" fmla="*/ 4432 h 4900"/>
              <a:gd name="T28" fmla="*/ 0 w 5911"/>
              <a:gd name="T29" fmla="*/ 3801 h 4900"/>
              <a:gd name="T30" fmla="*/ 0 w 5911"/>
              <a:gd name="T31" fmla="*/ 3054 h 4900"/>
              <a:gd name="T32" fmla="*/ 681 w 5911"/>
              <a:gd name="T33" fmla="*/ 3054 h 4900"/>
              <a:gd name="T34" fmla="*/ 524 w 5911"/>
              <a:gd name="T35" fmla="*/ 2366 h 4900"/>
              <a:gd name="T36" fmla="*/ 1503 w 5911"/>
              <a:gd name="T37" fmla="*/ 1294 h 4900"/>
              <a:gd name="T38" fmla="*/ 2081 w 5911"/>
              <a:gd name="T39" fmla="*/ 1294 h 4900"/>
              <a:gd name="T40" fmla="*/ 1103 w 5911"/>
              <a:gd name="T41" fmla="*/ 2366 h 4900"/>
              <a:gd name="T42" fmla="*/ 524 w 5911"/>
              <a:gd name="T43" fmla="*/ 2366 h 4900"/>
              <a:gd name="T44" fmla="*/ 253 w 5911"/>
              <a:gd name="T45" fmla="*/ 1204 h 4900"/>
              <a:gd name="T46" fmla="*/ 1349 w 5911"/>
              <a:gd name="T47" fmla="*/ 0 h 4900"/>
              <a:gd name="T48" fmla="*/ 3220 w 5911"/>
              <a:gd name="T49" fmla="*/ 0 h 4900"/>
              <a:gd name="T50" fmla="*/ 2123 w 5911"/>
              <a:gd name="T51" fmla="*/ 1203 h 4900"/>
              <a:gd name="T52" fmla="*/ 253 w 5911"/>
              <a:gd name="T53" fmla="*/ 1204 h 4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11" h="4900">
                <a:moveTo>
                  <a:pt x="681" y="3054"/>
                </a:moveTo>
                <a:lnTo>
                  <a:pt x="3463" y="0"/>
                </a:lnTo>
                <a:lnTo>
                  <a:pt x="4040" y="0"/>
                </a:lnTo>
                <a:lnTo>
                  <a:pt x="5335" y="0"/>
                </a:lnTo>
                <a:lnTo>
                  <a:pt x="5911" y="0"/>
                </a:lnTo>
                <a:lnTo>
                  <a:pt x="3127" y="3054"/>
                </a:lnTo>
                <a:lnTo>
                  <a:pt x="4999" y="3054"/>
                </a:lnTo>
                <a:lnTo>
                  <a:pt x="3316" y="4900"/>
                </a:lnTo>
                <a:lnTo>
                  <a:pt x="1445" y="4900"/>
                </a:lnTo>
                <a:lnTo>
                  <a:pt x="3127" y="3054"/>
                </a:lnTo>
                <a:lnTo>
                  <a:pt x="2551" y="3054"/>
                </a:lnTo>
                <a:lnTo>
                  <a:pt x="869" y="4900"/>
                </a:lnTo>
                <a:lnTo>
                  <a:pt x="0" y="4900"/>
                </a:lnTo>
                <a:lnTo>
                  <a:pt x="0" y="4432"/>
                </a:lnTo>
                <a:lnTo>
                  <a:pt x="0" y="3801"/>
                </a:lnTo>
                <a:lnTo>
                  <a:pt x="0" y="3054"/>
                </a:lnTo>
                <a:lnTo>
                  <a:pt x="681" y="3054"/>
                </a:lnTo>
                <a:close/>
                <a:moveTo>
                  <a:pt x="524" y="2366"/>
                </a:moveTo>
                <a:lnTo>
                  <a:pt x="1503" y="1294"/>
                </a:lnTo>
                <a:lnTo>
                  <a:pt x="2081" y="1294"/>
                </a:lnTo>
                <a:lnTo>
                  <a:pt x="1103" y="2366"/>
                </a:lnTo>
                <a:lnTo>
                  <a:pt x="524" y="2366"/>
                </a:lnTo>
                <a:close/>
                <a:moveTo>
                  <a:pt x="253" y="1204"/>
                </a:moveTo>
                <a:lnTo>
                  <a:pt x="1349" y="0"/>
                </a:lnTo>
                <a:lnTo>
                  <a:pt x="3220" y="0"/>
                </a:lnTo>
                <a:lnTo>
                  <a:pt x="2123" y="1203"/>
                </a:lnTo>
                <a:lnTo>
                  <a:pt x="253" y="120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260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064178" y="0"/>
            <a:ext cx="7127822" cy="6858000"/>
          </a:xfrm>
          <a:custGeom>
            <a:avLst/>
            <a:gdLst>
              <a:gd name="T0" fmla="*/ 1336 w 5092"/>
              <a:gd name="T1" fmla="*/ 2611 h 4900"/>
              <a:gd name="T2" fmla="*/ 3846 w 5092"/>
              <a:gd name="T3" fmla="*/ 0 h 4900"/>
              <a:gd name="T4" fmla="*/ 5092 w 5092"/>
              <a:gd name="T5" fmla="*/ 0 h 4900"/>
              <a:gd name="T6" fmla="*/ 5092 w 5092"/>
              <a:gd name="T7" fmla="*/ 755 h 4900"/>
              <a:gd name="T8" fmla="*/ 3308 w 5092"/>
              <a:gd name="T9" fmla="*/ 2611 h 4900"/>
              <a:gd name="T10" fmla="*/ 1336 w 5092"/>
              <a:gd name="T11" fmla="*/ 2611 h 4900"/>
              <a:gd name="T12" fmla="*/ 1622 w 5092"/>
              <a:gd name="T13" fmla="*/ 3774 h 4900"/>
              <a:gd name="T14" fmla="*/ 2653 w 5092"/>
              <a:gd name="T15" fmla="*/ 2702 h 4900"/>
              <a:gd name="T16" fmla="*/ 3262 w 5092"/>
              <a:gd name="T17" fmla="*/ 2702 h 4900"/>
              <a:gd name="T18" fmla="*/ 2232 w 5092"/>
              <a:gd name="T19" fmla="*/ 3774 h 4900"/>
              <a:gd name="T20" fmla="*/ 1622 w 5092"/>
              <a:gd name="T21" fmla="*/ 3774 h 4900"/>
              <a:gd name="T22" fmla="*/ 1786 w 5092"/>
              <a:gd name="T23" fmla="*/ 4462 h 4900"/>
              <a:gd name="T24" fmla="*/ 5092 w 5092"/>
              <a:gd name="T25" fmla="*/ 1022 h 4900"/>
              <a:gd name="T26" fmla="*/ 5092 w 5092"/>
              <a:gd name="T27" fmla="*/ 1654 h 4900"/>
              <a:gd name="T28" fmla="*/ 5092 w 5092"/>
              <a:gd name="T29" fmla="*/ 3075 h 4900"/>
              <a:gd name="T30" fmla="*/ 5092 w 5092"/>
              <a:gd name="T31" fmla="*/ 3707 h 4900"/>
              <a:gd name="T32" fmla="*/ 4367 w 5092"/>
              <a:gd name="T33" fmla="*/ 4462 h 4900"/>
              <a:gd name="T34" fmla="*/ 5092 w 5092"/>
              <a:gd name="T35" fmla="*/ 4462 h 4900"/>
              <a:gd name="T36" fmla="*/ 5092 w 5092"/>
              <a:gd name="T37" fmla="*/ 4900 h 4900"/>
              <a:gd name="T38" fmla="*/ 3945 w 5092"/>
              <a:gd name="T39" fmla="*/ 4900 h 4900"/>
              <a:gd name="T40" fmla="*/ 4367 w 5092"/>
              <a:gd name="T41" fmla="*/ 4462 h 4900"/>
              <a:gd name="T42" fmla="*/ 3760 w 5092"/>
              <a:gd name="T43" fmla="*/ 4462 h 4900"/>
              <a:gd name="T44" fmla="*/ 3338 w 5092"/>
              <a:gd name="T45" fmla="*/ 4900 h 4900"/>
              <a:gd name="T46" fmla="*/ 1973 w 5092"/>
              <a:gd name="T47" fmla="*/ 4900 h 4900"/>
              <a:gd name="T48" fmla="*/ 1366 w 5092"/>
              <a:gd name="T49" fmla="*/ 4900 h 4900"/>
              <a:gd name="T50" fmla="*/ 0 w 5092"/>
              <a:gd name="T51" fmla="*/ 4900 h 4900"/>
              <a:gd name="T52" fmla="*/ 421 w 5092"/>
              <a:gd name="T53" fmla="*/ 4462 h 4900"/>
              <a:gd name="T54" fmla="*/ 1786 w 5092"/>
              <a:gd name="T55" fmla="*/ 4462 h 4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92" h="4900">
                <a:moveTo>
                  <a:pt x="1336" y="2611"/>
                </a:moveTo>
                <a:lnTo>
                  <a:pt x="3846" y="0"/>
                </a:lnTo>
                <a:lnTo>
                  <a:pt x="5092" y="0"/>
                </a:lnTo>
                <a:lnTo>
                  <a:pt x="5092" y="755"/>
                </a:lnTo>
                <a:lnTo>
                  <a:pt x="3308" y="2611"/>
                </a:lnTo>
                <a:lnTo>
                  <a:pt x="1336" y="2611"/>
                </a:lnTo>
                <a:close/>
                <a:moveTo>
                  <a:pt x="1622" y="3774"/>
                </a:moveTo>
                <a:lnTo>
                  <a:pt x="2653" y="2702"/>
                </a:lnTo>
                <a:lnTo>
                  <a:pt x="3262" y="2702"/>
                </a:lnTo>
                <a:lnTo>
                  <a:pt x="2232" y="3774"/>
                </a:lnTo>
                <a:lnTo>
                  <a:pt x="1622" y="3774"/>
                </a:lnTo>
                <a:close/>
                <a:moveTo>
                  <a:pt x="1786" y="4462"/>
                </a:moveTo>
                <a:lnTo>
                  <a:pt x="5092" y="1022"/>
                </a:lnTo>
                <a:lnTo>
                  <a:pt x="5092" y="1654"/>
                </a:lnTo>
                <a:lnTo>
                  <a:pt x="5092" y="3075"/>
                </a:lnTo>
                <a:lnTo>
                  <a:pt x="5092" y="3707"/>
                </a:lnTo>
                <a:lnTo>
                  <a:pt x="4367" y="4462"/>
                </a:lnTo>
                <a:lnTo>
                  <a:pt x="5092" y="4462"/>
                </a:lnTo>
                <a:lnTo>
                  <a:pt x="5092" y="4900"/>
                </a:lnTo>
                <a:lnTo>
                  <a:pt x="3945" y="4900"/>
                </a:lnTo>
                <a:lnTo>
                  <a:pt x="4367" y="4462"/>
                </a:lnTo>
                <a:lnTo>
                  <a:pt x="3760" y="4462"/>
                </a:lnTo>
                <a:lnTo>
                  <a:pt x="3338" y="4900"/>
                </a:lnTo>
                <a:lnTo>
                  <a:pt x="1973" y="4900"/>
                </a:lnTo>
                <a:lnTo>
                  <a:pt x="1366" y="4900"/>
                </a:lnTo>
                <a:lnTo>
                  <a:pt x="0" y="4900"/>
                </a:lnTo>
                <a:lnTo>
                  <a:pt x="421" y="4462"/>
                </a:lnTo>
                <a:lnTo>
                  <a:pt x="1786" y="44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734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451354" y="0"/>
            <a:ext cx="6740646" cy="6858000"/>
          </a:xfrm>
          <a:custGeom>
            <a:avLst/>
            <a:gdLst>
              <a:gd name="T0" fmla="*/ 1890 w 4821"/>
              <a:gd name="T1" fmla="*/ 179 h 4892"/>
              <a:gd name="T2" fmla="*/ 1853 w 4821"/>
              <a:gd name="T3" fmla="*/ 413 h 4892"/>
              <a:gd name="T4" fmla="*/ 1659 w 4821"/>
              <a:gd name="T5" fmla="*/ 979 h 4892"/>
              <a:gd name="T6" fmla="*/ 1349 w 4821"/>
              <a:gd name="T7" fmla="*/ 1557 h 4892"/>
              <a:gd name="T8" fmla="*/ 1069 w 4821"/>
              <a:gd name="T9" fmla="*/ 2113 h 4892"/>
              <a:gd name="T10" fmla="*/ 935 w 4821"/>
              <a:gd name="T11" fmla="*/ 2753 h 4892"/>
              <a:gd name="T12" fmla="*/ 1035 w 4821"/>
              <a:gd name="T13" fmla="*/ 3489 h 4892"/>
              <a:gd name="T14" fmla="*/ 1131 w 4821"/>
              <a:gd name="T15" fmla="*/ 3733 h 4892"/>
              <a:gd name="T16" fmla="*/ 1261 w 4821"/>
              <a:gd name="T17" fmla="*/ 3951 h 4892"/>
              <a:gd name="T18" fmla="*/ 1471 w 4821"/>
              <a:gd name="T19" fmla="*/ 4202 h 4892"/>
              <a:gd name="T20" fmla="*/ 1669 w 4821"/>
              <a:gd name="T21" fmla="*/ 4305 h 4892"/>
              <a:gd name="T22" fmla="*/ 1667 w 4821"/>
              <a:gd name="T23" fmla="*/ 4060 h 4892"/>
              <a:gd name="T24" fmla="*/ 1712 w 4821"/>
              <a:gd name="T25" fmla="*/ 3819 h 4892"/>
              <a:gd name="T26" fmla="*/ 1796 w 4821"/>
              <a:gd name="T27" fmla="*/ 3587 h 4892"/>
              <a:gd name="T28" fmla="*/ 1917 w 4821"/>
              <a:gd name="T29" fmla="*/ 3369 h 4892"/>
              <a:gd name="T30" fmla="*/ 2108 w 4821"/>
              <a:gd name="T31" fmla="*/ 3122 h 4892"/>
              <a:gd name="T32" fmla="*/ 2372 w 4821"/>
              <a:gd name="T33" fmla="*/ 2869 h 4892"/>
              <a:gd name="T34" fmla="*/ 2872 w 4821"/>
              <a:gd name="T35" fmla="*/ 2464 h 4892"/>
              <a:gd name="T36" fmla="*/ 3247 w 4821"/>
              <a:gd name="T37" fmla="*/ 2104 h 4892"/>
              <a:gd name="T38" fmla="*/ 3563 w 4821"/>
              <a:gd name="T39" fmla="*/ 1711 h 4892"/>
              <a:gd name="T40" fmla="*/ 3824 w 4821"/>
              <a:gd name="T41" fmla="*/ 1270 h 4892"/>
              <a:gd name="T42" fmla="*/ 3992 w 4821"/>
              <a:gd name="T43" fmla="*/ 800 h 4892"/>
              <a:gd name="T44" fmla="*/ 4032 w 4821"/>
              <a:gd name="T45" fmla="*/ 366 h 4892"/>
              <a:gd name="T46" fmla="*/ 3989 w 4821"/>
              <a:gd name="T47" fmla="*/ 186 h 4892"/>
              <a:gd name="T48" fmla="*/ 3900 w 4821"/>
              <a:gd name="T49" fmla="*/ 22 h 4892"/>
              <a:gd name="T50" fmla="*/ 784 w 4821"/>
              <a:gd name="T51" fmla="*/ 4785 h 4892"/>
              <a:gd name="T52" fmla="*/ 545 w 4821"/>
              <a:gd name="T53" fmla="*/ 4511 h 4892"/>
              <a:gd name="T54" fmla="*/ 341 w 4821"/>
              <a:gd name="T55" fmla="*/ 4206 h 4892"/>
              <a:gd name="T56" fmla="*/ 169 w 4821"/>
              <a:gd name="T57" fmla="*/ 3851 h 4892"/>
              <a:gd name="T58" fmla="*/ 68 w 4821"/>
              <a:gd name="T59" fmla="*/ 3532 h 4892"/>
              <a:gd name="T60" fmla="*/ 12 w 4821"/>
              <a:gd name="T61" fmla="*/ 3210 h 4892"/>
              <a:gd name="T62" fmla="*/ 1 w 4821"/>
              <a:gd name="T63" fmla="*/ 2888 h 4892"/>
              <a:gd name="T64" fmla="*/ 35 w 4821"/>
              <a:gd name="T65" fmla="*/ 2571 h 4892"/>
              <a:gd name="T66" fmla="*/ 117 w 4821"/>
              <a:gd name="T67" fmla="*/ 2258 h 4892"/>
              <a:gd name="T68" fmla="*/ 239 w 4821"/>
              <a:gd name="T69" fmla="*/ 1972 h 4892"/>
              <a:gd name="T70" fmla="*/ 396 w 4821"/>
              <a:gd name="T71" fmla="*/ 1710 h 4892"/>
              <a:gd name="T72" fmla="*/ 722 w 4821"/>
              <a:gd name="T73" fmla="*/ 1292 h 4892"/>
              <a:gd name="T74" fmla="*/ 1070 w 4821"/>
              <a:gd name="T75" fmla="*/ 891 h 4892"/>
              <a:gd name="T76" fmla="*/ 1339 w 4821"/>
              <a:gd name="T77" fmla="*/ 513 h 4892"/>
              <a:gd name="T78" fmla="*/ 1444 w 4821"/>
              <a:gd name="T79" fmla="*/ 306 h 4892"/>
              <a:gd name="T80" fmla="*/ 3776 w 4821"/>
              <a:gd name="T81" fmla="*/ 96 h 4892"/>
              <a:gd name="T82" fmla="*/ 3868 w 4821"/>
              <a:gd name="T83" fmla="*/ 317 h 4892"/>
              <a:gd name="T84" fmla="*/ 3907 w 4821"/>
              <a:gd name="T85" fmla="*/ 543 h 4892"/>
              <a:gd name="T86" fmla="*/ 3887 w 4821"/>
              <a:gd name="T87" fmla="*/ 786 h 4892"/>
              <a:gd name="T88" fmla="*/ 3805 w 4821"/>
              <a:gd name="T89" fmla="*/ 1053 h 4892"/>
              <a:gd name="T90" fmla="*/ 3666 w 4821"/>
              <a:gd name="T91" fmla="*/ 1337 h 4892"/>
              <a:gd name="T92" fmla="*/ 3496 w 4821"/>
              <a:gd name="T93" fmla="*/ 1606 h 4892"/>
              <a:gd name="T94" fmla="*/ 3179 w 4821"/>
              <a:gd name="T95" fmla="*/ 1998 h 4892"/>
              <a:gd name="T96" fmla="*/ 2792 w 4821"/>
              <a:gd name="T97" fmla="*/ 2370 h 4892"/>
              <a:gd name="T98" fmla="*/ 2366 w 4821"/>
              <a:gd name="T99" fmla="*/ 2714 h 4892"/>
              <a:gd name="T100" fmla="*/ 2038 w 4821"/>
              <a:gd name="T101" fmla="*/ 3016 h 4892"/>
              <a:gd name="T102" fmla="*/ 1833 w 4821"/>
              <a:gd name="T103" fmla="*/ 3271 h 4892"/>
              <a:gd name="T104" fmla="*/ 1646 w 4821"/>
              <a:gd name="T105" fmla="*/ 3625 h 4892"/>
              <a:gd name="T106" fmla="*/ 1551 w 4821"/>
              <a:gd name="T107" fmla="*/ 3992 h 4892"/>
              <a:gd name="T108" fmla="*/ 1279 w 4821"/>
              <a:gd name="T109" fmla="*/ 3735 h 4892"/>
              <a:gd name="T110" fmla="*/ 1100 w 4821"/>
              <a:gd name="T111" fmla="*/ 3187 h 4892"/>
              <a:gd name="T112" fmla="*/ 1104 w 4821"/>
              <a:gd name="T113" fmla="*/ 2610 h 4892"/>
              <a:gd name="T114" fmla="*/ 1260 w 4821"/>
              <a:gd name="T115" fmla="*/ 2037 h 4892"/>
              <a:gd name="T116" fmla="*/ 1519 w 4821"/>
              <a:gd name="T117" fmla="*/ 1511 h 4892"/>
              <a:gd name="T118" fmla="*/ 1745 w 4821"/>
              <a:gd name="T119" fmla="*/ 1088 h 4892"/>
              <a:gd name="T120" fmla="*/ 1933 w 4821"/>
              <a:gd name="T121" fmla="*/ 599 h 4892"/>
              <a:gd name="T122" fmla="*/ 2013 w 4821"/>
              <a:gd name="T123" fmla="*/ 195 h 4892"/>
              <a:gd name="T124" fmla="*/ 2018 w 4821"/>
              <a:gd name="T125" fmla="*/ 17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21" h="4892">
                <a:moveTo>
                  <a:pt x="1533" y="0"/>
                </a:moveTo>
                <a:lnTo>
                  <a:pt x="1893" y="0"/>
                </a:lnTo>
                <a:lnTo>
                  <a:pt x="1895" y="46"/>
                </a:lnTo>
                <a:lnTo>
                  <a:pt x="1895" y="96"/>
                </a:lnTo>
                <a:lnTo>
                  <a:pt x="1894" y="123"/>
                </a:lnTo>
                <a:lnTo>
                  <a:pt x="1892" y="150"/>
                </a:lnTo>
                <a:lnTo>
                  <a:pt x="1890" y="179"/>
                </a:lnTo>
                <a:lnTo>
                  <a:pt x="1888" y="209"/>
                </a:lnTo>
                <a:lnTo>
                  <a:pt x="1884" y="241"/>
                </a:lnTo>
                <a:lnTo>
                  <a:pt x="1880" y="273"/>
                </a:lnTo>
                <a:lnTo>
                  <a:pt x="1874" y="306"/>
                </a:lnTo>
                <a:lnTo>
                  <a:pt x="1869" y="341"/>
                </a:lnTo>
                <a:lnTo>
                  <a:pt x="1862" y="376"/>
                </a:lnTo>
                <a:lnTo>
                  <a:pt x="1853" y="413"/>
                </a:lnTo>
                <a:lnTo>
                  <a:pt x="1845" y="451"/>
                </a:lnTo>
                <a:lnTo>
                  <a:pt x="1835" y="490"/>
                </a:lnTo>
                <a:lnTo>
                  <a:pt x="1805" y="595"/>
                </a:lnTo>
                <a:lnTo>
                  <a:pt x="1773" y="696"/>
                </a:lnTo>
                <a:lnTo>
                  <a:pt x="1737" y="794"/>
                </a:lnTo>
                <a:lnTo>
                  <a:pt x="1699" y="887"/>
                </a:lnTo>
                <a:lnTo>
                  <a:pt x="1659" y="979"/>
                </a:lnTo>
                <a:lnTo>
                  <a:pt x="1618" y="1066"/>
                </a:lnTo>
                <a:lnTo>
                  <a:pt x="1575" y="1152"/>
                </a:lnTo>
                <a:lnTo>
                  <a:pt x="1531" y="1237"/>
                </a:lnTo>
                <a:lnTo>
                  <a:pt x="1485" y="1318"/>
                </a:lnTo>
                <a:lnTo>
                  <a:pt x="1440" y="1399"/>
                </a:lnTo>
                <a:lnTo>
                  <a:pt x="1394" y="1478"/>
                </a:lnTo>
                <a:lnTo>
                  <a:pt x="1349" y="1557"/>
                </a:lnTo>
                <a:lnTo>
                  <a:pt x="1305" y="1635"/>
                </a:lnTo>
                <a:lnTo>
                  <a:pt x="1261" y="1713"/>
                </a:lnTo>
                <a:lnTo>
                  <a:pt x="1219" y="1792"/>
                </a:lnTo>
                <a:lnTo>
                  <a:pt x="1178" y="1870"/>
                </a:lnTo>
                <a:lnTo>
                  <a:pt x="1139" y="1950"/>
                </a:lnTo>
                <a:lnTo>
                  <a:pt x="1103" y="2030"/>
                </a:lnTo>
                <a:lnTo>
                  <a:pt x="1069" y="2113"/>
                </a:lnTo>
                <a:lnTo>
                  <a:pt x="1037" y="2196"/>
                </a:lnTo>
                <a:lnTo>
                  <a:pt x="1011" y="2282"/>
                </a:lnTo>
                <a:lnTo>
                  <a:pt x="986" y="2371"/>
                </a:lnTo>
                <a:lnTo>
                  <a:pt x="967" y="2461"/>
                </a:lnTo>
                <a:lnTo>
                  <a:pt x="952" y="2556"/>
                </a:lnTo>
                <a:lnTo>
                  <a:pt x="940" y="2652"/>
                </a:lnTo>
                <a:lnTo>
                  <a:pt x="935" y="2753"/>
                </a:lnTo>
                <a:lnTo>
                  <a:pt x="935" y="2858"/>
                </a:lnTo>
                <a:lnTo>
                  <a:pt x="939" y="2967"/>
                </a:lnTo>
                <a:lnTo>
                  <a:pt x="952" y="3081"/>
                </a:lnTo>
                <a:lnTo>
                  <a:pt x="969" y="3199"/>
                </a:lnTo>
                <a:lnTo>
                  <a:pt x="994" y="3324"/>
                </a:lnTo>
                <a:lnTo>
                  <a:pt x="1025" y="3453"/>
                </a:lnTo>
                <a:lnTo>
                  <a:pt x="1035" y="3489"/>
                </a:lnTo>
                <a:lnTo>
                  <a:pt x="1047" y="3526"/>
                </a:lnTo>
                <a:lnTo>
                  <a:pt x="1058" y="3563"/>
                </a:lnTo>
                <a:lnTo>
                  <a:pt x="1072" y="3597"/>
                </a:lnTo>
                <a:lnTo>
                  <a:pt x="1085" y="3633"/>
                </a:lnTo>
                <a:lnTo>
                  <a:pt x="1100" y="3666"/>
                </a:lnTo>
                <a:lnTo>
                  <a:pt x="1115" y="3701"/>
                </a:lnTo>
                <a:lnTo>
                  <a:pt x="1131" y="3733"/>
                </a:lnTo>
                <a:lnTo>
                  <a:pt x="1148" y="3765"/>
                </a:lnTo>
                <a:lnTo>
                  <a:pt x="1165" y="3798"/>
                </a:lnTo>
                <a:lnTo>
                  <a:pt x="1183" y="3830"/>
                </a:lnTo>
                <a:lnTo>
                  <a:pt x="1202" y="3860"/>
                </a:lnTo>
                <a:lnTo>
                  <a:pt x="1221" y="3891"/>
                </a:lnTo>
                <a:lnTo>
                  <a:pt x="1241" y="3921"/>
                </a:lnTo>
                <a:lnTo>
                  <a:pt x="1261" y="3951"/>
                </a:lnTo>
                <a:lnTo>
                  <a:pt x="1283" y="3980"/>
                </a:lnTo>
                <a:lnTo>
                  <a:pt x="1305" y="4009"/>
                </a:lnTo>
                <a:lnTo>
                  <a:pt x="1327" y="4038"/>
                </a:lnTo>
                <a:lnTo>
                  <a:pt x="1349" y="4066"/>
                </a:lnTo>
                <a:lnTo>
                  <a:pt x="1373" y="4094"/>
                </a:lnTo>
                <a:lnTo>
                  <a:pt x="1421" y="4148"/>
                </a:lnTo>
                <a:lnTo>
                  <a:pt x="1471" y="4202"/>
                </a:lnTo>
                <a:lnTo>
                  <a:pt x="1523" y="4255"/>
                </a:lnTo>
                <a:lnTo>
                  <a:pt x="1577" y="4306"/>
                </a:lnTo>
                <a:lnTo>
                  <a:pt x="1631" y="4358"/>
                </a:lnTo>
                <a:lnTo>
                  <a:pt x="1687" y="4409"/>
                </a:lnTo>
                <a:lnTo>
                  <a:pt x="1680" y="4374"/>
                </a:lnTo>
                <a:lnTo>
                  <a:pt x="1675" y="4340"/>
                </a:lnTo>
                <a:lnTo>
                  <a:pt x="1669" y="4305"/>
                </a:lnTo>
                <a:lnTo>
                  <a:pt x="1666" y="4270"/>
                </a:lnTo>
                <a:lnTo>
                  <a:pt x="1664" y="4235"/>
                </a:lnTo>
                <a:lnTo>
                  <a:pt x="1663" y="4201"/>
                </a:lnTo>
                <a:lnTo>
                  <a:pt x="1663" y="4165"/>
                </a:lnTo>
                <a:lnTo>
                  <a:pt x="1663" y="4130"/>
                </a:lnTo>
                <a:lnTo>
                  <a:pt x="1665" y="4096"/>
                </a:lnTo>
                <a:lnTo>
                  <a:pt x="1667" y="4060"/>
                </a:lnTo>
                <a:lnTo>
                  <a:pt x="1670" y="4026"/>
                </a:lnTo>
                <a:lnTo>
                  <a:pt x="1675" y="3991"/>
                </a:lnTo>
                <a:lnTo>
                  <a:pt x="1680" y="3957"/>
                </a:lnTo>
                <a:lnTo>
                  <a:pt x="1687" y="3922"/>
                </a:lnTo>
                <a:lnTo>
                  <a:pt x="1695" y="3888"/>
                </a:lnTo>
                <a:lnTo>
                  <a:pt x="1703" y="3853"/>
                </a:lnTo>
                <a:lnTo>
                  <a:pt x="1712" y="3819"/>
                </a:lnTo>
                <a:lnTo>
                  <a:pt x="1722" y="3785"/>
                </a:lnTo>
                <a:lnTo>
                  <a:pt x="1732" y="3752"/>
                </a:lnTo>
                <a:lnTo>
                  <a:pt x="1744" y="3719"/>
                </a:lnTo>
                <a:lnTo>
                  <a:pt x="1756" y="3685"/>
                </a:lnTo>
                <a:lnTo>
                  <a:pt x="1768" y="3652"/>
                </a:lnTo>
                <a:lnTo>
                  <a:pt x="1783" y="3620"/>
                </a:lnTo>
                <a:lnTo>
                  <a:pt x="1796" y="3587"/>
                </a:lnTo>
                <a:lnTo>
                  <a:pt x="1812" y="3555"/>
                </a:lnTo>
                <a:lnTo>
                  <a:pt x="1827" y="3523"/>
                </a:lnTo>
                <a:lnTo>
                  <a:pt x="1844" y="3492"/>
                </a:lnTo>
                <a:lnTo>
                  <a:pt x="1861" y="3460"/>
                </a:lnTo>
                <a:lnTo>
                  <a:pt x="1879" y="3429"/>
                </a:lnTo>
                <a:lnTo>
                  <a:pt x="1898" y="3399"/>
                </a:lnTo>
                <a:lnTo>
                  <a:pt x="1917" y="3369"/>
                </a:lnTo>
                <a:lnTo>
                  <a:pt x="1936" y="3340"/>
                </a:lnTo>
                <a:lnTo>
                  <a:pt x="1962" y="3301"/>
                </a:lnTo>
                <a:lnTo>
                  <a:pt x="1990" y="3265"/>
                </a:lnTo>
                <a:lnTo>
                  <a:pt x="2019" y="3228"/>
                </a:lnTo>
                <a:lnTo>
                  <a:pt x="2048" y="3191"/>
                </a:lnTo>
                <a:lnTo>
                  <a:pt x="2078" y="3157"/>
                </a:lnTo>
                <a:lnTo>
                  <a:pt x="2108" y="3122"/>
                </a:lnTo>
                <a:lnTo>
                  <a:pt x="2140" y="3089"/>
                </a:lnTo>
                <a:lnTo>
                  <a:pt x="2172" y="3055"/>
                </a:lnTo>
                <a:lnTo>
                  <a:pt x="2204" y="3023"/>
                </a:lnTo>
                <a:lnTo>
                  <a:pt x="2237" y="2992"/>
                </a:lnTo>
                <a:lnTo>
                  <a:pt x="2270" y="2961"/>
                </a:lnTo>
                <a:lnTo>
                  <a:pt x="2305" y="2930"/>
                </a:lnTo>
                <a:lnTo>
                  <a:pt x="2372" y="2869"/>
                </a:lnTo>
                <a:lnTo>
                  <a:pt x="2443" y="2811"/>
                </a:lnTo>
                <a:lnTo>
                  <a:pt x="2514" y="2753"/>
                </a:lnTo>
                <a:lnTo>
                  <a:pt x="2585" y="2696"/>
                </a:lnTo>
                <a:lnTo>
                  <a:pt x="2657" y="2638"/>
                </a:lnTo>
                <a:lnTo>
                  <a:pt x="2729" y="2581"/>
                </a:lnTo>
                <a:lnTo>
                  <a:pt x="2800" y="2523"/>
                </a:lnTo>
                <a:lnTo>
                  <a:pt x="2872" y="2464"/>
                </a:lnTo>
                <a:lnTo>
                  <a:pt x="2941" y="2404"/>
                </a:lnTo>
                <a:lnTo>
                  <a:pt x="3010" y="2343"/>
                </a:lnTo>
                <a:lnTo>
                  <a:pt x="3058" y="2299"/>
                </a:lnTo>
                <a:lnTo>
                  <a:pt x="3105" y="2252"/>
                </a:lnTo>
                <a:lnTo>
                  <a:pt x="3153" y="2204"/>
                </a:lnTo>
                <a:lnTo>
                  <a:pt x="3199" y="2155"/>
                </a:lnTo>
                <a:lnTo>
                  <a:pt x="3247" y="2104"/>
                </a:lnTo>
                <a:lnTo>
                  <a:pt x="3294" y="2051"/>
                </a:lnTo>
                <a:lnTo>
                  <a:pt x="3341" y="1998"/>
                </a:lnTo>
                <a:lnTo>
                  <a:pt x="3387" y="1943"/>
                </a:lnTo>
                <a:lnTo>
                  <a:pt x="3431" y="1887"/>
                </a:lnTo>
                <a:lnTo>
                  <a:pt x="3476" y="1830"/>
                </a:lnTo>
                <a:lnTo>
                  <a:pt x="3519" y="1771"/>
                </a:lnTo>
                <a:lnTo>
                  <a:pt x="3563" y="1711"/>
                </a:lnTo>
                <a:lnTo>
                  <a:pt x="3604" y="1651"/>
                </a:lnTo>
                <a:lnTo>
                  <a:pt x="3644" y="1590"/>
                </a:lnTo>
                <a:lnTo>
                  <a:pt x="3683" y="1527"/>
                </a:lnTo>
                <a:lnTo>
                  <a:pt x="3721" y="1464"/>
                </a:lnTo>
                <a:lnTo>
                  <a:pt x="3757" y="1399"/>
                </a:lnTo>
                <a:lnTo>
                  <a:pt x="3791" y="1335"/>
                </a:lnTo>
                <a:lnTo>
                  <a:pt x="3824" y="1270"/>
                </a:lnTo>
                <a:lnTo>
                  <a:pt x="3854" y="1204"/>
                </a:lnTo>
                <a:lnTo>
                  <a:pt x="3883" y="1138"/>
                </a:lnTo>
                <a:lnTo>
                  <a:pt x="3909" y="1071"/>
                </a:lnTo>
                <a:lnTo>
                  <a:pt x="3934" y="1004"/>
                </a:lnTo>
                <a:lnTo>
                  <a:pt x="3955" y="936"/>
                </a:lnTo>
                <a:lnTo>
                  <a:pt x="3975" y="868"/>
                </a:lnTo>
                <a:lnTo>
                  <a:pt x="3992" y="800"/>
                </a:lnTo>
                <a:lnTo>
                  <a:pt x="4006" y="733"/>
                </a:lnTo>
                <a:lnTo>
                  <a:pt x="4017" y="665"/>
                </a:lnTo>
                <a:lnTo>
                  <a:pt x="4026" y="597"/>
                </a:lnTo>
                <a:lnTo>
                  <a:pt x="4032" y="529"/>
                </a:lnTo>
                <a:lnTo>
                  <a:pt x="4034" y="461"/>
                </a:lnTo>
                <a:lnTo>
                  <a:pt x="4034" y="393"/>
                </a:lnTo>
                <a:lnTo>
                  <a:pt x="4032" y="366"/>
                </a:lnTo>
                <a:lnTo>
                  <a:pt x="4030" y="340"/>
                </a:lnTo>
                <a:lnTo>
                  <a:pt x="4025" y="313"/>
                </a:lnTo>
                <a:lnTo>
                  <a:pt x="4020" y="287"/>
                </a:lnTo>
                <a:lnTo>
                  <a:pt x="4013" y="262"/>
                </a:lnTo>
                <a:lnTo>
                  <a:pt x="4006" y="236"/>
                </a:lnTo>
                <a:lnTo>
                  <a:pt x="3997" y="211"/>
                </a:lnTo>
                <a:lnTo>
                  <a:pt x="3989" y="186"/>
                </a:lnTo>
                <a:lnTo>
                  <a:pt x="3977" y="162"/>
                </a:lnTo>
                <a:lnTo>
                  <a:pt x="3967" y="138"/>
                </a:lnTo>
                <a:lnTo>
                  <a:pt x="3955" y="115"/>
                </a:lnTo>
                <a:lnTo>
                  <a:pt x="3943" y="91"/>
                </a:lnTo>
                <a:lnTo>
                  <a:pt x="3929" y="68"/>
                </a:lnTo>
                <a:lnTo>
                  <a:pt x="3915" y="45"/>
                </a:lnTo>
                <a:lnTo>
                  <a:pt x="3900" y="22"/>
                </a:lnTo>
                <a:lnTo>
                  <a:pt x="3886" y="0"/>
                </a:lnTo>
                <a:lnTo>
                  <a:pt x="4821" y="0"/>
                </a:lnTo>
                <a:lnTo>
                  <a:pt x="4821" y="4892"/>
                </a:lnTo>
                <a:lnTo>
                  <a:pt x="898" y="4892"/>
                </a:lnTo>
                <a:lnTo>
                  <a:pt x="860" y="4857"/>
                </a:lnTo>
                <a:lnTo>
                  <a:pt x="822" y="4822"/>
                </a:lnTo>
                <a:lnTo>
                  <a:pt x="784" y="4785"/>
                </a:lnTo>
                <a:lnTo>
                  <a:pt x="748" y="4748"/>
                </a:lnTo>
                <a:lnTo>
                  <a:pt x="712" y="4710"/>
                </a:lnTo>
                <a:lnTo>
                  <a:pt x="677" y="4671"/>
                </a:lnTo>
                <a:lnTo>
                  <a:pt x="643" y="4632"/>
                </a:lnTo>
                <a:lnTo>
                  <a:pt x="609" y="4592"/>
                </a:lnTo>
                <a:lnTo>
                  <a:pt x="577" y="4552"/>
                </a:lnTo>
                <a:lnTo>
                  <a:pt x="545" y="4511"/>
                </a:lnTo>
                <a:lnTo>
                  <a:pt x="514" y="4470"/>
                </a:lnTo>
                <a:lnTo>
                  <a:pt x="482" y="4428"/>
                </a:lnTo>
                <a:lnTo>
                  <a:pt x="453" y="4385"/>
                </a:lnTo>
                <a:lnTo>
                  <a:pt x="424" y="4342"/>
                </a:lnTo>
                <a:lnTo>
                  <a:pt x="396" y="4299"/>
                </a:lnTo>
                <a:lnTo>
                  <a:pt x="370" y="4255"/>
                </a:lnTo>
                <a:lnTo>
                  <a:pt x="341" y="4206"/>
                </a:lnTo>
                <a:lnTo>
                  <a:pt x="313" y="4156"/>
                </a:lnTo>
                <a:lnTo>
                  <a:pt x="286" y="4107"/>
                </a:lnTo>
                <a:lnTo>
                  <a:pt x="261" y="4056"/>
                </a:lnTo>
                <a:lnTo>
                  <a:pt x="236" y="4006"/>
                </a:lnTo>
                <a:lnTo>
                  <a:pt x="213" y="3955"/>
                </a:lnTo>
                <a:lnTo>
                  <a:pt x="190" y="3902"/>
                </a:lnTo>
                <a:lnTo>
                  <a:pt x="169" y="3851"/>
                </a:lnTo>
                <a:lnTo>
                  <a:pt x="152" y="3806"/>
                </a:lnTo>
                <a:lnTo>
                  <a:pt x="136" y="3760"/>
                </a:lnTo>
                <a:lnTo>
                  <a:pt x="120" y="3714"/>
                </a:lnTo>
                <a:lnTo>
                  <a:pt x="106" y="3669"/>
                </a:lnTo>
                <a:lnTo>
                  <a:pt x="92" y="3623"/>
                </a:lnTo>
                <a:lnTo>
                  <a:pt x="80" y="3577"/>
                </a:lnTo>
                <a:lnTo>
                  <a:pt x="68" y="3532"/>
                </a:lnTo>
                <a:lnTo>
                  <a:pt x="58" y="3486"/>
                </a:lnTo>
                <a:lnTo>
                  <a:pt x="48" y="3440"/>
                </a:lnTo>
                <a:lnTo>
                  <a:pt x="39" y="3394"/>
                </a:lnTo>
                <a:lnTo>
                  <a:pt x="31" y="3348"/>
                </a:lnTo>
                <a:lnTo>
                  <a:pt x="23" y="3302"/>
                </a:lnTo>
                <a:lnTo>
                  <a:pt x="18" y="3256"/>
                </a:lnTo>
                <a:lnTo>
                  <a:pt x="12" y="3210"/>
                </a:lnTo>
                <a:lnTo>
                  <a:pt x="8" y="3164"/>
                </a:lnTo>
                <a:lnTo>
                  <a:pt x="4" y="3118"/>
                </a:lnTo>
                <a:lnTo>
                  <a:pt x="2" y="3072"/>
                </a:lnTo>
                <a:lnTo>
                  <a:pt x="0" y="3026"/>
                </a:lnTo>
                <a:lnTo>
                  <a:pt x="0" y="2980"/>
                </a:lnTo>
                <a:lnTo>
                  <a:pt x="0" y="2934"/>
                </a:lnTo>
                <a:lnTo>
                  <a:pt x="1" y="2888"/>
                </a:lnTo>
                <a:lnTo>
                  <a:pt x="3" y="2843"/>
                </a:lnTo>
                <a:lnTo>
                  <a:pt x="6" y="2797"/>
                </a:lnTo>
                <a:lnTo>
                  <a:pt x="11" y="2752"/>
                </a:lnTo>
                <a:lnTo>
                  <a:pt x="15" y="2706"/>
                </a:lnTo>
                <a:lnTo>
                  <a:pt x="21" y="2661"/>
                </a:lnTo>
                <a:lnTo>
                  <a:pt x="29" y="2616"/>
                </a:lnTo>
                <a:lnTo>
                  <a:pt x="35" y="2571"/>
                </a:lnTo>
                <a:lnTo>
                  <a:pt x="44" y="2527"/>
                </a:lnTo>
                <a:lnTo>
                  <a:pt x="54" y="2481"/>
                </a:lnTo>
                <a:lnTo>
                  <a:pt x="64" y="2437"/>
                </a:lnTo>
                <a:lnTo>
                  <a:pt x="77" y="2393"/>
                </a:lnTo>
                <a:lnTo>
                  <a:pt x="89" y="2348"/>
                </a:lnTo>
                <a:lnTo>
                  <a:pt x="102" y="2303"/>
                </a:lnTo>
                <a:lnTo>
                  <a:pt x="117" y="2258"/>
                </a:lnTo>
                <a:lnTo>
                  <a:pt x="132" y="2216"/>
                </a:lnTo>
                <a:lnTo>
                  <a:pt x="149" y="2174"/>
                </a:lnTo>
                <a:lnTo>
                  <a:pt x="166" y="2132"/>
                </a:lnTo>
                <a:lnTo>
                  <a:pt x="184" y="2092"/>
                </a:lnTo>
                <a:lnTo>
                  <a:pt x="201" y="2050"/>
                </a:lnTo>
                <a:lnTo>
                  <a:pt x="220" y="2011"/>
                </a:lnTo>
                <a:lnTo>
                  <a:pt x="239" y="1972"/>
                </a:lnTo>
                <a:lnTo>
                  <a:pt x="261" y="1933"/>
                </a:lnTo>
                <a:lnTo>
                  <a:pt x="281" y="1896"/>
                </a:lnTo>
                <a:lnTo>
                  <a:pt x="302" y="1859"/>
                </a:lnTo>
                <a:lnTo>
                  <a:pt x="324" y="1822"/>
                </a:lnTo>
                <a:lnTo>
                  <a:pt x="346" y="1787"/>
                </a:lnTo>
                <a:lnTo>
                  <a:pt x="370" y="1751"/>
                </a:lnTo>
                <a:lnTo>
                  <a:pt x="396" y="1710"/>
                </a:lnTo>
                <a:lnTo>
                  <a:pt x="424" y="1670"/>
                </a:lnTo>
                <a:lnTo>
                  <a:pt x="452" y="1630"/>
                </a:lnTo>
                <a:lnTo>
                  <a:pt x="481" y="1591"/>
                </a:lnTo>
                <a:lnTo>
                  <a:pt x="539" y="1514"/>
                </a:lnTo>
                <a:lnTo>
                  <a:pt x="599" y="1438"/>
                </a:lnTo>
                <a:lnTo>
                  <a:pt x="661" y="1365"/>
                </a:lnTo>
                <a:lnTo>
                  <a:pt x="722" y="1292"/>
                </a:lnTo>
                <a:lnTo>
                  <a:pt x="784" y="1220"/>
                </a:lnTo>
                <a:lnTo>
                  <a:pt x="847" y="1149"/>
                </a:lnTo>
                <a:lnTo>
                  <a:pt x="892" y="1098"/>
                </a:lnTo>
                <a:lnTo>
                  <a:pt x="938" y="1045"/>
                </a:lnTo>
                <a:lnTo>
                  <a:pt x="983" y="994"/>
                </a:lnTo>
                <a:lnTo>
                  <a:pt x="1026" y="943"/>
                </a:lnTo>
                <a:lnTo>
                  <a:pt x="1070" y="891"/>
                </a:lnTo>
                <a:lnTo>
                  <a:pt x="1112" y="838"/>
                </a:lnTo>
                <a:lnTo>
                  <a:pt x="1153" y="786"/>
                </a:lnTo>
                <a:lnTo>
                  <a:pt x="1192" y="734"/>
                </a:lnTo>
                <a:lnTo>
                  <a:pt x="1231" y="680"/>
                </a:lnTo>
                <a:lnTo>
                  <a:pt x="1269" y="626"/>
                </a:lnTo>
                <a:lnTo>
                  <a:pt x="1305" y="570"/>
                </a:lnTo>
                <a:lnTo>
                  <a:pt x="1339" y="513"/>
                </a:lnTo>
                <a:lnTo>
                  <a:pt x="1355" y="485"/>
                </a:lnTo>
                <a:lnTo>
                  <a:pt x="1372" y="457"/>
                </a:lnTo>
                <a:lnTo>
                  <a:pt x="1387" y="428"/>
                </a:lnTo>
                <a:lnTo>
                  <a:pt x="1402" y="398"/>
                </a:lnTo>
                <a:lnTo>
                  <a:pt x="1416" y="368"/>
                </a:lnTo>
                <a:lnTo>
                  <a:pt x="1431" y="337"/>
                </a:lnTo>
                <a:lnTo>
                  <a:pt x="1444" y="306"/>
                </a:lnTo>
                <a:lnTo>
                  <a:pt x="1457" y="276"/>
                </a:lnTo>
                <a:lnTo>
                  <a:pt x="1533" y="0"/>
                </a:lnTo>
                <a:close/>
                <a:moveTo>
                  <a:pt x="2017" y="0"/>
                </a:moveTo>
                <a:lnTo>
                  <a:pt x="3720" y="0"/>
                </a:lnTo>
                <a:lnTo>
                  <a:pt x="3740" y="31"/>
                </a:lnTo>
                <a:lnTo>
                  <a:pt x="3758" y="64"/>
                </a:lnTo>
                <a:lnTo>
                  <a:pt x="3776" y="96"/>
                </a:lnTo>
                <a:lnTo>
                  <a:pt x="3792" y="127"/>
                </a:lnTo>
                <a:lnTo>
                  <a:pt x="3808" y="159"/>
                </a:lnTo>
                <a:lnTo>
                  <a:pt x="3821" y="191"/>
                </a:lnTo>
                <a:lnTo>
                  <a:pt x="3835" y="222"/>
                </a:lnTo>
                <a:lnTo>
                  <a:pt x="3847" y="254"/>
                </a:lnTo>
                <a:lnTo>
                  <a:pt x="3858" y="285"/>
                </a:lnTo>
                <a:lnTo>
                  <a:pt x="3868" y="317"/>
                </a:lnTo>
                <a:lnTo>
                  <a:pt x="3878" y="349"/>
                </a:lnTo>
                <a:lnTo>
                  <a:pt x="3886" y="381"/>
                </a:lnTo>
                <a:lnTo>
                  <a:pt x="3893" y="413"/>
                </a:lnTo>
                <a:lnTo>
                  <a:pt x="3898" y="445"/>
                </a:lnTo>
                <a:lnTo>
                  <a:pt x="3903" y="478"/>
                </a:lnTo>
                <a:lnTo>
                  <a:pt x="3905" y="511"/>
                </a:lnTo>
                <a:lnTo>
                  <a:pt x="3907" y="543"/>
                </a:lnTo>
                <a:lnTo>
                  <a:pt x="3908" y="577"/>
                </a:lnTo>
                <a:lnTo>
                  <a:pt x="3908" y="611"/>
                </a:lnTo>
                <a:lnTo>
                  <a:pt x="3906" y="645"/>
                </a:lnTo>
                <a:lnTo>
                  <a:pt x="3904" y="679"/>
                </a:lnTo>
                <a:lnTo>
                  <a:pt x="3899" y="715"/>
                </a:lnTo>
                <a:lnTo>
                  <a:pt x="3894" y="750"/>
                </a:lnTo>
                <a:lnTo>
                  <a:pt x="3887" y="786"/>
                </a:lnTo>
                <a:lnTo>
                  <a:pt x="3879" y="823"/>
                </a:lnTo>
                <a:lnTo>
                  <a:pt x="3870" y="859"/>
                </a:lnTo>
                <a:lnTo>
                  <a:pt x="3860" y="897"/>
                </a:lnTo>
                <a:lnTo>
                  <a:pt x="3848" y="935"/>
                </a:lnTo>
                <a:lnTo>
                  <a:pt x="3835" y="974"/>
                </a:lnTo>
                <a:lnTo>
                  <a:pt x="3820" y="1013"/>
                </a:lnTo>
                <a:lnTo>
                  <a:pt x="3805" y="1053"/>
                </a:lnTo>
                <a:lnTo>
                  <a:pt x="3787" y="1094"/>
                </a:lnTo>
                <a:lnTo>
                  <a:pt x="3769" y="1135"/>
                </a:lnTo>
                <a:lnTo>
                  <a:pt x="3750" y="1177"/>
                </a:lnTo>
                <a:lnTo>
                  <a:pt x="3730" y="1217"/>
                </a:lnTo>
                <a:lnTo>
                  <a:pt x="3710" y="1257"/>
                </a:lnTo>
                <a:lnTo>
                  <a:pt x="3689" y="1297"/>
                </a:lnTo>
                <a:lnTo>
                  <a:pt x="3666" y="1337"/>
                </a:lnTo>
                <a:lnTo>
                  <a:pt x="3644" y="1376"/>
                </a:lnTo>
                <a:lnTo>
                  <a:pt x="3621" y="1415"/>
                </a:lnTo>
                <a:lnTo>
                  <a:pt x="3597" y="1454"/>
                </a:lnTo>
                <a:lnTo>
                  <a:pt x="3573" y="1493"/>
                </a:lnTo>
                <a:lnTo>
                  <a:pt x="3548" y="1531"/>
                </a:lnTo>
                <a:lnTo>
                  <a:pt x="3523" y="1570"/>
                </a:lnTo>
                <a:lnTo>
                  <a:pt x="3496" y="1606"/>
                </a:lnTo>
                <a:lnTo>
                  <a:pt x="3469" y="1644"/>
                </a:lnTo>
                <a:lnTo>
                  <a:pt x="3442" y="1681"/>
                </a:lnTo>
                <a:lnTo>
                  <a:pt x="3415" y="1718"/>
                </a:lnTo>
                <a:lnTo>
                  <a:pt x="3359" y="1790"/>
                </a:lnTo>
                <a:lnTo>
                  <a:pt x="3301" y="1861"/>
                </a:lnTo>
                <a:lnTo>
                  <a:pt x="3241" y="1930"/>
                </a:lnTo>
                <a:lnTo>
                  <a:pt x="3179" y="1998"/>
                </a:lnTo>
                <a:lnTo>
                  <a:pt x="3118" y="2064"/>
                </a:lnTo>
                <a:lnTo>
                  <a:pt x="3055" y="2128"/>
                </a:lnTo>
                <a:lnTo>
                  <a:pt x="2991" y="2192"/>
                </a:lnTo>
                <a:lnTo>
                  <a:pt x="2926" y="2252"/>
                </a:lnTo>
                <a:lnTo>
                  <a:pt x="2882" y="2292"/>
                </a:lnTo>
                <a:lnTo>
                  <a:pt x="2837" y="2331"/>
                </a:lnTo>
                <a:lnTo>
                  <a:pt x="2792" y="2370"/>
                </a:lnTo>
                <a:lnTo>
                  <a:pt x="2746" y="2408"/>
                </a:lnTo>
                <a:lnTo>
                  <a:pt x="2700" y="2445"/>
                </a:lnTo>
                <a:lnTo>
                  <a:pt x="2653" y="2483"/>
                </a:lnTo>
                <a:lnTo>
                  <a:pt x="2607" y="2520"/>
                </a:lnTo>
                <a:lnTo>
                  <a:pt x="2561" y="2557"/>
                </a:lnTo>
                <a:lnTo>
                  <a:pt x="2463" y="2635"/>
                </a:lnTo>
                <a:lnTo>
                  <a:pt x="2366" y="2714"/>
                </a:lnTo>
                <a:lnTo>
                  <a:pt x="2317" y="2755"/>
                </a:lnTo>
                <a:lnTo>
                  <a:pt x="2269" y="2796"/>
                </a:lnTo>
                <a:lnTo>
                  <a:pt x="2222" y="2838"/>
                </a:lnTo>
                <a:lnTo>
                  <a:pt x="2174" y="2881"/>
                </a:lnTo>
                <a:lnTo>
                  <a:pt x="2128" y="2925"/>
                </a:lnTo>
                <a:lnTo>
                  <a:pt x="2083" y="2970"/>
                </a:lnTo>
                <a:lnTo>
                  <a:pt x="2038" y="3016"/>
                </a:lnTo>
                <a:lnTo>
                  <a:pt x="1995" y="3064"/>
                </a:lnTo>
                <a:lnTo>
                  <a:pt x="1952" y="3113"/>
                </a:lnTo>
                <a:lnTo>
                  <a:pt x="1911" y="3164"/>
                </a:lnTo>
                <a:lnTo>
                  <a:pt x="1891" y="3190"/>
                </a:lnTo>
                <a:lnTo>
                  <a:pt x="1872" y="3217"/>
                </a:lnTo>
                <a:lnTo>
                  <a:pt x="1852" y="3243"/>
                </a:lnTo>
                <a:lnTo>
                  <a:pt x="1833" y="3271"/>
                </a:lnTo>
                <a:lnTo>
                  <a:pt x="1801" y="3320"/>
                </a:lnTo>
                <a:lnTo>
                  <a:pt x="1771" y="3370"/>
                </a:lnTo>
                <a:lnTo>
                  <a:pt x="1742" y="3420"/>
                </a:lnTo>
                <a:lnTo>
                  <a:pt x="1715" y="3470"/>
                </a:lnTo>
                <a:lnTo>
                  <a:pt x="1690" y="3522"/>
                </a:lnTo>
                <a:lnTo>
                  <a:pt x="1667" y="3574"/>
                </a:lnTo>
                <a:lnTo>
                  <a:pt x="1646" y="3625"/>
                </a:lnTo>
                <a:lnTo>
                  <a:pt x="1627" y="3678"/>
                </a:lnTo>
                <a:lnTo>
                  <a:pt x="1609" y="3730"/>
                </a:lnTo>
                <a:lnTo>
                  <a:pt x="1593" y="3782"/>
                </a:lnTo>
                <a:lnTo>
                  <a:pt x="1580" y="3834"/>
                </a:lnTo>
                <a:lnTo>
                  <a:pt x="1569" y="3888"/>
                </a:lnTo>
                <a:lnTo>
                  <a:pt x="1559" y="3940"/>
                </a:lnTo>
                <a:lnTo>
                  <a:pt x="1551" y="3992"/>
                </a:lnTo>
                <a:lnTo>
                  <a:pt x="1544" y="4045"/>
                </a:lnTo>
                <a:lnTo>
                  <a:pt x="1541" y="4097"/>
                </a:lnTo>
                <a:lnTo>
                  <a:pt x="1479" y="4027"/>
                </a:lnTo>
                <a:lnTo>
                  <a:pt x="1422" y="3957"/>
                </a:lnTo>
                <a:lnTo>
                  <a:pt x="1369" y="3885"/>
                </a:lnTo>
                <a:lnTo>
                  <a:pt x="1322" y="3810"/>
                </a:lnTo>
                <a:lnTo>
                  <a:pt x="1279" y="3735"/>
                </a:lnTo>
                <a:lnTo>
                  <a:pt x="1241" y="3660"/>
                </a:lnTo>
                <a:lnTo>
                  <a:pt x="1207" y="3583"/>
                </a:lnTo>
                <a:lnTo>
                  <a:pt x="1177" y="3505"/>
                </a:lnTo>
                <a:lnTo>
                  <a:pt x="1151" y="3427"/>
                </a:lnTo>
                <a:lnTo>
                  <a:pt x="1130" y="3347"/>
                </a:lnTo>
                <a:lnTo>
                  <a:pt x="1113" y="3267"/>
                </a:lnTo>
                <a:lnTo>
                  <a:pt x="1100" y="3187"/>
                </a:lnTo>
                <a:lnTo>
                  <a:pt x="1090" y="3105"/>
                </a:lnTo>
                <a:lnTo>
                  <a:pt x="1083" y="3023"/>
                </a:lnTo>
                <a:lnTo>
                  <a:pt x="1081" y="2941"/>
                </a:lnTo>
                <a:lnTo>
                  <a:pt x="1082" y="2858"/>
                </a:lnTo>
                <a:lnTo>
                  <a:pt x="1086" y="2776"/>
                </a:lnTo>
                <a:lnTo>
                  <a:pt x="1094" y="2694"/>
                </a:lnTo>
                <a:lnTo>
                  <a:pt x="1104" y="2610"/>
                </a:lnTo>
                <a:lnTo>
                  <a:pt x="1119" y="2528"/>
                </a:lnTo>
                <a:lnTo>
                  <a:pt x="1135" y="2445"/>
                </a:lnTo>
                <a:lnTo>
                  <a:pt x="1155" y="2363"/>
                </a:lnTo>
                <a:lnTo>
                  <a:pt x="1178" y="2281"/>
                </a:lnTo>
                <a:lnTo>
                  <a:pt x="1202" y="2199"/>
                </a:lnTo>
                <a:lnTo>
                  <a:pt x="1230" y="2118"/>
                </a:lnTo>
                <a:lnTo>
                  <a:pt x="1260" y="2037"/>
                </a:lnTo>
                <a:lnTo>
                  <a:pt x="1293" y="1957"/>
                </a:lnTo>
                <a:lnTo>
                  <a:pt x="1327" y="1878"/>
                </a:lnTo>
                <a:lnTo>
                  <a:pt x="1364" y="1799"/>
                </a:lnTo>
                <a:lnTo>
                  <a:pt x="1402" y="1721"/>
                </a:lnTo>
                <a:lnTo>
                  <a:pt x="1443" y="1644"/>
                </a:lnTo>
                <a:lnTo>
                  <a:pt x="1485" y="1568"/>
                </a:lnTo>
                <a:lnTo>
                  <a:pt x="1519" y="1511"/>
                </a:lnTo>
                <a:lnTo>
                  <a:pt x="1552" y="1453"/>
                </a:lnTo>
                <a:lnTo>
                  <a:pt x="1585" y="1394"/>
                </a:lnTo>
                <a:lnTo>
                  <a:pt x="1618" y="1335"/>
                </a:lnTo>
                <a:lnTo>
                  <a:pt x="1650" y="1275"/>
                </a:lnTo>
                <a:lnTo>
                  <a:pt x="1683" y="1213"/>
                </a:lnTo>
                <a:lnTo>
                  <a:pt x="1714" y="1151"/>
                </a:lnTo>
                <a:lnTo>
                  <a:pt x="1745" y="1088"/>
                </a:lnTo>
                <a:lnTo>
                  <a:pt x="1775" y="1023"/>
                </a:lnTo>
                <a:lnTo>
                  <a:pt x="1805" y="956"/>
                </a:lnTo>
                <a:lnTo>
                  <a:pt x="1833" y="888"/>
                </a:lnTo>
                <a:lnTo>
                  <a:pt x="1860" y="819"/>
                </a:lnTo>
                <a:lnTo>
                  <a:pt x="1885" y="748"/>
                </a:lnTo>
                <a:lnTo>
                  <a:pt x="1910" y="675"/>
                </a:lnTo>
                <a:lnTo>
                  <a:pt x="1933" y="599"/>
                </a:lnTo>
                <a:lnTo>
                  <a:pt x="1955" y="521"/>
                </a:lnTo>
                <a:lnTo>
                  <a:pt x="1971" y="453"/>
                </a:lnTo>
                <a:lnTo>
                  <a:pt x="1986" y="386"/>
                </a:lnTo>
                <a:lnTo>
                  <a:pt x="1997" y="321"/>
                </a:lnTo>
                <a:lnTo>
                  <a:pt x="2006" y="257"/>
                </a:lnTo>
                <a:lnTo>
                  <a:pt x="2010" y="226"/>
                </a:lnTo>
                <a:lnTo>
                  <a:pt x="2013" y="195"/>
                </a:lnTo>
                <a:lnTo>
                  <a:pt x="2015" y="165"/>
                </a:lnTo>
                <a:lnTo>
                  <a:pt x="2017" y="134"/>
                </a:lnTo>
                <a:lnTo>
                  <a:pt x="2018" y="105"/>
                </a:lnTo>
                <a:lnTo>
                  <a:pt x="2019" y="75"/>
                </a:lnTo>
                <a:lnTo>
                  <a:pt x="2018" y="46"/>
                </a:lnTo>
                <a:lnTo>
                  <a:pt x="2018" y="17"/>
                </a:lnTo>
                <a:lnTo>
                  <a:pt x="2018" y="17"/>
                </a:lnTo>
                <a:lnTo>
                  <a:pt x="2018" y="17"/>
                </a:lnTo>
                <a:lnTo>
                  <a:pt x="2018" y="8"/>
                </a:lnTo>
                <a:lnTo>
                  <a:pt x="2017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81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" y="0"/>
            <a:ext cx="6511731" cy="6858000"/>
          </a:xfrm>
          <a:custGeom>
            <a:avLst/>
            <a:gdLst>
              <a:gd name="T0" fmla="*/ 3746 w 4652"/>
              <a:gd name="T1" fmla="*/ 175 h 4892"/>
              <a:gd name="T2" fmla="*/ 3993 w 4652"/>
              <a:gd name="T3" fmla="*/ 462 h 4892"/>
              <a:gd name="T4" fmla="*/ 4206 w 4652"/>
              <a:gd name="T5" fmla="*/ 773 h 4892"/>
              <a:gd name="T6" fmla="*/ 4396 w 4652"/>
              <a:gd name="T7" fmla="*/ 1135 h 4892"/>
              <a:gd name="T8" fmla="*/ 4524 w 4652"/>
              <a:gd name="T9" fmla="*/ 1479 h 4892"/>
              <a:gd name="T10" fmla="*/ 4605 w 4652"/>
              <a:gd name="T11" fmla="*/ 1811 h 4892"/>
              <a:gd name="T12" fmla="*/ 4646 w 4652"/>
              <a:gd name="T13" fmla="*/ 2144 h 4892"/>
              <a:gd name="T14" fmla="*/ 4647 w 4652"/>
              <a:gd name="T15" fmla="*/ 2475 h 4892"/>
              <a:gd name="T16" fmla="*/ 4608 w 4652"/>
              <a:gd name="T17" fmla="*/ 2804 h 4892"/>
              <a:gd name="T18" fmla="*/ 4528 w 4652"/>
              <a:gd name="T19" fmla="*/ 3127 h 4892"/>
              <a:gd name="T20" fmla="*/ 4409 w 4652"/>
              <a:gd name="T21" fmla="*/ 3430 h 4892"/>
              <a:gd name="T22" fmla="*/ 4261 w 4652"/>
              <a:gd name="T23" fmla="*/ 3706 h 4892"/>
              <a:gd name="T24" fmla="*/ 4072 w 4652"/>
              <a:gd name="T25" fmla="*/ 3986 h 4892"/>
              <a:gd name="T26" fmla="*/ 3780 w 4652"/>
              <a:gd name="T27" fmla="*/ 4345 h 4892"/>
              <a:gd name="T28" fmla="*/ 3467 w 4652"/>
              <a:gd name="T29" fmla="*/ 4705 h 4892"/>
              <a:gd name="T30" fmla="*/ 2620 w 4652"/>
              <a:gd name="T31" fmla="*/ 4793 h 4892"/>
              <a:gd name="T32" fmla="*/ 2900 w 4652"/>
              <a:gd name="T33" fmla="*/ 4244 h 4892"/>
              <a:gd name="T34" fmla="*/ 3271 w 4652"/>
              <a:gd name="T35" fmla="*/ 3567 h 4892"/>
              <a:gd name="T36" fmla="*/ 3467 w 4652"/>
              <a:gd name="T37" fmla="*/ 3024 h 4892"/>
              <a:gd name="T38" fmla="*/ 3523 w 4652"/>
              <a:gd name="T39" fmla="*/ 2386 h 4892"/>
              <a:gd name="T40" fmla="*/ 3403 w 4652"/>
              <a:gd name="T41" fmla="*/ 1695 h 4892"/>
              <a:gd name="T42" fmla="*/ 3307 w 4652"/>
              <a:gd name="T43" fmla="*/ 1442 h 4892"/>
              <a:gd name="T44" fmla="*/ 3180 w 4652"/>
              <a:gd name="T45" fmla="*/ 1211 h 4892"/>
              <a:gd name="T46" fmla="*/ 3025 w 4652"/>
              <a:gd name="T47" fmla="*/ 1001 h 4892"/>
              <a:gd name="T48" fmla="*/ 2815 w 4652"/>
              <a:gd name="T49" fmla="*/ 773 h 4892"/>
              <a:gd name="T50" fmla="*/ 2638 w 4652"/>
              <a:gd name="T51" fmla="*/ 713 h 4892"/>
              <a:gd name="T52" fmla="*/ 2645 w 4652"/>
              <a:gd name="T53" fmla="*/ 965 h 4892"/>
              <a:gd name="T54" fmla="*/ 2609 w 4652"/>
              <a:gd name="T55" fmla="*/ 1216 h 4892"/>
              <a:gd name="T56" fmla="*/ 2534 w 4652"/>
              <a:gd name="T57" fmla="*/ 1460 h 4892"/>
              <a:gd name="T58" fmla="*/ 2427 w 4652"/>
              <a:gd name="T59" fmla="*/ 1693 h 4892"/>
              <a:gd name="T60" fmla="*/ 2285 w 4652"/>
              <a:gd name="T61" fmla="*/ 1922 h 4892"/>
              <a:gd name="T62" fmla="*/ 2072 w 4652"/>
              <a:gd name="T63" fmla="*/ 2179 h 4892"/>
              <a:gd name="T64" fmla="*/ 1791 w 4652"/>
              <a:gd name="T65" fmla="*/ 2443 h 4892"/>
              <a:gd name="T66" fmla="*/ 1275 w 4652"/>
              <a:gd name="T67" fmla="*/ 2862 h 4892"/>
              <a:gd name="T68" fmla="*/ 951 w 4652"/>
              <a:gd name="T69" fmla="*/ 3147 h 4892"/>
              <a:gd name="T70" fmla="*/ 699 w 4652"/>
              <a:gd name="T71" fmla="*/ 3408 h 4892"/>
              <a:gd name="T72" fmla="*/ 490 w 4652"/>
              <a:gd name="T73" fmla="*/ 3659 h 4892"/>
              <a:gd name="T74" fmla="*/ 296 w 4652"/>
              <a:gd name="T75" fmla="*/ 3928 h 4892"/>
              <a:gd name="T76" fmla="*/ 123 w 4652"/>
              <a:gd name="T77" fmla="*/ 4214 h 4892"/>
              <a:gd name="T78" fmla="*/ 0 w 4652"/>
              <a:gd name="T79" fmla="*/ 0 h 4892"/>
              <a:gd name="T80" fmla="*/ 28 w 4652"/>
              <a:gd name="T81" fmla="*/ 4729 h 4892"/>
              <a:gd name="T82" fmla="*/ 107 w 4652"/>
              <a:gd name="T83" fmla="*/ 4535 h 4892"/>
              <a:gd name="T84" fmla="*/ 257 w 4652"/>
              <a:gd name="T85" fmla="*/ 4244 h 4892"/>
              <a:gd name="T86" fmla="*/ 436 w 4652"/>
              <a:gd name="T87" fmla="*/ 3966 h 4892"/>
              <a:gd name="T88" fmla="*/ 636 w 4652"/>
              <a:gd name="T89" fmla="*/ 3702 h 4892"/>
              <a:gd name="T90" fmla="*/ 855 w 4652"/>
              <a:gd name="T91" fmla="*/ 3454 h 4892"/>
              <a:gd name="T92" fmla="*/ 1176 w 4652"/>
              <a:gd name="T93" fmla="*/ 3140 h 4892"/>
              <a:gd name="T94" fmla="*/ 1508 w 4652"/>
              <a:gd name="T95" fmla="*/ 2864 h 4892"/>
              <a:gd name="T96" fmla="*/ 1858 w 4652"/>
              <a:gd name="T97" fmla="*/ 2582 h 4892"/>
              <a:gd name="T98" fmla="*/ 2194 w 4652"/>
              <a:gd name="T99" fmla="*/ 2266 h 4892"/>
              <a:gd name="T100" fmla="*/ 2372 w 4652"/>
              <a:gd name="T101" fmla="*/ 2057 h 4892"/>
              <a:gd name="T102" fmla="*/ 2551 w 4652"/>
              <a:gd name="T103" fmla="*/ 1780 h 4892"/>
              <a:gd name="T104" fmla="*/ 2712 w 4652"/>
              <a:gd name="T105" fmla="*/ 1406 h 4892"/>
              <a:gd name="T106" fmla="*/ 2766 w 4652"/>
              <a:gd name="T107" fmla="*/ 1184 h 4892"/>
              <a:gd name="T108" fmla="*/ 2792 w 4652"/>
              <a:gd name="T109" fmla="*/ 995 h 4892"/>
              <a:gd name="T110" fmla="*/ 3109 w 4652"/>
              <a:gd name="T111" fmla="*/ 1399 h 4892"/>
              <a:gd name="T112" fmla="*/ 3310 w 4652"/>
              <a:gd name="T113" fmla="*/ 1965 h 4892"/>
              <a:gd name="T114" fmla="*/ 3342 w 4652"/>
              <a:gd name="T115" fmla="*/ 2556 h 4892"/>
              <a:gd name="T116" fmla="*/ 3232 w 4652"/>
              <a:gd name="T117" fmla="*/ 3153 h 4892"/>
              <a:gd name="T118" fmla="*/ 3008 w 4652"/>
              <a:gd name="T119" fmla="*/ 3734 h 4892"/>
              <a:gd name="T120" fmla="*/ 2773 w 4652"/>
              <a:gd name="T121" fmla="*/ 4166 h 4892"/>
              <a:gd name="T122" fmla="*/ 2600 w 4652"/>
              <a:gd name="T123" fmla="*/ 4486 h 4892"/>
              <a:gd name="T124" fmla="*/ 2442 w 4652"/>
              <a:gd name="T125" fmla="*/ 4831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52" h="4892">
                <a:moveTo>
                  <a:pt x="0" y="0"/>
                </a:moveTo>
                <a:lnTo>
                  <a:pt x="3563" y="0"/>
                </a:lnTo>
                <a:lnTo>
                  <a:pt x="3610" y="43"/>
                </a:lnTo>
                <a:lnTo>
                  <a:pt x="3657" y="86"/>
                </a:lnTo>
                <a:lnTo>
                  <a:pt x="3701" y="129"/>
                </a:lnTo>
                <a:lnTo>
                  <a:pt x="3746" y="175"/>
                </a:lnTo>
                <a:lnTo>
                  <a:pt x="3789" y="221"/>
                </a:lnTo>
                <a:lnTo>
                  <a:pt x="3832" y="267"/>
                </a:lnTo>
                <a:lnTo>
                  <a:pt x="3874" y="315"/>
                </a:lnTo>
                <a:lnTo>
                  <a:pt x="3914" y="363"/>
                </a:lnTo>
                <a:lnTo>
                  <a:pt x="3954" y="412"/>
                </a:lnTo>
                <a:lnTo>
                  <a:pt x="3993" y="462"/>
                </a:lnTo>
                <a:lnTo>
                  <a:pt x="4031" y="512"/>
                </a:lnTo>
                <a:lnTo>
                  <a:pt x="4068" y="563"/>
                </a:lnTo>
                <a:lnTo>
                  <a:pt x="4105" y="615"/>
                </a:lnTo>
                <a:lnTo>
                  <a:pt x="4139" y="667"/>
                </a:lnTo>
                <a:lnTo>
                  <a:pt x="4174" y="719"/>
                </a:lnTo>
                <a:lnTo>
                  <a:pt x="4206" y="773"/>
                </a:lnTo>
                <a:lnTo>
                  <a:pt x="4242" y="832"/>
                </a:lnTo>
                <a:lnTo>
                  <a:pt x="4275" y="892"/>
                </a:lnTo>
                <a:lnTo>
                  <a:pt x="4307" y="952"/>
                </a:lnTo>
                <a:lnTo>
                  <a:pt x="4338" y="1012"/>
                </a:lnTo>
                <a:lnTo>
                  <a:pt x="4368" y="1073"/>
                </a:lnTo>
                <a:lnTo>
                  <a:pt x="4396" y="1135"/>
                </a:lnTo>
                <a:lnTo>
                  <a:pt x="4422" y="1198"/>
                </a:lnTo>
                <a:lnTo>
                  <a:pt x="4448" y="1260"/>
                </a:lnTo>
                <a:lnTo>
                  <a:pt x="4468" y="1315"/>
                </a:lnTo>
                <a:lnTo>
                  <a:pt x="4488" y="1369"/>
                </a:lnTo>
                <a:lnTo>
                  <a:pt x="4507" y="1425"/>
                </a:lnTo>
                <a:lnTo>
                  <a:pt x="4524" y="1479"/>
                </a:lnTo>
                <a:lnTo>
                  <a:pt x="4540" y="1535"/>
                </a:lnTo>
                <a:lnTo>
                  <a:pt x="4556" y="1590"/>
                </a:lnTo>
                <a:lnTo>
                  <a:pt x="4569" y="1645"/>
                </a:lnTo>
                <a:lnTo>
                  <a:pt x="4583" y="1700"/>
                </a:lnTo>
                <a:lnTo>
                  <a:pt x="4595" y="1755"/>
                </a:lnTo>
                <a:lnTo>
                  <a:pt x="4605" y="1811"/>
                </a:lnTo>
                <a:lnTo>
                  <a:pt x="4615" y="1867"/>
                </a:lnTo>
                <a:lnTo>
                  <a:pt x="4623" y="1922"/>
                </a:lnTo>
                <a:lnTo>
                  <a:pt x="4631" y="1978"/>
                </a:lnTo>
                <a:lnTo>
                  <a:pt x="4637" y="2033"/>
                </a:lnTo>
                <a:lnTo>
                  <a:pt x="4642" y="2088"/>
                </a:lnTo>
                <a:lnTo>
                  <a:pt x="4646" y="2144"/>
                </a:lnTo>
                <a:lnTo>
                  <a:pt x="4650" y="2199"/>
                </a:lnTo>
                <a:lnTo>
                  <a:pt x="4651" y="2255"/>
                </a:lnTo>
                <a:lnTo>
                  <a:pt x="4652" y="2310"/>
                </a:lnTo>
                <a:lnTo>
                  <a:pt x="4652" y="2365"/>
                </a:lnTo>
                <a:lnTo>
                  <a:pt x="4650" y="2421"/>
                </a:lnTo>
                <a:lnTo>
                  <a:pt x="4647" y="2475"/>
                </a:lnTo>
                <a:lnTo>
                  <a:pt x="4644" y="2530"/>
                </a:lnTo>
                <a:lnTo>
                  <a:pt x="4639" y="2586"/>
                </a:lnTo>
                <a:lnTo>
                  <a:pt x="4633" y="2640"/>
                </a:lnTo>
                <a:lnTo>
                  <a:pt x="4626" y="2695"/>
                </a:lnTo>
                <a:lnTo>
                  <a:pt x="4617" y="2749"/>
                </a:lnTo>
                <a:lnTo>
                  <a:pt x="4608" y="2804"/>
                </a:lnTo>
                <a:lnTo>
                  <a:pt x="4598" y="2857"/>
                </a:lnTo>
                <a:lnTo>
                  <a:pt x="4586" y="2912"/>
                </a:lnTo>
                <a:lnTo>
                  <a:pt x="4574" y="2965"/>
                </a:lnTo>
                <a:lnTo>
                  <a:pt x="4559" y="3019"/>
                </a:lnTo>
                <a:lnTo>
                  <a:pt x="4544" y="3073"/>
                </a:lnTo>
                <a:lnTo>
                  <a:pt x="4528" y="3127"/>
                </a:lnTo>
                <a:lnTo>
                  <a:pt x="4510" y="3180"/>
                </a:lnTo>
                <a:lnTo>
                  <a:pt x="4491" y="3231"/>
                </a:lnTo>
                <a:lnTo>
                  <a:pt x="4472" y="3282"/>
                </a:lnTo>
                <a:lnTo>
                  <a:pt x="4452" y="3332"/>
                </a:lnTo>
                <a:lnTo>
                  <a:pt x="4431" y="3383"/>
                </a:lnTo>
                <a:lnTo>
                  <a:pt x="4409" y="3430"/>
                </a:lnTo>
                <a:lnTo>
                  <a:pt x="4386" y="3478"/>
                </a:lnTo>
                <a:lnTo>
                  <a:pt x="4362" y="3525"/>
                </a:lnTo>
                <a:lnTo>
                  <a:pt x="4338" y="3572"/>
                </a:lnTo>
                <a:lnTo>
                  <a:pt x="4313" y="3617"/>
                </a:lnTo>
                <a:lnTo>
                  <a:pt x="4287" y="3662"/>
                </a:lnTo>
                <a:lnTo>
                  <a:pt x="4261" y="3706"/>
                </a:lnTo>
                <a:lnTo>
                  <a:pt x="4234" y="3750"/>
                </a:lnTo>
                <a:lnTo>
                  <a:pt x="4206" y="3793"/>
                </a:lnTo>
                <a:lnTo>
                  <a:pt x="4174" y="3842"/>
                </a:lnTo>
                <a:lnTo>
                  <a:pt x="4140" y="3891"/>
                </a:lnTo>
                <a:lnTo>
                  <a:pt x="4107" y="3939"/>
                </a:lnTo>
                <a:lnTo>
                  <a:pt x="4072" y="3986"/>
                </a:lnTo>
                <a:lnTo>
                  <a:pt x="4037" y="4033"/>
                </a:lnTo>
                <a:lnTo>
                  <a:pt x="4001" y="4078"/>
                </a:lnTo>
                <a:lnTo>
                  <a:pt x="3965" y="4124"/>
                </a:lnTo>
                <a:lnTo>
                  <a:pt x="3929" y="4169"/>
                </a:lnTo>
                <a:lnTo>
                  <a:pt x="3855" y="4258"/>
                </a:lnTo>
                <a:lnTo>
                  <a:pt x="3780" y="4345"/>
                </a:lnTo>
                <a:lnTo>
                  <a:pt x="3706" y="4432"/>
                </a:lnTo>
                <a:lnTo>
                  <a:pt x="3630" y="4518"/>
                </a:lnTo>
                <a:lnTo>
                  <a:pt x="3589" y="4565"/>
                </a:lnTo>
                <a:lnTo>
                  <a:pt x="3549" y="4611"/>
                </a:lnTo>
                <a:lnTo>
                  <a:pt x="3507" y="4658"/>
                </a:lnTo>
                <a:lnTo>
                  <a:pt x="3467" y="4705"/>
                </a:lnTo>
                <a:lnTo>
                  <a:pt x="3427" y="4752"/>
                </a:lnTo>
                <a:lnTo>
                  <a:pt x="3388" y="4798"/>
                </a:lnTo>
                <a:lnTo>
                  <a:pt x="3349" y="4845"/>
                </a:lnTo>
                <a:lnTo>
                  <a:pt x="3311" y="4892"/>
                </a:lnTo>
                <a:lnTo>
                  <a:pt x="2578" y="4892"/>
                </a:lnTo>
                <a:lnTo>
                  <a:pt x="2620" y="4793"/>
                </a:lnTo>
                <a:lnTo>
                  <a:pt x="2664" y="4696"/>
                </a:lnTo>
                <a:lnTo>
                  <a:pt x="2708" y="4601"/>
                </a:lnTo>
                <a:lnTo>
                  <a:pt x="2755" y="4510"/>
                </a:lnTo>
                <a:lnTo>
                  <a:pt x="2803" y="4420"/>
                </a:lnTo>
                <a:lnTo>
                  <a:pt x="2851" y="4331"/>
                </a:lnTo>
                <a:lnTo>
                  <a:pt x="2900" y="4244"/>
                </a:lnTo>
                <a:lnTo>
                  <a:pt x="2949" y="4158"/>
                </a:lnTo>
                <a:lnTo>
                  <a:pt x="3046" y="3989"/>
                </a:lnTo>
                <a:lnTo>
                  <a:pt x="3141" y="3821"/>
                </a:lnTo>
                <a:lnTo>
                  <a:pt x="3185" y="3737"/>
                </a:lnTo>
                <a:lnTo>
                  <a:pt x="3230" y="3652"/>
                </a:lnTo>
                <a:lnTo>
                  <a:pt x="3271" y="3567"/>
                </a:lnTo>
                <a:lnTo>
                  <a:pt x="3311" y="3481"/>
                </a:lnTo>
                <a:lnTo>
                  <a:pt x="3348" y="3393"/>
                </a:lnTo>
                <a:lnTo>
                  <a:pt x="3382" y="3304"/>
                </a:lnTo>
                <a:lnTo>
                  <a:pt x="3415" y="3212"/>
                </a:lnTo>
                <a:lnTo>
                  <a:pt x="3443" y="3120"/>
                </a:lnTo>
                <a:lnTo>
                  <a:pt x="3467" y="3024"/>
                </a:lnTo>
                <a:lnTo>
                  <a:pt x="3488" y="2926"/>
                </a:lnTo>
                <a:lnTo>
                  <a:pt x="3504" y="2825"/>
                </a:lnTo>
                <a:lnTo>
                  <a:pt x="3516" y="2721"/>
                </a:lnTo>
                <a:lnTo>
                  <a:pt x="3524" y="2614"/>
                </a:lnTo>
                <a:lnTo>
                  <a:pt x="3525" y="2502"/>
                </a:lnTo>
                <a:lnTo>
                  <a:pt x="3523" y="2386"/>
                </a:lnTo>
                <a:lnTo>
                  <a:pt x="3514" y="2267"/>
                </a:lnTo>
                <a:lnTo>
                  <a:pt x="3498" y="2143"/>
                </a:lnTo>
                <a:lnTo>
                  <a:pt x="3477" y="2014"/>
                </a:lnTo>
                <a:lnTo>
                  <a:pt x="3450" y="1880"/>
                </a:lnTo>
                <a:lnTo>
                  <a:pt x="3416" y="1741"/>
                </a:lnTo>
                <a:lnTo>
                  <a:pt x="3403" y="1695"/>
                </a:lnTo>
                <a:lnTo>
                  <a:pt x="3389" y="1651"/>
                </a:lnTo>
                <a:lnTo>
                  <a:pt x="3375" y="1607"/>
                </a:lnTo>
                <a:lnTo>
                  <a:pt x="3359" y="1565"/>
                </a:lnTo>
                <a:lnTo>
                  <a:pt x="3342" y="1524"/>
                </a:lnTo>
                <a:lnTo>
                  <a:pt x="3326" y="1482"/>
                </a:lnTo>
                <a:lnTo>
                  <a:pt x="3307" y="1442"/>
                </a:lnTo>
                <a:lnTo>
                  <a:pt x="3288" y="1401"/>
                </a:lnTo>
                <a:lnTo>
                  <a:pt x="3268" y="1363"/>
                </a:lnTo>
                <a:lnTo>
                  <a:pt x="3246" y="1324"/>
                </a:lnTo>
                <a:lnTo>
                  <a:pt x="3225" y="1286"/>
                </a:lnTo>
                <a:lnTo>
                  <a:pt x="3202" y="1249"/>
                </a:lnTo>
                <a:lnTo>
                  <a:pt x="3180" y="1211"/>
                </a:lnTo>
                <a:lnTo>
                  <a:pt x="3155" y="1176"/>
                </a:lnTo>
                <a:lnTo>
                  <a:pt x="3131" y="1140"/>
                </a:lnTo>
                <a:lnTo>
                  <a:pt x="3105" y="1104"/>
                </a:lnTo>
                <a:lnTo>
                  <a:pt x="3078" y="1070"/>
                </a:lnTo>
                <a:lnTo>
                  <a:pt x="3051" y="1035"/>
                </a:lnTo>
                <a:lnTo>
                  <a:pt x="3025" y="1001"/>
                </a:lnTo>
                <a:lnTo>
                  <a:pt x="2996" y="967"/>
                </a:lnTo>
                <a:lnTo>
                  <a:pt x="2968" y="934"/>
                </a:lnTo>
                <a:lnTo>
                  <a:pt x="2938" y="902"/>
                </a:lnTo>
                <a:lnTo>
                  <a:pt x="2908" y="868"/>
                </a:lnTo>
                <a:lnTo>
                  <a:pt x="2878" y="836"/>
                </a:lnTo>
                <a:lnTo>
                  <a:pt x="2815" y="773"/>
                </a:lnTo>
                <a:lnTo>
                  <a:pt x="2751" y="710"/>
                </a:lnTo>
                <a:lnTo>
                  <a:pt x="2685" y="649"/>
                </a:lnTo>
                <a:lnTo>
                  <a:pt x="2618" y="588"/>
                </a:lnTo>
                <a:lnTo>
                  <a:pt x="2626" y="629"/>
                </a:lnTo>
                <a:lnTo>
                  <a:pt x="2632" y="671"/>
                </a:lnTo>
                <a:lnTo>
                  <a:pt x="2638" y="713"/>
                </a:lnTo>
                <a:lnTo>
                  <a:pt x="2642" y="755"/>
                </a:lnTo>
                <a:lnTo>
                  <a:pt x="2646" y="797"/>
                </a:lnTo>
                <a:lnTo>
                  <a:pt x="2647" y="838"/>
                </a:lnTo>
                <a:lnTo>
                  <a:pt x="2648" y="881"/>
                </a:lnTo>
                <a:lnTo>
                  <a:pt x="2647" y="923"/>
                </a:lnTo>
                <a:lnTo>
                  <a:pt x="2645" y="965"/>
                </a:lnTo>
                <a:lnTo>
                  <a:pt x="2641" y="1007"/>
                </a:lnTo>
                <a:lnTo>
                  <a:pt x="2637" y="1049"/>
                </a:lnTo>
                <a:lnTo>
                  <a:pt x="2631" y="1091"/>
                </a:lnTo>
                <a:lnTo>
                  <a:pt x="2625" y="1132"/>
                </a:lnTo>
                <a:lnTo>
                  <a:pt x="2617" y="1174"/>
                </a:lnTo>
                <a:lnTo>
                  <a:pt x="2609" y="1216"/>
                </a:lnTo>
                <a:lnTo>
                  <a:pt x="2599" y="1257"/>
                </a:lnTo>
                <a:lnTo>
                  <a:pt x="2588" y="1298"/>
                </a:lnTo>
                <a:lnTo>
                  <a:pt x="2576" y="1339"/>
                </a:lnTo>
                <a:lnTo>
                  <a:pt x="2563" y="1379"/>
                </a:lnTo>
                <a:lnTo>
                  <a:pt x="2549" y="1420"/>
                </a:lnTo>
                <a:lnTo>
                  <a:pt x="2534" y="1460"/>
                </a:lnTo>
                <a:lnTo>
                  <a:pt x="2519" y="1499"/>
                </a:lnTo>
                <a:lnTo>
                  <a:pt x="2502" y="1539"/>
                </a:lnTo>
                <a:lnTo>
                  <a:pt x="2485" y="1578"/>
                </a:lnTo>
                <a:lnTo>
                  <a:pt x="2466" y="1617"/>
                </a:lnTo>
                <a:lnTo>
                  <a:pt x="2447" y="1655"/>
                </a:lnTo>
                <a:lnTo>
                  <a:pt x="2427" y="1693"/>
                </a:lnTo>
                <a:lnTo>
                  <a:pt x="2407" y="1731"/>
                </a:lnTo>
                <a:lnTo>
                  <a:pt x="2386" y="1768"/>
                </a:lnTo>
                <a:lnTo>
                  <a:pt x="2364" y="1804"/>
                </a:lnTo>
                <a:lnTo>
                  <a:pt x="2340" y="1840"/>
                </a:lnTo>
                <a:lnTo>
                  <a:pt x="2317" y="1876"/>
                </a:lnTo>
                <a:lnTo>
                  <a:pt x="2285" y="1922"/>
                </a:lnTo>
                <a:lnTo>
                  <a:pt x="2251" y="1968"/>
                </a:lnTo>
                <a:lnTo>
                  <a:pt x="2218" y="2012"/>
                </a:lnTo>
                <a:lnTo>
                  <a:pt x="2182" y="2055"/>
                </a:lnTo>
                <a:lnTo>
                  <a:pt x="2146" y="2097"/>
                </a:lnTo>
                <a:lnTo>
                  <a:pt x="2110" y="2138"/>
                </a:lnTo>
                <a:lnTo>
                  <a:pt x="2072" y="2179"/>
                </a:lnTo>
                <a:lnTo>
                  <a:pt x="2033" y="2218"/>
                </a:lnTo>
                <a:lnTo>
                  <a:pt x="1994" y="2257"/>
                </a:lnTo>
                <a:lnTo>
                  <a:pt x="1955" y="2296"/>
                </a:lnTo>
                <a:lnTo>
                  <a:pt x="1915" y="2334"/>
                </a:lnTo>
                <a:lnTo>
                  <a:pt x="1873" y="2371"/>
                </a:lnTo>
                <a:lnTo>
                  <a:pt x="1791" y="2443"/>
                </a:lnTo>
                <a:lnTo>
                  <a:pt x="1706" y="2514"/>
                </a:lnTo>
                <a:lnTo>
                  <a:pt x="1620" y="2585"/>
                </a:lnTo>
                <a:lnTo>
                  <a:pt x="1535" y="2654"/>
                </a:lnTo>
                <a:lnTo>
                  <a:pt x="1448" y="2723"/>
                </a:lnTo>
                <a:lnTo>
                  <a:pt x="1361" y="2792"/>
                </a:lnTo>
                <a:lnTo>
                  <a:pt x="1275" y="2862"/>
                </a:lnTo>
                <a:lnTo>
                  <a:pt x="1189" y="2932"/>
                </a:lnTo>
                <a:lnTo>
                  <a:pt x="1147" y="2967"/>
                </a:lnTo>
                <a:lnTo>
                  <a:pt x="1104" y="3004"/>
                </a:lnTo>
                <a:lnTo>
                  <a:pt x="1063" y="3041"/>
                </a:lnTo>
                <a:lnTo>
                  <a:pt x="1022" y="3079"/>
                </a:lnTo>
                <a:lnTo>
                  <a:pt x="951" y="3147"/>
                </a:lnTo>
                <a:lnTo>
                  <a:pt x="878" y="3218"/>
                </a:lnTo>
                <a:lnTo>
                  <a:pt x="843" y="3255"/>
                </a:lnTo>
                <a:lnTo>
                  <a:pt x="806" y="3291"/>
                </a:lnTo>
                <a:lnTo>
                  <a:pt x="770" y="3329"/>
                </a:lnTo>
                <a:lnTo>
                  <a:pt x="734" y="3368"/>
                </a:lnTo>
                <a:lnTo>
                  <a:pt x="699" y="3408"/>
                </a:lnTo>
                <a:lnTo>
                  <a:pt x="663" y="3448"/>
                </a:lnTo>
                <a:lnTo>
                  <a:pt x="629" y="3489"/>
                </a:lnTo>
                <a:lnTo>
                  <a:pt x="593" y="3531"/>
                </a:lnTo>
                <a:lnTo>
                  <a:pt x="558" y="3572"/>
                </a:lnTo>
                <a:lnTo>
                  <a:pt x="525" y="3615"/>
                </a:lnTo>
                <a:lnTo>
                  <a:pt x="490" y="3659"/>
                </a:lnTo>
                <a:lnTo>
                  <a:pt x="457" y="3702"/>
                </a:lnTo>
                <a:lnTo>
                  <a:pt x="423" y="3747"/>
                </a:lnTo>
                <a:lnTo>
                  <a:pt x="391" y="3791"/>
                </a:lnTo>
                <a:lnTo>
                  <a:pt x="359" y="3837"/>
                </a:lnTo>
                <a:lnTo>
                  <a:pt x="328" y="3882"/>
                </a:lnTo>
                <a:lnTo>
                  <a:pt x="296" y="3928"/>
                </a:lnTo>
                <a:lnTo>
                  <a:pt x="265" y="3975"/>
                </a:lnTo>
                <a:lnTo>
                  <a:pt x="235" y="4021"/>
                </a:lnTo>
                <a:lnTo>
                  <a:pt x="206" y="4069"/>
                </a:lnTo>
                <a:lnTo>
                  <a:pt x="178" y="4117"/>
                </a:lnTo>
                <a:lnTo>
                  <a:pt x="150" y="4165"/>
                </a:lnTo>
                <a:lnTo>
                  <a:pt x="123" y="4214"/>
                </a:lnTo>
                <a:lnTo>
                  <a:pt x="97" y="4263"/>
                </a:lnTo>
                <a:lnTo>
                  <a:pt x="71" y="4312"/>
                </a:lnTo>
                <a:lnTo>
                  <a:pt x="47" y="4362"/>
                </a:lnTo>
                <a:lnTo>
                  <a:pt x="23" y="4411"/>
                </a:lnTo>
                <a:lnTo>
                  <a:pt x="0" y="4461"/>
                </a:lnTo>
                <a:lnTo>
                  <a:pt x="0" y="0"/>
                </a:lnTo>
                <a:close/>
                <a:moveTo>
                  <a:pt x="2417" y="4892"/>
                </a:moveTo>
                <a:lnTo>
                  <a:pt x="0" y="4892"/>
                </a:lnTo>
                <a:lnTo>
                  <a:pt x="0" y="4813"/>
                </a:lnTo>
                <a:lnTo>
                  <a:pt x="9" y="4785"/>
                </a:lnTo>
                <a:lnTo>
                  <a:pt x="18" y="4757"/>
                </a:lnTo>
                <a:lnTo>
                  <a:pt x="28" y="4729"/>
                </a:lnTo>
                <a:lnTo>
                  <a:pt x="38" y="4700"/>
                </a:lnTo>
                <a:lnTo>
                  <a:pt x="49" y="4671"/>
                </a:lnTo>
                <a:lnTo>
                  <a:pt x="60" y="4642"/>
                </a:lnTo>
                <a:lnTo>
                  <a:pt x="72" y="4614"/>
                </a:lnTo>
                <a:lnTo>
                  <a:pt x="85" y="4583"/>
                </a:lnTo>
                <a:lnTo>
                  <a:pt x="107" y="4535"/>
                </a:lnTo>
                <a:lnTo>
                  <a:pt x="130" y="4486"/>
                </a:lnTo>
                <a:lnTo>
                  <a:pt x="154" y="4437"/>
                </a:lnTo>
                <a:lnTo>
                  <a:pt x="178" y="4388"/>
                </a:lnTo>
                <a:lnTo>
                  <a:pt x="204" y="4340"/>
                </a:lnTo>
                <a:lnTo>
                  <a:pt x="231" y="4292"/>
                </a:lnTo>
                <a:lnTo>
                  <a:pt x="257" y="4244"/>
                </a:lnTo>
                <a:lnTo>
                  <a:pt x="285" y="4197"/>
                </a:lnTo>
                <a:lnTo>
                  <a:pt x="314" y="4151"/>
                </a:lnTo>
                <a:lnTo>
                  <a:pt x="343" y="4104"/>
                </a:lnTo>
                <a:lnTo>
                  <a:pt x="373" y="4057"/>
                </a:lnTo>
                <a:lnTo>
                  <a:pt x="405" y="4011"/>
                </a:lnTo>
                <a:lnTo>
                  <a:pt x="436" y="3966"/>
                </a:lnTo>
                <a:lnTo>
                  <a:pt x="468" y="3921"/>
                </a:lnTo>
                <a:lnTo>
                  <a:pt x="500" y="3877"/>
                </a:lnTo>
                <a:lnTo>
                  <a:pt x="534" y="3832"/>
                </a:lnTo>
                <a:lnTo>
                  <a:pt x="567" y="3789"/>
                </a:lnTo>
                <a:lnTo>
                  <a:pt x="602" y="3745"/>
                </a:lnTo>
                <a:lnTo>
                  <a:pt x="636" y="3702"/>
                </a:lnTo>
                <a:lnTo>
                  <a:pt x="672" y="3660"/>
                </a:lnTo>
                <a:lnTo>
                  <a:pt x="708" y="3617"/>
                </a:lnTo>
                <a:lnTo>
                  <a:pt x="744" y="3576"/>
                </a:lnTo>
                <a:lnTo>
                  <a:pt x="780" y="3535"/>
                </a:lnTo>
                <a:lnTo>
                  <a:pt x="817" y="3494"/>
                </a:lnTo>
                <a:lnTo>
                  <a:pt x="855" y="3454"/>
                </a:lnTo>
                <a:lnTo>
                  <a:pt x="893" y="3415"/>
                </a:lnTo>
                <a:lnTo>
                  <a:pt x="931" y="3376"/>
                </a:lnTo>
                <a:lnTo>
                  <a:pt x="968" y="3337"/>
                </a:lnTo>
                <a:lnTo>
                  <a:pt x="1045" y="3261"/>
                </a:lnTo>
                <a:lnTo>
                  <a:pt x="1123" y="3188"/>
                </a:lnTo>
                <a:lnTo>
                  <a:pt x="1176" y="3140"/>
                </a:lnTo>
                <a:lnTo>
                  <a:pt x="1230" y="3093"/>
                </a:lnTo>
                <a:lnTo>
                  <a:pt x="1285" y="3046"/>
                </a:lnTo>
                <a:lnTo>
                  <a:pt x="1341" y="3000"/>
                </a:lnTo>
                <a:lnTo>
                  <a:pt x="1396" y="2954"/>
                </a:lnTo>
                <a:lnTo>
                  <a:pt x="1452" y="2910"/>
                </a:lnTo>
                <a:lnTo>
                  <a:pt x="1508" y="2864"/>
                </a:lnTo>
                <a:lnTo>
                  <a:pt x="1564" y="2821"/>
                </a:lnTo>
                <a:lnTo>
                  <a:pt x="1623" y="2774"/>
                </a:lnTo>
                <a:lnTo>
                  <a:pt x="1682" y="2726"/>
                </a:lnTo>
                <a:lnTo>
                  <a:pt x="1741" y="2679"/>
                </a:lnTo>
                <a:lnTo>
                  <a:pt x="1799" y="2630"/>
                </a:lnTo>
                <a:lnTo>
                  <a:pt x="1858" y="2582"/>
                </a:lnTo>
                <a:lnTo>
                  <a:pt x="1916" y="2532"/>
                </a:lnTo>
                <a:lnTo>
                  <a:pt x="1973" y="2481"/>
                </a:lnTo>
                <a:lnTo>
                  <a:pt x="2029" y="2430"/>
                </a:lnTo>
                <a:lnTo>
                  <a:pt x="2085" y="2376"/>
                </a:lnTo>
                <a:lnTo>
                  <a:pt x="2140" y="2322"/>
                </a:lnTo>
                <a:lnTo>
                  <a:pt x="2194" y="2266"/>
                </a:lnTo>
                <a:lnTo>
                  <a:pt x="2247" y="2208"/>
                </a:lnTo>
                <a:lnTo>
                  <a:pt x="2272" y="2179"/>
                </a:lnTo>
                <a:lnTo>
                  <a:pt x="2297" y="2149"/>
                </a:lnTo>
                <a:lnTo>
                  <a:pt x="2323" y="2119"/>
                </a:lnTo>
                <a:lnTo>
                  <a:pt x="2347" y="2088"/>
                </a:lnTo>
                <a:lnTo>
                  <a:pt x="2372" y="2057"/>
                </a:lnTo>
                <a:lnTo>
                  <a:pt x="2395" y="2025"/>
                </a:lnTo>
                <a:lnTo>
                  <a:pt x="2418" y="1992"/>
                </a:lnTo>
                <a:lnTo>
                  <a:pt x="2441" y="1959"/>
                </a:lnTo>
                <a:lnTo>
                  <a:pt x="2480" y="1900"/>
                </a:lnTo>
                <a:lnTo>
                  <a:pt x="2516" y="1840"/>
                </a:lnTo>
                <a:lnTo>
                  <a:pt x="2551" y="1780"/>
                </a:lnTo>
                <a:lnTo>
                  <a:pt x="2583" y="1719"/>
                </a:lnTo>
                <a:lnTo>
                  <a:pt x="2613" y="1656"/>
                </a:lnTo>
                <a:lnTo>
                  <a:pt x="2641" y="1594"/>
                </a:lnTo>
                <a:lnTo>
                  <a:pt x="2667" y="1532"/>
                </a:lnTo>
                <a:lnTo>
                  <a:pt x="2690" y="1469"/>
                </a:lnTo>
                <a:lnTo>
                  <a:pt x="2712" y="1406"/>
                </a:lnTo>
                <a:lnTo>
                  <a:pt x="2729" y="1342"/>
                </a:lnTo>
                <a:lnTo>
                  <a:pt x="2738" y="1311"/>
                </a:lnTo>
                <a:lnTo>
                  <a:pt x="2746" y="1279"/>
                </a:lnTo>
                <a:lnTo>
                  <a:pt x="2754" y="1248"/>
                </a:lnTo>
                <a:lnTo>
                  <a:pt x="2761" y="1216"/>
                </a:lnTo>
                <a:lnTo>
                  <a:pt x="2766" y="1184"/>
                </a:lnTo>
                <a:lnTo>
                  <a:pt x="2773" y="1152"/>
                </a:lnTo>
                <a:lnTo>
                  <a:pt x="2777" y="1121"/>
                </a:lnTo>
                <a:lnTo>
                  <a:pt x="2782" y="1090"/>
                </a:lnTo>
                <a:lnTo>
                  <a:pt x="2785" y="1058"/>
                </a:lnTo>
                <a:lnTo>
                  <a:pt x="2788" y="1026"/>
                </a:lnTo>
                <a:lnTo>
                  <a:pt x="2792" y="995"/>
                </a:lnTo>
                <a:lnTo>
                  <a:pt x="2794" y="964"/>
                </a:lnTo>
                <a:lnTo>
                  <a:pt x="2869" y="1048"/>
                </a:lnTo>
                <a:lnTo>
                  <a:pt x="2937" y="1133"/>
                </a:lnTo>
                <a:lnTo>
                  <a:pt x="3000" y="1220"/>
                </a:lnTo>
                <a:lnTo>
                  <a:pt x="3057" y="1309"/>
                </a:lnTo>
                <a:lnTo>
                  <a:pt x="3109" y="1399"/>
                </a:lnTo>
                <a:lnTo>
                  <a:pt x="3155" y="1491"/>
                </a:lnTo>
                <a:lnTo>
                  <a:pt x="3196" y="1583"/>
                </a:lnTo>
                <a:lnTo>
                  <a:pt x="3232" y="1676"/>
                </a:lnTo>
                <a:lnTo>
                  <a:pt x="3263" y="1772"/>
                </a:lnTo>
                <a:lnTo>
                  <a:pt x="3289" y="1868"/>
                </a:lnTo>
                <a:lnTo>
                  <a:pt x="3310" y="1965"/>
                </a:lnTo>
                <a:lnTo>
                  <a:pt x="3327" y="2061"/>
                </a:lnTo>
                <a:lnTo>
                  <a:pt x="3338" y="2159"/>
                </a:lnTo>
                <a:lnTo>
                  <a:pt x="3346" y="2258"/>
                </a:lnTo>
                <a:lnTo>
                  <a:pt x="3348" y="2358"/>
                </a:lnTo>
                <a:lnTo>
                  <a:pt x="3347" y="2457"/>
                </a:lnTo>
                <a:lnTo>
                  <a:pt x="3342" y="2556"/>
                </a:lnTo>
                <a:lnTo>
                  <a:pt x="3332" y="2656"/>
                </a:lnTo>
                <a:lnTo>
                  <a:pt x="3320" y="2756"/>
                </a:lnTo>
                <a:lnTo>
                  <a:pt x="3303" y="2855"/>
                </a:lnTo>
                <a:lnTo>
                  <a:pt x="3282" y="2955"/>
                </a:lnTo>
                <a:lnTo>
                  <a:pt x="3259" y="3054"/>
                </a:lnTo>
                <a:lnTo>
                  <a:pt x="3232" y="3153"/>
                </a:lnTo>
                <a:lnTo>
                  <a:pt x="3202" y="3251"/>
                </a:lnTo>
                <a:lnTo>
                  <a:pt x="3168" y="3349"/>
                </a:lnTo>
                <a:lnTo>
                  <a:pt x="3133" y="3447"/>
                </a:lnTo>
                <a:lnTo>
                  <a:pt x="3094" y="3544"/>
                </a:lnTo>
                <a:lnTo>
                  <a:pt x="3051" y="3640"/>
                </a:lnTo>
                <a:lnTo>
                  <a:pt x="3008" y="3734"/>
                </a:lnTo>
                <a:lnTo>
                  <a:pt x="2961" y="3828"/>
                </a:lnTo>
                <a:lnTo>
                  <a:pt x="2912" y="3920"/>
                </a:lnTo>
                <a:lnTo>
                  <a:pt x="2861" y="4013"/>
                </a:lnTo>
                <a:lnTo>
                  <a:pt x="2832" y="4063"/>
                </a:lnTo>
                <a:lnTo>
                  <a:pt x="2802" y="4115"/>
                </a:lnTo>
                <a:lnTo>
                  <a:pt x="2773" y="4166"/>
                </a:lnTo>
                <a:lnTo>
                  <a:pt x="2744" y="4218"/>
                </a:lnTo>
                <a:lnTo>
                  <a:pt x="2714" y="4271"/>
                </a:lnTo>
                <a:lnTo>
                  <a:pt x="2685" y="4323"/>
                </a:lnTo>
                <a:lnTo>
                  <a:pt x="2657" y="4376"/>
                </a:lnTo>
                <a:lnTo>
                  <a:pt x="2628" y="4431"/>
                </a:lnTo>
                <a:lnTo>
                  <a:pt x="2600" y="4486"/>
                </a:lnTo>
                <a:lnTo>
                  <a:pt x="2572" y="4540"/>
                </a:lnTo>
                <a:lnTo>
                  <a:pt x="2545" y="4597"/>
                </a:lnTo>
                <a:lnTo>
                  <a:pt x="2519" y="4654"/>
                </a:lnTo>
                <a:lnTo>
                  <a:pt x="2492" y="4711"/>
                </a:lnTo>
                <a:lnTo>
                  <a:pt x="2466" y="4770"/>
                </a:lnTo>
                <a:lnTo>
                  <a:pt x="2442" y="4831"/>
                </a:lnTo>
                <a:lnTo>
                  <a:pt x="2417" y="489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78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4864461" y="0"/>
            <a:ext cx="7327539" cy="6858000"/>
          </a:xfrm>
          <a:custGeom>
            <a:avLst/>
            <a:gdLst>
              <a:gd name="T0" fmla="*/ 0 w 5243"/>
              <a:gd name="T1" fmla="*/ 0 h 4890"/>
              <a:gd name="T2" fmla="*/ 1027 w 5243"/>
              <a:gd name="T3" fmla="*/ 0 h 4890"/>
              <a:gd name="T4" fmla="*/ 3386 w 5243"/>
              <a:gd name="T5" fmla="*/ 4035 h 4890"/>
              <a:gd name="T6" fmla="*/ 3425 w 5243"/>
              <a:gd name="T7" fmla="*/ 4104 h 4890"/>
              <a:gd name="T8" fmla="*/ 3386 w 5243"/>
              <a:gd name="T9" fmla="*/ 4172 h 4890"/>
              <a:gd name="T10" fmla="*/ 2966 w 5243"/>
              <a:gd name="T11" fmla="*/ 4890 h 4890"/>
              <a:gd name="T12" fmla="*/ 1940 w 5243"/>
              <a:gd name="T13" fmla="*/ 4890 h 4890"/>
              <a:gd name="T14" fmla="*/ 2399 w 5243"/>
              <a:gd name="T15" fmla="*/ 4104 h 4890"/>
              <a:gd name="T16" fmla="*/ 0 w 5243"/>
              <a:gd name="T17" fmla="*/ 0 h 4890"/>
              <a:gd name="T18" fmla="*/ 1167 w 5243"/>
              <a:gd name="T19" fmla="*/ 0 h 4890"/>
              <a:gd name="T20" fmla="*/ 2194 w 5243"/>
              <a:gd name="T21" fmla="*/ 0 h 4890"/>
              <a:gd name="T22" fmla="*/ 4552 w 5243"/>
              <a:gd name="T23" fmla="*/ 4035 h 4890"/>
              <a:gd name="T24" fmla="*/ 4592 w 5243"/>
              <a:gd name="T25" fmla="*/ 4104 h 4890"/>
              <a:gd name="T26" fmla="*/ 4552 w 5243"/>
              <a:gd name="T27" fmla="*/ 4172 h 4890"/>
              <a:gd name="T28" fmla="*/ 4133 w 5243"/>
              <a:gd name="T29" fmla="*/ 4890 h 4890"/>
              <a:gd name="T30" fmla="*/ 3105 w 5243"/>
              <a:gd name="T31" fmla="*/ 4890 h 4890"/>
              <a:gd name="T32" fmla="*/ 3566 w 5243"/>
              <a:gd name="T33" fmla="*/ 4104 h 4890"/>
              <a:gd name="T34" fmla="*/ 1167 w 5243"/>
              <a:gd name="T35" fmla="*/ 0 h 4890"/>
              <a:gd name="T36" fmla="*/ 2333 w 5243"/>
              <a:gd name="T37" fmla="*/ 0 h 4890"/>
              <a:gd name="T38" fmla="*/ 3360 w 5243"/>
              <a:gd name="T39" fmla="*/ 0 h 4890"/>
              <a:gd name="T40" fmla="*/ 5243 w 5243"/>
              <a:gd name="T41" fmla="*/ 3221 h 4890"/>
              <a:gd name="T42" fmla="*/ 5243 w 5243"/>
              <a:gd name="T43" fmla="*/ 4890 h 4890"/>
              <a:gd name="T44" fmla="*/ 4272 w 5243"/>
              <a:gd name="T45" fmla="*/ 4890 h 4890"/>
              <a:gd name="T46" fmla="*/ 4731 w 5243"/>
              <a:gd name="T47" fmla="*/ 4104 h 4890"/>
              <a:gd name="T48" fmla="*/ 2333 w 5243"/>
              <a:gd name="T49" fmla="*/ 0 h 4890"/>
              <a:gd name="T50" fmla="*/ 3500 w 5243"/>
              <a:gd name="T51" fmla="*/ 0 h 4890"/>
              <a:gd name="T52" fmla="*/ 4526 w 5243"/>
              <a:gd name="T53" fmla="*/ 0 h 4890"/>
              <a:gd name="T54" fmla="*/ 5243 w 5243"/>
              <a:gd name="T55" fmla="*/ 1225 h 4890"/>
              <a:gd name="T56" fmla="*/ 5243 w 5243"/>
              <a:gd name="T57" fmla="*/ 2982 h 4890"/>
              <a:gd name="T58" fmla="*/ 3500 w 5243"/>
              <a:gd name="T59" fmla="*/ 0 h 4890"/>
              <a:gd name="T60" fmla="*/ 4666 w 5243"/>
              <a:gd name="T61" fmla="*/ 0 h 4890"/>
              <a:gd name="T62" fmla="*/ 5243 w 5243"/>
              <a:gd name="T63" fmla="*/ 0 h 4890"/>
              <a:gd name="T64" fmla="*/ 5243 w 5243"/>
              <a:gd name="T65" fmla="*/ 986 h 4890"/>
              <a:gd name="T66" fmla="*/ 4666 w 5243"/>
              <a:gd name="T67" fmla="*/ 0 h 4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243" h="4890">
                <a:moveTo>
                  <a:pt x="0" y="0"/>
                </a:moveTo>
                <a:lnTo>
                  <a:pt x="1027" y="0"/>
                </a:lnTo>
                <a:lnTo>
                  <a:pt x="3386" y="4035"/>
                </a:lnTo>
                <a:lnTo>
                  <a:pt x="3425" y="4104"/>
                </a:lnTo>
                <a:lnTo>
                  <a:pt x="3386" y="4172"/>
                </a:lnTo>
                <a:lnTo>
                  <a:pt x="2966" y="4890"/>
                </a:lnTo>
                <a:lnTo>
                  <a:pt x="1940" y="4890"/>
                </a:lnTo>
                <a:lnTo>
                  <a:pt x="2399" y="4104"/>
                </a:lnTo>
                <a:lnTo>
                  <a:pt x="0" y="0"/>
                </a:lnTo>
                <a:close/>
                <a:moveTo>
                  <a:pt x="1167" y="0"/>
                </a:moveTo>
                <a:lnTo>
                  <a:pt x="2194" y="0"/>
                </a:lnTo>
                <a:lnTo>
                  <a:pt x="4552" y="4035"/>
                </a:lnTo>
                <a:lnTo>
                  <a:pt x="4592" y="4104"/>
                </a:lnTo>
                <a:lnTo>
                  <a:pt x="4552" y="4172"/>
                </a:lnTo>
                <a:lnTo>
                  <a:pt x="4133" y="4890"/>
                </a:lnTo>
                <a:lnTo>
                  <a:pt x="3105" y="4890"/>
                </a:lnTo>
                <a:lnTo>
                  <a:pt x="3566" y="4104"/>
                </a:lnTo>
                <a:lnTo>
                  <a:pt x="1167" y="0"/>
                </a:lnTo>
                <a:close/>
                <a:moveTo>
                  <a:pt x="2333" y="0"/>
                </a:moveTo>
                <a:lnTo>
                  <a:pt x="3360" y="0"/>
                </a:lnTo>
                <a:lnTo>
                  <a:pt x="5243" y="3221"/>
                </a:lnTo>
                <a:lnTo>
                  <a:pt x="5243" y="4890"/>
                </a:lnTo>
                <a:lnTo>
                  <a:pt x="4272" y="4890"/>
                </a:lnTo>
                <a:lnTo>
                  <a:pt x="4731" y="4104"/>
                </a:lnTo>
                <a:lnTo>
                  <a:pt x="2333" y="0"/>
                </a:lnTo>
                <a:close/>
                <a:moveTo>
                  <a:pt x="3500" y="0"/>
                </a:moveTo>
                <a:lnTo>
                  <a:pt x="4526" y="0"/>
                </a:lnTo>
                <a:lnTo>
                  <a:pt x="5243" y="1225"/>
                </a:lnTo>
                <a:lnTo>
                  <a:pt x="5243" y="2982"/>
                </a:lnTo>
                <a:lnTo>
                  <a:pt x="3500" y="0"/>
                </a:lnTo>
                <a:close/>
                <a:moveTo>
                  <a:pt x="4666" y="0"/>
                </a:moveTo>
                <a:lnTo>
                  <a:pt x="5243" y="0"/>
                </a:lnTo>
                <a:lnTo>
                  <a:pt x="5243" y="986"/>
                </a:lnTo>
                <a:lnTo>
                  <a:pt x="466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326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604863" y="0"/>
            <a:ext cx="8587137" cy="6858000"/>
          </a:xfrm>
          <a:custGeom>
            <a:avLst/>
            <a:gdLst>
              <a:gd name="T0" fmla="*/ 2858 w 6140"/>
              <a:gd name="T1" fmla="*/ 0 h 4890"/>
              <a:gd name="T2" fmla="*/ 3884 w 6140"/>
              <a:gd name="T3" fmla="*/ 0 h 4890"/>
              <a:gd name="T4" fmla="*/ 1026 w 6140"/>
              <a:gd name="T5" fmla="*/ 4890 h 4890"/>
              <a:gd name="T6" fmla="*/ 0 w 6140"/>
              <a:gd name="T7" fmla="*/ 4890 h 4890"/>
              <a:gd name="T8" fmla="*/ 2858 w 6140"/>
              <a:gd name="T9" fmla="*/ 0 h 4890"/>
              <a:gd name="T10" fmla="*/ 4024 w 6140"/>
              <a:gd name="T11" fmla="*/ 0 h 4890"/>
              <a:gd name="T12" fmla="*/ 5051 w 6140"/>
              <a:gd name="T13" fmla="*/ 0 h 4890"/>
              <a:gd name="T14" fmla="*/ 2193 w 6140"/>
              <a:gd name="T15" fmla="*/ 4890 h 4890"/>
              <a:gd name="T16" fmla="*/ 1166 w 6140"/>
              <a:gd name="T17" fmla="*/ 4890 h 4890"/>
              <a:gd name="T18" fmla="*/ 4024 w 6140"/>
              <a:gd name="T19" fmla="*/ 0 h 4890"/>
              <a:gd name="T20" fmla="*/ 5191 w 6140"/>
              <a:gd name="T21" fmla="*/ 0 h 4890"/>
              <a:gd name="T22" fmla="*/ 6140 w 6140"/>
              <a:gd name="T23" fmla="*/ 0 h 4890"/>
              <a:gd name="T24" fmla="*/ 6140 w 6140"/>
              <a:gd name="T25" fmla="*/ 132 h 4890"/>
              <a:gd name="T26" fmla="*/ 3359 w 6140"/>
              <a:gd name="T27" fmla="*/ 4890 h 4890"/>
              <a:gd name="T28" fmla="*/ 2333 w 6140"/>
              <a:gd name="T29" fmla="*/ 4890 h 4890"/>
              <a:gd name="T30" fmla="*/ 5191 w 6140"/>
              <a:gd name="T31" fmla="*/ 0 h 4890"/>
              <a:gd name="T32" fmla="*/ 6140 w 6140"/>
              <a:gd name="T33" fmla="*/ 372 h 4890"/>
              <a:gd name="T34" fmla="*/ 6140 w 6140"/>
              <a:gd name="T35" fmla="*/ 2127 h 4890"/>
              <a:gd name="T36" fmla="*/ 4526 w 6140"/>
              <a:gd name="T37" fmla="*/ 4890 h 4890"/>
              <a:gd name="T38" fmla="*/ 3500 w 6140"/>
              <a:gd name="T39" fmla="*/ 4890 h 4890"/>
              <a:gd name="T40" fmla="*/ 6140 w 6140"/>
              <a:gd name="T41" fmla="*/ 372 h 4890"/>
              <a:gd name="T42" fmla="*/ 6140 w 6140"/>
              <a:gd name="T43" fmla="*/ 2368 h 4890"/>
              <a:gd name="T44" fmla="*/ 6140 w 6140"/>
              <a:gd name="T45" fmla="*/ 4123 h 4890"/>
              <a:gd name="T46" fmla="*/ 5692 w 6140"/>
              <a:gd name="T47" fmla="*/ 4890 h 4890"/>
              <a:gd name="T48" fmla="*/ 4665 w 6140"/>
              <a:gd name="T49" fmla="*/ 4890 h 4890"/>
              <a:gd name="T50" fmla="*/ 6140 w 6140"/>
              <a:gd name="T51" fmla="*/ 2368 h 4890"/>
              <a:gd name="T52" fmla="*/ 6140 w 6140"/>
              <a:gd name="T53" fmla="*/ 4364 h 4890"/>
              <a:gd name="T54" fmla="*/ 6140 w 6140"/>
              <a:gd name="T55" fmla="*/ 4890 h 4890"/>
              <a:gd name="T56" fmla="*/ 5832 w 6140"/>
              <a:gd name="T57" fmla="*/ 4890 h 4890"/>
              <a:gd name="T58" fmla="*/ 6140 w 6140"/>
              <a:gd name="T59" fmla="*/ 4364 h 4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40" h="4890">
                <a:moveTo>
                  <a:pt x="2858" y="0"/>
                </a:moveTo>
                <a:lnTo>
                  <a:pt x="3884" y="0"/>
                </a:lnTo>
                <a:lnTo>
                  <a:pt x="1026" y="4890"/>
                </a:lnTo>
                <a:lnTo>
                  <a:pt x="0" y="4890"/>
                </a:lnTo>
                <a:lnTo>
                  <a:pt x="2858" y="0"/>
                </a:lnTo>
                <a:close/>
                <a:moveTo>
                  <a:pt x="4024" y="0"/>
                </a:moveTo>
                <a:lnTo>
                  <a:pt x="5051" y="0"/>
                </a:lnTo>
                <a:lnTo>
                  <a:pt x="2193" y="4890"/>
                </a:lnTo>
                <a:lnTo>
                  <a:pt x="1166" y="4890"/>
                </a:lnTo>
                <a:lnTo>
                  <a:pt x="4024" y="0"/>
                </a:lnTo>
                <a:close/>
                <a:moveTo>
                  <a:pt x="5191" y="0"/>
                </a:moveTo>
                <a:lnTo>
                  <a:pt x="6140" y="0"/>
                </a:lnTo>
                <a:lnTo>
                  <a:pt x="6140" y="132"/>
                </a:lnTo>
                <a:lnTo>
                  <a:pt x="3359" y="4890"/>
                </a:lnTo>
                <a:lnTo>
                  <a:pt x="2333" y="4890"/>
                </a:lnTo>
                <a:lnTo>
                  <a:pt x="5191" y="0"/>
                </a:lnTo>
                <a:close/>
                <a:moveTo>
                  <a:pt x="6140" y="372"/>
                </a:moveTo>
                <a:lnTo>
                  <a:pt x="6140" y="2127"/>
                </a:lnTo>
                <a:lnTo>
                  <a:pt x="4526" y="4890"/>
                </a:lnTo>
                <a:lnTo>
                  <a:pt x="3500" y="4890"/>
                </a:lnTo>
                <a:lnTo>
                  <a:pt x="6140" y="372"/>
                </a:lnTo>
                <a:close/>
                <a:moveTo>
                  <a:pt x="6140" y="2368"/>
                </a:moveTo>
                <a:lnTo>
                  <a:pt x="6140" y="4123"/>
                </a:lnTo>
                <a:lnTo>
                  <a:pt x="5692" y="4890"/>
                </a:lnTo>
                <a:lnTo>
                  <a:pt x="4665" y="4890"/>
                </a:lnTo>
                <a:lnTo>
                  <a:pt x="6140" y="2368"/>
                </a:lnTo>
                <a:close/>
                <a:moveTo>
                  <a:pt x="6140" y="4364"/>
                </a:moveTo>
                <a:lnTo>
                  <a:pt x="6140" y="4890"/>
                </a:lnTo>
                <a:lnTo>
                  <a:pt x="5832" y="4890"/>
                </a:lnTo>
                <a:lnTo>
                  <a:pt x="6140" y="436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615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2192000" cy="4519663"/>
          </a:xfrm>
          <a:custGeom>
            <a:avLst/>
            <a:gdLst>
              <a:gd name="T0" fmla="*/ 7794 w 8709"/>
              <a:gd name="T1" fmla="*/ 98 h 3223"/>
              <a:gd name="T2" fmla="*/ 8534 w 8709"/>
              <a:gd name="T3" fmla="*/ 71 h 3223"/>
              <a:gd name="T4" fmla="*/ 8123 w 8709"/>
              <a:gd name="T5" fmla="*/ 111 h 3223"/>
              <a:gd name="T6" fmla="*/ 7578 w 8709"/>
              <a:gd name="T7" fmla="*/ 189 h 3223"/>
              <a:gd name="T8" fmla="*/ 7732 w 8709"/>
              <a:gd name="T9" fmla="*/ 352 h 3223"/>
              <a:gd name="T10" fmla="*/ 8007 w 8709"/>
              <a:gd name="T11" fmla="*/ 452 h 3223"/>
              <a:gd name="T12" fmla="*/ 8334 w 8709"/>
              <a:gd name="T13" fmla="*/ 516 h 3223"/>
              <a:gd name="T14" fmla="*/ 8437 w 8709"/>
              <a:gd name="T15" fmla="*/ 544 h 3223"/>
              <a:gd name="T16" fmla="*/ 8004 w 8709"/>
              <a:gd name="T17" fmla="*/ 716 h 3223"/>
              <a:gd name="T18" fmla="*/ 7999 w 8709"/>
              <a:gd name="T19" fmla="*/ 964 h 3223"/>
              <a:gd name="T20" fmla="*/ 8410 w 8709"/>
              <a:gd name="T21" fmla="*/ 1079 h 3223"/>
              <a:gd name="T22" fmla="*/ 8484 w 8709"/>
              <a:gd name="T23" fmla="*/ 1159 h 3223"/>
              <a:gd name="T24" fmla="*/ 8484 w 8709"/>
              <a:gd name="T25" fmla="*/ 1359 h 3223"/>
              <a:gd name="T26" fmla="*/ 8352 w 8709"/>
              <a:gd name="T27" fmla="*/ 1718 h 3223"/>
              <a:gd name="T28" fmla="*/ 8699 w 8709"/>
              <a:gd name="T29" fmla="*/ 2032 h 3223"/>
              <a:gd name="T30" fmla="*/ 8325 w 8709"/>
              <a:gd name="T31" fmla="*/ 2284 h 3223"/>
              <a:gd name="T32" fmla="*/ 8583 w 8709"/>
              <a:gd name="T33" fmla="*/ 2691 h 3223"/>
              <a:gd name="T34" fmla="*/ 8102 w 8709"/>
              <a:gd name="T35" fmla="*/ 2422 h 3223"/>
              <a:gd name="T36" fmla="*/ 8234 w 8709"/>
              <a:gd name="T37" fmla="*/ 2987 h 3223"/>
              <a:gd name="T38" fmla="*/ 8081 w 8709"/>
              <a:gd name="T39" fmla="*/ 2983 h 3223"/>
              <a:gd name="T40" fmla="*/ 7780 w 8709"/>
              <a:gd name="T41" fmla="*/ 2880 h 3223"/>
              <a:gd name="T42" fmla="*/ 7504 w 8709"/>
              <a:gd name="T43" fmla="*/ 2789 h 3223"/>
              <a:gd name="T44" fmla="*/ 7212 w 8709"/>
              <a:gd name="T45" fmla="*/ 2818 h 3223"/>
              <a:gd name="T46" fmla="*/ 6658 w 8709"/>
              <a:gd name="T47" fmla="*/ 2531 h 3223"/>
              <a:gd name="T48" fmla="*/ 6222 w 8709"/>
              <a:gd name="T49" fmla="*/ 2725 h 3223"/>
              <a:gd name="T50" fmla="*/ 5739 w 8709"/>
              <a:gd name="T51" fmla="*/ 2329 h 3223"/>
              <a:gd name="T52" fmla="*/ 5419 w 8709"/>
              <a:gd name="T53" fmla="*/ 2291 h 3223"/>
              <a:gd name="T54" fmla="*/ 5095 w 8709"/>
              <a:gd name="T55" fmla="*/ 2454 h 3223"/>
              <a:gd name="T56" fmla="*/ 5049 w 8709"/>
              <a:gd name="T57" fmla="*/ 2684 h 3223"/>
              <a:gd name="T58" fmla="*/ 4662 w 8709"/>
              <a:gd name="T59" fmla="*/ 2268 h 3223"/>
              <a:gd name="T60" fmla="*/ 4326 w 8709"/>
              <a:gd name="T61" fmla="*/ 2259 h 3223"/>
              <a:gd name="T62" fmla="*/ 4188 w 8709"/>
              <a:gd name="T63" fmla="*/ 1949 h 3223"/>
              <a:gd name="T64" fmla="*/ 4106 w 8709"/>
              <a:gd name="T65" fmla="*/ 1973 h 3223"/>
              <a:gd name="T66" fmla="*/ 3928 w 8709"/>
              <a:gd name="T67" fmla="*/ 1705 h 3223"/>
              <a:gd name="T68" fmla="*/ 3766 w 8709"/>
              <a:gd name="T69" fmla="*/ 1579 h 3223"/>
              <a:gd name="T70" fmla="*/ 3643 w 8709"/>
              <a:gd name="T71" fmla="*/ 1223 h 3223"/>
              <a:gd name="T72" fmla="*/ 3302 w 8709"/>
              <a:gd name="T73" fmla="*/ 1324 h 3223"/>
              <a:gd name="T74" fmla="*/ 3515 w 8709"/>
              <a:gd name="T75" fmla="*/ 1610 h 3223"/>
              <a:gd name="T76" fmla="*/ 3118 w 8709"/>
              <a:gd name="T77" fmla="*/ 1785 h 3223"/>
              <a:gd name="T78" fmla="*/ 2739 w 8709"/>
              <a:gd name="T79" fmla="*/ 2238 h 3223"/>
              <a:gd name="T80" fmla="*/ 2750 w 8709"/>
              <a:gd name="T81" fmla="*/ 1790 h 3223"/>
              <a:gd name="T82" fmla="*/ 2769 w 8709"/>
              <a:gd name="T83" fmla="*/ 1688 h 3223"/>
              <a:gd name="T84" fmla="*/ 2300 w 8709"/>
              <a:gd name="T85" fmla="*/ 1426 h 3223"/>
              <a:gd name="T86" fmla="*/ 2358 w 8709"/>
              <a:gd name="T87" fmla="*/ 2009 h 3223"/>
              <a:gd name="T88" fmla="*/ 2596 w 8709"/>
              <a:gd name="T89" fmla="*/ 2636 h 3223"/>
              <a:gd name="T90" fmla="*/ 2255 w 8709"/>
              <a:gd name="T91" fmla="*/ 2271 h 3223"/>
              <a:gd name="T92" fmla="*/ 2144 w 8709"/>
              <a:gd name="T93" fmla="*/ 2390 h 3223"/>
              <a:gd name="T94" fmla="*/ 2023 w 8709"/>
              <a:gd name="T95" fmla="*/ 1824 h 3223"/>
              <a:gd name="T96" fmla="*/ 1712 w 8709"/>
              <a:gd name="T97" fmla="*/ 1977 h 3223"/>
              <a:gd name="T98" fmla="*/ 1470 w 8709"/>
              <a:gd name="T99" fmla="*/ 1749 h 3223"/>
              <a:gd name="T100" fmla="*/ 1202 w 8709"/>
              <a:gd name="T101" fmla="*/ 1858 h 3223"/>
              <a:gd name="T102" fmla="*/ 1087 w 8709"/>
              <a:gd name="T103" fmla="*/ 2279 h 3223"/>
              <a:gd name="T104" fmla="*/ 1053 w 8709"/>
              <a:gd name="T105" fmla="*/ 2092 h 3223"/>
              <a:gd name="T106" fmla="*/ 732 w 8709"/>
              <a:gd name="T107" fmla="*/ 1813 h 3223"/>
              <a:gd name="T108" fmla="*/ 473 w 8709"/>
              <a:gd name="T109" fmla="*/ 1576 h 3223"/>
              <a:gd name="T110" fmla="*/ 384 w 8709"/>
              <a:gd name="T111" fmla="*/ 1482 h 3223"/>
              <a:gd name="T112" fmla="*/ 666 w 8709"/>
              <a:gd name="T113" fmla="*/ 975 h 3223"/>
              <a:gd name="T114" fmla="*/ 945 w 8709"/>
              <a:gd name="T115" fmla="*/ 871 h 3223"/>
              <a:gd name="T116" fmla="*/ 806 w 8709"/>
              <a:gd name="T117" fmla="*/ 794 h 3223"/>
              <a:gd name="T118" fmla="*/ 829 w 8709"/>
              <a:gd name="T119" fmla="*/ 539 h 3223"/>
              <a:gd name="T120" fmla="*/ 391 w 8709"/>
              <a:gd name="T121" fmla="*/ 807 h 3223"/>
              <a:gd name="T122" fmla="*/ 209 w 8709"/>
              <a:gd name="T123" fmla="*/ 612 h 3223"/>
              <a:gd name="T124" fmla="*/ 177 w 8709"/>
              <a:gd name="T125" fmla="*/ 199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09" h="3223">
                <a:moveTo>
                  <a:pt x="74" y="0"/>
                </a:moveTo>
                <a:lnTo>
                  <a:pt x="189" y="0"/>
                </a:lnTo>
                <a:lnTo>
                  <a:pt x="186" y="1"/>
                </a:lnTo>
                <a:lnTo>
                  <a:pt x="174" y="8"/>
                </a:lnTo>
                <a:lnTo>
                  <a:pt x="161" y="15"/>
                </a:lnTo>
                <a:lnTo>
                  <a:pt x="155" y="18"/>
                </a:lnTo>
                <a:lnTo>
                  <a:pt x="149" y="22"/>
                </a:lnTo>
                <a:lnTo>
                  <a:pt x="144" y="28"/>
                </a:lnTo>
                <a:lnTo>
                  <a:pt x="139" y="34"/>
                </a:lnTo>
                <a:lnTo>
                  <a:pt x="136" y="38"/>
                </a:lnTo>
                <a:lnTo>
                  <a:pt x="132" y="40"/>
                </a:lnTo>
                <a:lnTo>
                  <a:pt x="128" y="40"/>
                </a:lnTo>
                <a:lnTo>
                  <a:pt x="124" y="40"/>
                </a:lnTo>
                <a:lnTo>
                  <a:pt x="114" y="38"/>
                </a:lnTo>
                <a:lnTo>
                  <a:pt x="105" y="36"/>
                </a:lnTo>
                <a:lnTo>
                  <a:pt x="95" y="31"/>
                </a:lnTo>
                <a:lnTo>
                  <a:pt x="86" y="27"/>
                </a:lnTo>
                <a:lnTo>
                  <a:pt x="81" y="25"/>
                </a:lnTo>
                <a:lnTo>
                  <a:pt x="78" y="24"/>
                </a:lnTo>
                <a:lnTo>
                  <a:pt x="76" y="21"/>
                </a:lnTo>
                <a:lnTo>
                  <a:pt x="74" y="18"/>
                </a:lnTo>
                <a:lnTo>
                  <a:pt x="72" y="16"/>
                </a:lnTo>
                <a:lnTo>
                  <a:pt x="71" y="12"/>
                </a:lnTo>
                <a:lnTo>
                  <a:pt x="71" y="8"/>
                </a:lnTo>
                <a:lnTo>
                  <a:pt x="72" y="5"/>
                </a:lnTo>
                <a:lnTo>
                  <a:pt x="72" y="1"/>
                </a:lnTo>
                <a:lnTo>
                  <a:pt x="74" y="0"/>
                </a:lnTo>
                <a:close/>
                <a:moveTo>
                  <a:pt x="482" y="0"/>
                </a:moveTo>
                <a:lnTo>
                  <a:pt x="7600" y="0"/>
                </a:lnTo>
                <a:lnTo>
                  <a:pt x="7598" y="4"/>
                </a:lnTo>
                <a:lnTo>
                  <a:pt x="7601" y="11"/>
                </a:lnTo>
                <a:lnTo>
                  <a:pt x="7602" y="18"/>
                </a:lnTo>
                <a:lnTo>
                  <a:pt x="7601" y="22"/>
                </a:lnTo>
                <a:lnTo>
                  <a:pt x="7600" y="26"/>
                </a:lnTo>
                <a:lnTo>
                  <a:pt x="7598" y="29"/>
                </a:lnTo>
                <a:lnTo>
                  <a:pt x="7595" y="32"/>
                </a:lnTo>
                <a:lnTo>
                  <a:pt x="7593" y="39"/>
                </a:lnTo>
                <a:lnTo>
                  <a:pt x="7590" y="46"/>
                </a:lnTo>
                <a:lnTo>
                  <a:pt x="7584" y="50"/>
                </a:lnTo>
                <a:lnTo>
                  <a:pt x="7578" y="55"/>
                </a:lnTo>
                <a:lnTo>
                  <a:pt x="7573" y="61"/>
                </a:lnTo>
                <a:lnTo>
                  <a:pt x="7567" y="68"/>
                </a:lnTo>
                <a:lnTo>
                  <a:pt x="7572" y="73"/>
                </a:lnTo>
                <a:lnTo>
                  <a:pt x="7576" y="78"/>
                </a:lnTo>
                <a:lnTo>
                  <a:pt x="7583" y="82"/>
                </a:lnTo>
                <a:lnTo>
                  <a:pt x="7591" y="87"/>
                </a:lnTo>
                <a:lnTo>
                  <a:pt x="7603" y="88"/>
                </a:lnTo>
                <a:lnTo>
                  <a:pt x="7616" y="89"/>
                </a:lnTo>
                <a:lnTo>
                  <a:pt x="7628" y="90"/>
                </a:lnTo>
                <a:lnTo>
                  <a:pt x="7642" y="90"/>
                </a:lnTo>
                <a:lnTo>
                  <a:pt x="7642" y="86"/>
                </a:lnTo>
                <a:lnTo>
                  <a:pt x="7641" y="81"/>
                </a:lnTo>
                <a:lnTo>
                  <a:pt x="7638" y="77"/>
                </a:lnTo>
                <a:lnTo>
                  <a:pt x="7636" y="72"/>
                </a:lnTo>
                <a:lnTo>
                  <a:pt x="7634" y="68"/>
                </a:lnTo>
                <a:lnTo>
                  <a:pt x="7632" y="62"/>
                </a:lnTo>
                <a:lnTo>
                  <a:pt x="7632" y="58"/>
                </a:lnTo>
                <a:lnTo>
                  <a:pt x="7633" y="52"/>
                </a:lnTo>
                <a:lnTo>
                  <a:pt x="7633" y="52"/>
                </a:lnTo>
                <a:lnTo>
                  <a:pt x="7633" y="52"/>
                </a:lnTo>
                <a:lnTo>
                  <a:pt x="7634" y="40"/>
                </a:lnTo>
                <a:lnTo>
                  <a:pt x="7636" y="27"/>
                </a:lnTo>
                <a:lnTo>
                  <a:pt x="7640" y="29"/>
                </a:lnTo>
                <a:lnTo>
                  <a:pt x="7643" y="30"/>
                </a:lnTo>
                <a:lnTo>
                  <a:pt x="7645" y="32"/>
                </a:lnTo>
                <a:lnTo>
                  <a:pt x="7646" y="36"/>
                </a:lnTo>
                <a:lnTo>
                  <a:pt x="7647" y="41"/>
                </a:lnTo>
                <a:lnTo>
                  <a:pt x="7647" y="48"/>
                </a:lnTo>
                <a:lnTo>
                  <a:pt x="7654" y="52"/>
                </a:lnTo>
                <a:lnTo>
                  <a:pt x="7660" y="57"/>
                </a:lnTo>
                <a:lnTo>
                  <a:pt x="7665" y="62"/>
                </a:lnTo>
                <a:lnTo>
                  <a:pt x="7671" y="69"/>
                </a:lnTo>
                <a:lnTo>
                  <a:pt x="7676" y="75"/>
                </a:lnTo>
                <a:lnTo>
                  <a:pt x="7682" y="79"/>
                </a:lnTo>
                <a:lnTo>
                  <a:pt x="7688" y="82"/>
                </a:lnTo>
                <a:lnTo>
                  <a:pt x="7697" y="85"/>
                </a:lnTo>
                <a:lnTo>
                  <a:pt x="7701" y="85"/>
                </a:lnTo>
                <a:lnTo>
                  <a:pt x="7704" y="87"/>
                </a:lnTo>
                <a:lnTo>
                  <a:pt x="7715" y="88"/>
                </a:lnTo>
                <a:lnTo>
                  <a:pt x="7725" y="89"/>
                </a:lnTo>
                <a:lnTo>
                  <a:pt x="7736" y="90"/>
                </a:lnTo>
                <a:lnTo>
                  <a:pt x="7747" y="91"/>
                </a:lnTo>
                <a:lnTo>
                  <a:pt x="7751" y="95"/>
                </a:lnTo>
                <a:lnTo>
                  <a:pt x="7755" y="96"/>
                </a:lnTo>
                <a:lnTo>
                  <a:pt x="7758" y="97"/>
                </a:lnTo>
                <a:lnTo>
                  <a:pt x="7762" y="98"/>
                </a:lnTo>
                <a:lnTo>
                  <a:pt x="7770" y="98"/>
                </a:lnTo>
                <a:lnTo>
                  <a:pt x="7779" y="98"/>
                </a:lnTo>
                <a:lnTo>
                  <a:pt x="7786" y="98"/>
                </a:lnTo>
                <a:lnTo>
                  <a:pt x="7794" y="98"/>
                </a:lnTo>
                <a:lnTo>
                  <a:pt x="7797" y="99"/>
                </a:lnTo>
                <a:lnTo>
                  <a:pt x="7801" y="100"/>
                </a:lnTo>
                <a:lnTo>
                  <a:pt x="7805" y="102"/>
                </a:lnTo>
                <a:lnTo>
                  <a:pt x="7809" y="105"/>
                </a:lnTo>
                <a:lnTo>
                  <a:pt x="7812" y="105"/>
                </a:lnTo>
                <a:lnTo>
                  <a:pt x="7815" y="105"/>
                </a:lnTo>
                <a:lnTo>
                  <a:pt x="7815" y="105"/>
                </a:lnTo>
                <a:lnTo>
                  <a:pt x="7820" y="102"/>
                </a:lnTo>
                <a:lnTo>
                  <a:pt x="7823" y="99"/>
                </a:lnTo>
                <a:lnTo>
                  <a:pt x="7823" y="99"/>
                </a:lnTo>
                <a:lnTo>
                  <a:pt x="7823" y="99"/>
                </a:lnTo>
                <a:lnTo>
                  <a:pt x="7847" y="96"/>
                </a:lnTo>
                <a:lnTo>
                  <a:pt x="7873" y="92"/>
                </a:lnTo>
                <a:lnTo>
                  <a:pt x="7885" y="92"/>
                </a:lnTo>
                <a:lnTo>
                  <a:pt x="7897" y="92"/>
                </a:lnTo>
                <a:lnTo>
                  <a:pt x="7910" y="95"/>
                </a:lnTo>
                <a:lnTo>
                  <a:pt x="7922" y="98"/>
                </a:lnTo>
                <a:lnTo>
                  <a:pt x="7932" y="98"/>
                </a:lnTo>
                <a:lnTo>
                  <a:pt x="7941" y="99"/>
                </a:lnTo>
                <a:lnTo>
                  <a:pt x="7951" y="100"/>
                </a:lnTo>
                <a:lnTo>
                  <a:pt x="7960" y="100"/>
                </a:lnTo>
                <a:lnTo>
                  <a:pt x="7967" y="97"/>
                </a:lnTo>
                <a:lnTo>
                  <a:pt x="7975" y="96"/>
                </a:lnTo>
                <a:lnTo>
                  <a:pt x="7982" y="95"/>
                </a:lnTo>
                <a:lnTo>
                  <a:pt x="7990" y="96"/>
                </a:lnTo>
                <a:lnTo>
                  <a:pt x="8004" y="99"/>
                </a:lnTo>
                <a:lnTo>
                  <a:pt x="8020" y="101"/>
                </a:lnTo>
                <a:lnTo>
                  <a:pt x="8035" y="99"/>
                </a:lnTo>
                <a:lnTo>
                  <a:pt x="8052" y="97"/>
                </a:lnTo>
                <a:lnTo>
                  <a:pt x="8055" y="97"/>
                </a:lnTo>
                <a:lnTo>
                  <a:pt x="8059" y="98"/>
                </a:lnTo>
                <a:lnTo>
                  <a:pt x="8063" y="93"/>
                </a:lnTo>
                <a:lnTo>
                  <a:pt x="8069" y="92"/>
                </a:lnTo>
                <a:lnTo>
                  <a:pt x="8073" y="91"/>
                </a:lnTo>
                <a:lnTo>
                  <a:pt x="8077" y="91"/>
                </a:lnTo>
                <a:lnTo>
                  <a:pt x="8087" y="93"/>
                </a:lnTo>
                <a:lnTo>
                  <a:pt x="8096" y="95"/>
                </a:lnTo>
                <a:lnTo>
                  <a:pt x="8104" y="92"/>
                </a:lnTo>
                <a:lnTo>
                  <a:pt x="8112" y="90"/>
                </a:lnTo>
                <a:lnTo>
                  <a:pt x="8121" y="90"/>
                </a:lnTo>
                <a:lnTo>
                  <a:pt x="8129" y="91"/>
                </a:lnTo>
                <a:lnTo>
                  <a:pt x="8135" y="91"/>
                </a:lnTo>
                <a:lnTo>
                  <a:pt x="8143" y="92"/>
                </a:lnTo>
                <a:lnTo>
                  <a:pt x="8152" y="87"/>
                </a:lnTo>
                <a:lnTo>
                  <a:pt x="8162" y="82"/>
                </a:lnTo>
                <a:lnTo>
                  <a:pt x="8166" y="81"/>
                </a:lnTo>
                <a:lnTo>
                  <a:pt x="8172" y="81"/>
                </a:lnTo>
                <a:lnTo>
                  <a:pt x="8176" y="81"/>
                </a:lnTo>
                <a:lnTo>
                  <a:pt x="8182" y="82"/>
                </a:lnTo>
                <a:lnTo>
                  <a:pt x="8203" y="80"/>
                </a:lnTo>
                <a:lnTo>
                  <a:pt x="8224" y="77"/>
                </a:lnTo>
                <a:lnTo>
                  <a:pt x="8245" y="75"/>
                </a:lnTo>
                <a:lnTo>
                  <a:pt x="8266" y="71"/>
                </a:lnTo>
                <a:lnTo>
                  <a:pt x="8288" y="69"/>
                </a:lnTo>
                <a:lnTo>
                  <a:pt x="8309" y="67"/>
                </a:lnTo>
                <a:lnTo>
                  <a:pt x="8330" y="66"/>
                </a:lnTo>
                <a:lnTo>
                  <a:pt x="8351" y="65"/>
                </a:lnTo>
                <a:lnTo>
                  <a:pt x="8362" y="59"/>
                </a:lnTo>
                <a:lnTo>
                  <a:pt x="8371" y="51"/>
                </a:lnTo>
                <a:lnTo>
                  <a:pt x="8374" y="47"/>
                </a:lnTo>
                <a:lnTo>
                  <a:pt x="8378" y="42"/>
                </a:lnTo>
                <a:lnTo>
                  <a:pt x="8379" y="37"/>
                </a:lnTo>
                <a:lnTo>
                  <a:pt x="8380" y="30"/>
                </a:lnTo>
                <a:lnTo>
                  <a:pt x="8383" y="26"/>
                </a:lnTo>
                <a:lnTo>
                  <a:pt x="8388" y="21"/>
                </a:lnTo>
                <a:lnTo>
                  <a:pt x="8388" y="21"/>
                </a:lnTo>
                <a:lnTo>
                  <a:pt x="8380" y="10"/>
                </a:lnTo>
                <a:lnTo>
                  <a:pt x="8373" y="0"/>
                </a:lnTo>
                <a:lnTo>
                  <a:pt x="8421" y="0"/>
                </a:lnTo>
                <a:lnTo>
                  <a:pt x="8419" y="12"/>
                </a:lnTo>
                <a:lnTo>
                  <a:pt x="8417" y="25"/>
                </a:lnTo>
                <a:lnTo>
                  <a:pt x="8415" y="38"/>
                </a:lnTo>
                <a:lnTo>
                  <a:pt x="8413" y="50"/>
                </a:lnTo>
                <a:lnTo>
                  <a:pt x="8413" y="50"/>
                </a:lnTo>
                <a:lnTo>
                  <a:pt x="8414" y="62"/>
                </a:lnTo>
                <a:lnTo>
                  <a:pt x="8415" y="75"/>
                </a:lnTo>
                <a:lnTo>
                  <a:pt x="8417" y="80"/>
                </a:lnTo>
                <a:lnTo>
                  <a:pt x="8419" y="86"/>
                </a:lnTo>
                <a:lnTo>
                  <a:pt x="8421" y="91"/>
                </a:lnTo>
                <a:lnTo>
                  <a:pt x="8424" y="96"/>
                </a:lnTo>
                <a:lnTo>
                  <a:pt x="8440" y="95"/>
                </a:lnTo>
                <a:lnTo>
                  <a:pt x="8455" y="92"/>
                </a:lnTo>
                <a:lnTo>
                  <a:pt x="8464" y="91"/>
                </a:lnTo>
                <a:lnTo>
                  <a:pt x="8474" y="91"/>
                </a:lnTo>
                <a:lnTo>
                  <a:pt x="8483" y="90"/>
                </a:lnTo>
                <a:lnTo>
                  <a:pt x="8493" y="89"/>
                </a:lnTo>
                <a:lnTo>
                  <a:pt x="8503" y="85"/>
                </a:lnTo>
                <a:lnTo>
                  <a:pt x="8513" y="80"/>
                </a:lnTo>
                <a:lnTo>
                  <a:pt x="8523" y="76"/>
                </a:lnTo>
                <a:lnTo>
                  <a:pt x="8534" y="71"/>
                </a:lnTo>
                <a:lnTo>
                  <a:pt x="8534" y="71"/>
                </a:lnTo>
                <a:lnTo>
                  <a:pt x="8540" y="72"/>
                </a:lnTo>
                <a:lnTo>
                  <a:pt x="8547" y="72"/>
                </a:lnTo>
                <a:lnTo>
                  <a:pt x="8552" y="72"/>
                </a:lnTo>
                <a:lnTo>
                  <a:pt x="8558" y="71"/>
                </a:lnTo>
                <a:lnTo>
                  <a:pt x="8570" y="67"/>
                </a:lnTo>
                <a:lnTo>
                  <a:pt x="8581" y="62"/>
                </a:lnTo>
                <a:lnTo>
                  <a:pt x="8591" y="58"/>
                </a:lnTo>
                <a:lnTo>
                  <a:pt x="8603" y="54"/>
                </a:lnTo>
                <a:lnTo>
                  <a:pt x="8609" y="51"/>
                </a:lnTo>
                <a:lnTo>
                  <a:pt x="8614" y="50"/>
                </a:lnTo>
                <a:lnTo>
                  <a:pt x="8620" y="50"/>
                </a:lnTo>
                <a:lnTo>
                  <a:pt x="8627" y="50"/>
                </a:lnTo>
                <a:lnTo>
                  <a:pt x="8632" y="45"/>
                </a:lnTo>
                <a:lnTo>
                  <a:pt x="8637" y="38"/>
                </a:lnTo>
                <a:lnTo>
                  <a:pt x="8640" y="36"/>
                </a:lnTo>
                <a:lnTo>
                  <a:pt x="8642" y="35"/>
                </a:lnTo>
                <a:lnTo>
                  <a:pt x="8647" y="35"/>
                </a:lnTo>
                <a:lnTo>
                  <a:pt x="8651" y="38"/>
                </a:lnTo>
                <a:lnTo>
                  <a:pt x="8659" y="44"/>
                </a:lnTo>
                <a:lnTo>
                  <a:pt x="8667" y="48"/>
                </a:lnTo>
                <a:lnTo>
                  <a:pt x="8670" y="51"/>
                </a:lnTo>
                <a:lnTo>
                  <a:pt x="8672" y="55"/>
                </a:lnTo>
                <a:lnTo>
                  <a:pt x="8673" y="59"/>
                </a:lnTo>
                <a:lnTo>
                  <a:pt x="8672" y="65"/>
                </a:lnTo>
                <a:lnTo>
                  <a:pt x="8671" y="68"/>
                </a:lnTo>
                <a:lnTo>
                  <a:pt x="8669" y="71"/>
                </a:lnTo>
                <a:lnTo>
                  <a:pt x="8665" y="73"/>
                </a:lnTo>
                <a:lnTo>
                  <a:pt x="8661" y="75"/>
                </a:lnTo>
                <a:lnTo>
                  <a:pt x="8653" y="77"/>
                </a:lnTo>
                <a:lnTo>
                  <a:pt x="8644" y="79"/>
                </a:lnTo>
                <a:lnTo>
                  <a:pt x="8639" y="80"/>
                </a:lnTo>
                <a:lnTo>
                  <a:pt x="8633" y="80"/>
                </a:lnTo>
                <a:lnTo>
                  <a:pt x="8628" y="79"/>
                </a:lnTo>
                <a:lnTo>
                  <a:pt x="8623" y="78"/>
                </a:lnTo>
                <a:lnTo>
                  <a:pt x="8618" y="76"/>
                </a:lnTo>
                <a:lnTo>
                  <a:pt x="8612" y="73"/>
                </a:lnTo>
                <a:lnTo>
                  <a:pt x="8608" y="72"/>
                </a:lnTo>
                <a:lnTo>
                  <a:pt x="8602" y="72"/>
                </a:lnTo>
                <a:lnTo>
                  <a:pt x="8598" y="78"/>
                </a:lnTo>
                <a:lnTo>
                  <a:pt x="8591" y="82"/>
                </a:lnTo>
                <a:lnTo>
                  <a:pt x="8584" y="85"/>
                </a:lnTo>
                <a:lnTo>
                  <a:pt x="8578" y="85"/>
                </a:lnTo>
                <a:lnTo>
                  <a:pt x="8578" y="85"/>
                </a:lnTo>
                <a:lnTo>
                  <a:pt x="8578" y="85"/>
                </a:lnTo>
                <a:lnTo>
                  <a:pt x="8554" y="97"/>
                </a:lnTo>
                <a:lnTo>
                  <a:pt x="8532" y="109"/>
                </a:lnTo>
                <a:lnTo>
                  <a:pt x="8522" y="116"/>
                </a:lnTo>
                <a:lnTo>
                  <a:pt x="8512" y="123"/>
                </a:lnTo>
                <a:lnTo>
                  <a:pt x="8503" y="132"/>
                </a:lnTo>
                <a:lnTo>
                  <a:pt x="8494" y="142"/>
                </a:lnTo>
                <a:lnTo>
                  <a:pt x="8488" y="152"/>
                </a:lnTo>
                <a:lnTo>
                  <a:pt x="8479" y="161"/>
                </a:lnTo>
                <a:lnTo>
                  <a:pt x="8469" y="169"/>
                </a:lnTo>
                <a:lnTo>
                  <a:pt x="8459" y="176"/>
                </a:lnTo>
                <a:lnTo>
                  <a:pt x="8444" y="175"/>
                </a:lnTo>
                <a:lnTo>
                  <a:pt x="8430" y="172"/>
                </a:lnTo>
                <a:lnTo>
                  <a:pt x="8423" y="170"/>
                </a:lnTo>
                <a:lnTo>
                  <a:pt x="8418" y="167"/>
                </a:lnTo>
                <a:lnTo>
                  <a:pt x="8412" y="162"/>
                </a:lnTo>
                <a:lnTo>
                  <a:pt x="8406" y="155"/>
                </a:lnTo>
                <a:lnTo>
                  <a:pt x="8401" y="152"/>
                </a:lnTo>
                <a:lnTo>
                  <a:pt x="8398" y="149"/>
                </a:lnTo>
                <a:lnTo>
                  <a:pt x="8395" y="145"/>
                </a:lnTo>
                <a:lnTo>
                  <a:pt x="8394" y="140"/>
                </a:lnTo>
                <a:lnTo>
                  <a:pt x="8393" y="131"/>
                </a:lnTo>
                <a:lnTo>
                  <a:pt x="8391" y="122"/>
                </a:lnTo>
                <a:lnTo>
                  <a:pt x="8383" y="115"/>
                </a:lnTo>
                <a:lnTo>
                  <a:pt x="8376" y="107"/>
                </a:lnTo>
                <a:lnTo>
                  <a:pt x="8341" y="100"/>
                </a:lnTo>
                <a:lnTo>
                  <a:pt x="8325" y="99"/>
                </a:lnTo>
                <a:lnTo>
                  <a:pt x="8311" y="97"/>
                </a:lnTo>
                <a:lnTo>
                  <a:pt x="8295" y="96"/>
                </a:lnTo>
                <a:lnTo>
                  <a:pt x="8280" y="93"/>
                </a:lnTo>
                <a:lnTo>
                  <a:pt x="8280" y="93"/>
                </a:lnTo>
                <a:lnTo>
                  <a:pt x="8280" y="93"/>
                </a:lnTo>
                <a:lnTo>
                  <a:pt x="8279" y="93"/>
                </a:lnTo>
                <a:lnTo>
                  <a:pt x="8268" y="97"/>
                </a:lnTo>
                <a:lnTo>
                  <a:pt x="8258" y="99"/>
                </a:lnTo>
                <a:lnTo>
                  <a:pt x="8248" y="100"/>
                </a:lnTo>
                <a:lnTo>
                  <a:pt x="8238" y="100"/>
                </a:lnTo>
                <a:lnTo>
                  <a:pt x="8216" y="100"/>
                </a:lnTo>
                <a:lnTo>
                  <a:pt x="8195" y="99"/>
                </a:lnTo>
                <a:lnTo>
                  <a:pt x="8185" y="102"/>
                </a:lnTo>
                <a:lnTo>
                  <a:pt x="8175" y="106"/>
                </a:lnTo>
                <a:lnTo>
                  <a:pt x="8165" y="109"/>
                </a:lnTo>
                <a:lnTo>
                  <a:pt x="8154" y="110"/>
                </a:lnTo>
                <a:lnTo>
                  <a:pt x="8144" y="111"/>
                </a:lnTo>
                <a:lnTo>
                  <a:pt x="8133" y="111"/>
                </a:lnTo>
                <a:lnTo>
                  <a:pt x="8123" y="111"/>
                </a:lnTo>
                <a:lnTo>
                  <a:pt x="8112" y="110"/>
                </a:lnTo>
                <a:lnTo>
                  <a:pt x="8099" y="112"/>
                </a:lnTo>
                <a:lnTo>
                  <a:pt x="8085" y="113"/>
                </a:lnTo>
                <a:lnTo>
                  <a:pt x="8071" y="113"/>
                </a:lnTo>
                <a:lnTo>
                  <a:pt x="8057" y="112"/>
                </a:lnTo>
                <a:lnTo>
                  <a:pt x="8023" y="118"/>
                </a:lnTo>
                <a:lnTo>
                  <a:pt x="7989" y="122"/>
                </a:lnTo>
                <a:lnTo>
                  <a:pt x="7971" y="125"/>
                </a:lnTo>
                <a:lnTo>
                  <a:pt x="7954" y="126"/>
                </a:lnTo>
                <a:lnTo>
                  <a:pt x="7936" y="127"/>
                </a:lnTo>
                <a:lnTo>
                  <a:pt x="7919" y="126"/>
                </a:lnTo>
                <a:lnTo>
                  <a:pt x="7910" y="132"/>
                </a:lnTo>
                <a:lnTo>
                  <a:pt x="7901" y="138"/>
                </a:lnTo>
                <a:lnTo>
                  <a:pt x="7896" y="139"/>
                </a:lnTo>
                <a:lnTo>
                  <a:pt x="7891" y="139"/>
                </a:lnTo>
                <a:lnTo>
                  <a:pt x="7885" y="138"/>
                </a:lnTo>
                <a:lnTo>
                  <a:pt x="7880" y="137"/>
                </a:lnTo>
                <a:lnTo>
                  <a:pt x="7867" y="142"/>
                </a:lnTo>
                <a:lnTo>
                  <a:pt x="7855" y="148"/>
                </a:lnTo>
                <a:lnTo>
                  <a:pt x="7845" y="148"/>
                </a:lnTo>
                <a:lnTo>
                  <a:pt x="7835" y="147"/>
                </a:lnTo>
                <a:lnTo>
                  <a:pt x="7814" y="149"/>
                </a:lnTo>
                <a:lnTo>
                  <a:pt x="7793" y="151"/>
                </a:lnTo>
                <a:lnTo>
                  <a:pt x="7783" y="152"/>
                </a:lnTo>
                <a:lnTo>
                  <a:pt x="7773" y="156"/>
                </a:lnTo>
                <a:lnTo>
                  <a:pt x="7768" y="158"/>
                </a:lnTo>
                <a:lnTo>
                  <a:pt x="7764" y="161"/>
                </a:lnTo>
                <a:lnTo>
                  <a:pt x="7760" y="165"/>
                </a:lnTo>
                <a:lnTo>
                  <a:pt x="7755" y="168"/>
                </a:lnTo>
                <a:lnTo>
                  <a:pt x="7752" y="172"/>
                </a:lnTo>
                <a:lnTo>
                  <a:pt x="7748" y="176"/>
                </a:lnTo>
                <a:lnTo>
                  <a:pt x="7743" y="179"/>
                </a:lnTo>
                <a:lnTo>
                  <a:pt x="7737" y="180"/>
                </a:lnTo>
                <a:lnTo>
                  <a:pt x="7728" y="187"/>
                </a:lnTo>
                <a:lnTo>
                  <a:pt x="7721" y="192"/>
                </a:lnTo>
                <a:lnTo>
                  <a:pt x="7718" y="198"/>
                </a:lnTo>
                <a:lnTo>
                  <a:pt x="7716" y="202"/>
                </a:lnTo>
                <a:lnTo>
                  <a:pt x="7716" y="208"/>
                </a:lnTo>
                <a:lnTo>
                  <a:pt x="7716" y="212"/>
                </a:lnTo>
                <a:lnTo>
                  <a:pt x="7717" y="218"/>
                </a:lnTo>
                <a:lnTo>
                  <a:pt x="7718" y="222"/>
                </a:lnTo>
                <a:lnTo>
                  <a:pt x="7721" y="227"/>
                </a:lnTo>
                <a:lnTo>
                  <a:pt x="7724" y="231"/>
                </a:lnTo>
                <a:lnTo>
                  <a:pt x="7730" y="241"/>
                </a:lnTo>
                <a:lnTo>
                  <a:pt x="7735" y="251"/>
                </a:lnTo>
                <a:lnTo>
                  <a:pt x="7737" y="261"/>
                </a:lnTo>
                <a:lnTo>
                  <a:pt x="7740" y="272"/>
                </a:lnTo>
                <a:lnTo>
                  <a:pt x="7741" y="274"/>
                </a:lnTo>
                <a:lnTo>
                  <a:pt x="7741" y="277"/>
                </a:lnTo>
                <a:lnTo>
                  <a:pt x="7745" y="283"/>
                </a:lnTo>
                <a:lnTo>
                  <a:pt x="7747" y="290"/>
                </a:lnTo>
                <a:lnTo>
                  <a:pt x="7747" y="293"/>
                </a:lnTo>
                <a:lnTo>
                  <a:pt x="7746" y="297"/>
                </a:lnTo>
                <a:lnTo>
                  <a:pt x="7745" y="300"/>
                </a:lnTo>
                <a:lnTo>
                  <a:pt x="7742" y="303"/>
                </a:lnTo>
                <a:lnTo>
                  <a:pt x="7741" y="306"/>
                </a:lnTo>
                <a:lnTo>
                  <a:pt x="7737" y="307"/>
                </a:lnTo>
                <a:lnTo>
                  <a:pt x="7735" y="307"/>
                </a:lnTo>
                <a:lnTo>
                  <a:pt x="7733" y="306"/>
                </a:lnTo>
                <a:lnTo>
                  <a:pt x="7730" y="303"/>
                </a:lnTo>
                <a:lnTo>
                  <a:pt x="7728" y="300"/>
                </a:lnTo>
                <a:lnTo>
                  <a:pt x="7727" y="296"/>
                </a:lnTo>
                <a:lnTo>
                  <a:pt x="7728" y="292"/>
                </a:lnTo>
                <a:lnTo>
                  <a:pt x="7731" y="286"/>
                </a:lnTo>
                <a:lnTo>
                  <a:pt x="7732" y="279"/>
                </a:lnTo>
                <a:lnTo>
                  <a:pt x="7727" y="269"/>
                </a:lnTo>
                <a:lnTo>
                  <a:pt x="7723" y="259"/>
                </a:lnTo>
                <a:lnTo>
                  <a:pt x="7718" y="249"/>
                </a:lnTo>
                <a:lnTo>
                  <a:pt x="7715" y="239"/>
                </a:lnTo>
                <a:lnTo>
                  <a:pt x="7711" y="236"/>
                </a:lnTo>
                <a:lnTo>
                  <a:pt x="7707" y="231"/>
                </a:lnTo>
                <a:lnTo>
                  <a:pt x="7705" y="228"/>
                </a:lnTo>
                <a:lnTo>
                  <a:pt x="7703" y="223"/>
                </a:lnTo>
                <a:lnTo>
                  <a:pt x="7701" y="214"/>
                </a:lnTo>
                <a:lnTo>
                  <a:pt x="7696" y="206"/>
                </a:lnTo>
                <a:lnTo>
                  <a:pt x="7693" y="204"/>
                </a:lnTo>
                <a:lnTo>
                  <a:pt x="7690" y="203"/>
                </a:lnTo>
                <a:lnTo>
                  <a:pt x="7676" y="201"/>
                </a:lnTo>
                <a:lnTo>
                  <a:pt x="7664" y="200"/>
                </a:lnTo>
                <a:lnTo>
                  <a:pt x="7651" y="199"/>
                </a:lnTo>
                <a:lnTo>
                  <a:pt x="7637" y="198"/>
                </a:lnTo>
                <a:lnTo>
                  <a:pt x="7633" y="197"/>
                </a:lnTo>
                <a:lnTo>
                  <a:pt x="7628" y="197"/>
                </a:lnTo>
                <a:lnTo>
                  <a:pt x="7616" y="197"/>
                </a:lnTo>
                <a:lnTo>
                  <a:pt x="7603" y="196"/>
                </a:lnTo>
                <a:lnTo>
                  <a:pt x="7597" y="195"/>
                </a:lnTo>
                <a:lnTo>
                  <a:pt x="7591" y="193"/>
                </a:lnTo>
                <a:lnTo>
                  <a:pt x="7585" y="191"/>
                </a:lnTo>
                <a:lnTo>
                  <a:pt x="7578" y="189"/>
                </a:lnTo>
                <a:lnTo>
                  <a:pt x="7578" y="189"/>
                </a:lnTo>
                <a:lnTo>
                  <a:pt x="7578" y="189"/>
                </a:lnTo>
                <a:lnTo>
                  <a:pt x="7572" y="183"/>
                </a:lnTo>
                <a:lnTo>
                  <a:pt x="7566" y="177"/>
                </a:lnTo>
                <a:lnTo>
                  <a:pt x="7563" y="175"/>
                </a:lnTo>
                <a:lnTo>
                  <a:pt x="7558" y="173"/>
                </a:lnTo>
                <a:lnTo>
                  <a:pt x="7554" y="172"/>
                </a:lnTo>
                <a:lnTo>
                  <a:pt x="7550" y="172"/>
                </a:lnTo>
                <a:lnTo>
                  <a:pt x="7550" y="172"/>
                </a:lnTo>
                <a:lnTo>
                  <a:pt x="7550" y="172"/>
                </a:lnTo>
                <a:lnTo>
                  <a:pt x="7548" y="172"/>
                </a:lnTo>
                <a:lnTo>
                  <a:pt x="7548" y="172"/>
                </a:lnTo>
                <a:lnTo>
                  <a:pt x="7545" y="179"/>
                </a:lnTo>
                <a:lnTo>
                  <a:pt x="7542" y="186"/>
                </a:lnTo>
                <a:lnTo>
                  <a:pt x="7537" y="190"/>
                </a:lnTo>
                <a:lnTo>
                  <a:pt x="7532" y="195"/>
                </a:lnTo>
                <a:lnTo>
                  <a:pt x="7521" y="200"/>
                </a:lnTo>
                <a:lnTo>
                  <a:pt x="7507" y="206"/>
                </a:lnTo>
                <a:lnTo>
                  <a:pt x="7510" y="217"/>
                </a:lnTo>
                <a:lnTo>
                  <a:pt x="7511" y="229"/>
                </a:lnTo>
                <a:lnTo>
                  <a:pt x="7515" y="231"/>
                </a:lnTo>
                <a:lnTo>
                  <a:pt x="7518" y="236"/>
                </a:lnTo>
                <a:lnTo>
                  <a:pt x="7522" y="240"/>
                </a:lnTo>
                <a:lnTo>
                  <a:pt x="7523" y="246"/>
                </a:lnTo>
                <a:lnTo>
                  <a:pt x="7524" y="250"/>
                </a:lnTo>
                <a:lnTo>
                  <a:pt x="7525" y="254"/>
                </a:lnTo>
                <a:lnTo>
                  <a:pt x="7525" y="257"/>
                </a:lnTo>
                <a:lnTo>
                  <a:pt x="7526" y="259"/>
                </a:lnTo>
                <a:lnTo>
                  <a:pt x="7528" y="260"/>
                </a:lnTo>
                <a:lnTo>
                  <a:pt x="7531" y="262"/>
                </a:lnTo>
                <a:lnTo>
                  <a:pt x="7535" y="264"/>
                </a:lnTo>
                <a:lnTo>
                  <a:pt x="7538" y="268"/>
                </a:lnTo>
                <a:lnTo>
                  <a:pt x="7542" y="271"/>
                </a:lnTo>
                <a:lnTo>
                  <a:pt x="7544" y="276"/>
                </a:lnTo>
                <a:lnTo>
                  <a:pt x="7548" y="283"/>
                </a:lnTo>
                <a:lnTo>
                  <a:pt x="7552" y="292"/>
                </a:lnTo>
                <a:lnTo>
                  <a:pt x="7555" y="301"/>
                </a:lnTo>
                <a:lnTo>
                  <a:pt x="7558" y="310"/>
                </a:lnTo>
                <a:lnTo>
                  <a:pt x="7562" y="319"/>
                </a:lnTo>
                <a:lnTo>
                  <a:pt x="7567" y="327"/>
                </a:lnTo>
                <a:lnTo>
                  <a:pt x="7574" y="339"/>
                </a:lnTo>
                <a:lnTo>
                  <a:pt x="7580" y="351"/>
                </a:lnTo>
                <a:lnTo>
                  <a:pt x="7587" y="349"/>
                </a:lnTo>
                <a:lnTo>
                  <a:pt x="7594" y="347"/>
                </a:lnTo>
                <a:lnTo>
                  <a:pt x="7601" y="343"/>
                </a:lnTo>
                <a:lnTo>
                  <a:pt x="7606" y="340"/>
                </a:lnTo>
                <a:lnTo>
                  <a:pt x="7611" y="337"/>
                </a:lnTo>
                <a:lnTo>
                  <a:pt x="7614" y="333"/>
                </a:lnTo>
                <a:lnTo>
                  <a:pt x="7617" y="329"/>
                </a:lnTo>
                <a:lnTo>
                  <a:pt x="7620" y="324"/>
                </a:lnTo>
                <a:lnTo>
                  <a:pt x="7621" y="320"/>
                </a:lnTo>
                <a:lnTo>
                  <a:pt x="7621" y="314"/>
                </a:lnTo>
                <a:lnTo>
                  <a:pt x="7621" y="309"/>
                </a:lnTo>
                <a:lnTo>
                  <a:pt x="7618" y="303"/>
                </a:lnTo>
                <a:lnTo>
                  <a:pt x="7616" y="297"/>
                </a:lnTo>
                <a:lnTo>
                  <a:pt x="7613" y="291"/>
                </a:lnTo>
                <a:lnTo>
                  <a:pt x="7610" y="284"/>
                </a:lnTo>
                <a:lnTo>
                  <a:pt x="7605" y="278"/>
                </a:lnTo>
                <a:lnTo>
                  <a:pt x="7598" y="272"/>
                </a:lnTo>
                <a:lnTo>
                  <a:pt x="7593" y="266"/>
                </a:lnTo>
                <a:lnTo>
                  <a:pt x="7590" y="262"/>
                </a:lnTo>
                <a:lnTo>
                  <a:pt x="7587" y="259"/>
                </a:lnTo>
                <a:lnTo>
                  <a:pt x="7585" y="254"/>
                </a:lnTo>
                <a:lnTo>
                  <a:pt x="7583" y="250"/>
                </a:lnTo>
                <a:lnTo>
                  <a:pt x="7588" y="249"/>
                </a:lnTo>
                <a:lnTo>
                  <a:pt x="7594" y="250"/>
                </a:lnTo>
                <a:lnTo>
                  <a:pt x="7600" y="251"/>
                </a:lnTo>
                <a:lnTo>
                  <a:pt x="7605" y="252"/>
                </a:lnTo>
                <a:lnTo>
                  <a:pt x="7610" y="254"/>
                </a:lnTo>
                <a:lnTo>
                  <a:pt x="7614" y="257"/>
                </a:lnTo>
                <a:lnTo>
                  <a:pt x="7617" y="261"/>
                </a:lnTo>
                <a:lnTo>
                  <a:pt x="7621" y="264"/>
                </a:lnTo>
                <a:lnTo>
                  <a:pt x="7626" y="270"/>
                </a:lnTo>
                <a:lnTo>
                  <a:pt x="7631" y="276"/>
                </a:lnTo>
                <a:lnTo>
                  <a:pt x="7634" y="282"/>
                </a:lnTo>
                <a:lnTo>
                  <a:pt x="7637" y="288"/>
                </a:lnTo>
                <a:lnTo>
                  <a:pt x="7643" y="301"/>
                </a:lnTo>
                <a:lnTo>
                  <a:pt x="7647" y="314"/>
                </a:lnTo>
                <a:lnTo>
                  <a:pt x="7652" y="328"/>
                </a:lnTo>
                <a:lnTo>
                  <a:pt x="7656" y="341"/>
                </a:lnTo>
                <a:lnTo>
                  <a:pt x="7662" y="353"/>
                </a:lnTo>
                <a:lnTo>
                  <a:pt x="7668" y="365"/>
                </a:lnTo>
                <a:lnTo>
                  <a:pt x="7668" y="365"/>
                </a:lnTo>
                <a:lnTo>
                  <a:pt x="7676" y="369"/>
                </a:lnTo>
                <a:lnTo>
                  <a:pt x="7684" y="371"/>
                </a:lnTo>
                <a:lnTo>
                  <a:pt x="7691" y="372"/>
                </a:lnTo>
                <a:lnTo>
                  <a:pt x="7697" y="371"/>
                </a:lnTo>
                <a:lnTo>
                  <a:pt x="7704" y="369"/>
                </a:lnTo>
                <a:lnTo>
                  <a:pt x="7710" y="367"/>
                </a:lnTo>
                <a:lnTo>
                  <a:pt x="7721" y="360"/>
                </a:lnTo>
                <a:lnTo>
                  <a:pt x="7732" y="352"/>
                </a:lnTo>
                <a:lnTo>
                  <a:pt x="7752" y="342"/>
                </a:lnTo>
                <a:lnTo>
                  <a:pt x="7773" y="334"/>
                </a:lnTo>
                <a:lnTo>
                  <a:pt x="7784" y="331"/>
                </a:lnTo>
                <a:lnTo>
                  <a:pt x="7795" y="329"/>
                </a:lnTo>
                <a:lnTo>
                  <a:pt x="7806" y="327"/>
                </a:lnTo>
                <a:lnTo>
                  <a:pt x="7817" y="327"/>
                </a:lnTo>
                <a:lnTo>
                  <a:pt x="7824" y="327"/>
                </a:lnTo>
                <a:lnTo>
                  <a:pt x="7831" y="327"/>
                </a:lnTo>
                <a:lnTo>
                  <a:pt x="7833" y="328"/>
                </a:lnTo>
                <a:lnTo>
                  <a:pt x="7835" y="329"/>
                </a:lnTo>
                <a:lnTo>
                  <a:pt x="7837" y="332"/>
                </a:lnTo>
                <a:lnTo>
                  <a:pt x="7839" y="336"/>
                </a:lnTo>
                <a:lnTo>
                  <a:pt x="7839" y="341"/>
                </a:lnTo>
                <a:lnTo>
                  <a:pt x="7837" y="347"/>
                </a:lnTo>
                <a:lnTo>
                  <a:pt x="7833" y="351"/>
                </a:lnTo>
                <a:lnTo>
                  <a:pt x="7829" y="353"/>
                </a:lnTo>
                <a:lnTo>
                  <a:pt x="7820" y="358"/>
                </a:lnTo>
                <a:lnTo>
                  <a:pt x="7811" y="362"/>
                </a:lnTo>
                <a:lnTo>
                  <a:pt x="7803" y="368"/>
                </a:lnTo>
                <a:lnTo>
                  <a:pt x="7796" y="374"/>
                </a:lnTo>
                <a:lnTo>
                  <a:pt x="7789" y="380"/>
                </a:lnTo>
                <a:lnTo>
                  <a:pt x="7781" y="387"/>
                </a:lnTo>
                <a:lnTo>
                  <a:pt x="7773" y="392"/>
                </a:lnTo>
                <a:lnTo>
                  <a:pt x="7765" y="397"/>
                </a:lnTo>
                <a:lnTo>
                  <a:pt x="7764" y="403"/>
                </a:lnTo>
                <a:lnTo>
                  <a:pt x="7763" y="410"/>
                </a:lnTo>
                <a:lnTo>
                  <a:pt x="7763" y="410"/>
                </a:lnTo>
                <a:lnTo>
                  <a:pt x="7763" y="410"/>
                </a:lnTo>
                <a:lnTo>
                  <a:pt x="7763" y="410"/>
                </a:lnTo>
                <a:lnTo>
                  <a:pt x="7775" y="409"/>
                </a:lnTo>
                <a:lnTo>
                  <a:pt x="7787" y="407"/>
                </a:lnTo>
                <a:lnTo>
                  <a:pt x="7792" y="404"/>
                </a:lnTo>
                <a:lnTo>
                  <a:pt x="7796" y="400"/>
                </a:lnTo>
                <a:lnTo>
                  <a:pt x="7800" y="397"/>
                </a:lnTo>
                <a:lnTo>
                  <a:pt x="7803" y="392"/>
                </a:lnTo>
                <a:lnTo>
                  <a:pt x="7806" y="388"/>
                </a:lnTo>
                <a:lnTo>
                  <a:pt x="7811" y="384"/>
                </a:lnTo>
                <a:lnTo>
                  <a:pt x="7815" y="381"/>
                </a:lnTo>
                <a:lnTo>
                  <a:pt x="7821" y="379"/>
                </a:lnTo>
                <a:lnTo>
                  <a:pt x="7824" y="375"/>
                </a:lnTo>
                <a:lnTo>
                  <a:pt x="7827" y="374"/>
                </a:lnTo>
                <a:lnTo>
                  <a:pt x="7832" y="373"/>
                </a:lnTo>
                <a:lnTo>
                  <a:pt x="7835" y="373"/>
                </a:lnTo>
                <a:lnTo>
                  <a:pt x="7853" y="368"/>
                </a:lnTo>
                <a:lnTo>
                  <a:pt x="7871" y="362"/>
                </a:lnTo>
                <a:lnTo>
                  <a:pt x="7880" y="359"/>
                </a:lnTo>
                <a:lnTo>
                  <a:pt x="7889" y="357"/>
                </a:lnTo>
                <a:lnTo>
                  <a:pt x="7896" y="352"/>
                </a:lnTo>
                <a:lnTo>
                  <a:pt x="7905" y="348"/>
                </a:lnTo>
                <a:lnTo>
                  <a:pt x="7910" y="345"/>
                </a:lnTo>
                <a:lnTo>
                  <a:pt x="7913" y="344"/>
                </a:lnTo>
                <a:lnTo>
                  <a:pt x="7917" y="344"/>
                </a:lnTo>
                <a:lnTo>
                  <a:pt x="7921" y="345"/>
                </a:lnTo>
                <a:lnTo>
                  <a:pt x="7923" y="348"/>
                </a:lnTo>
                <a:lnTo>
                  <a:pt x="7925" y="350"/>
                </a:lnTo>
                <a:lnTo>
                  <a:pt x="7926" y="355"/>
                </a:lnTo>
                <a:lnTo>
                  <a:pt x="7926" y="361"/>
                </a:lnTo>
                <a:lnTo>
                  <a:pt x="7934" y="367"/>
                </a:lnTo>
                <a:lnTo>
                  <a:pt x="7943" y="372"/>
                </a:lnTo>
                <a:lnTo>
                  <a:pt x="7950" y="373"/>
                </a:lnTo>
                <a:lnTo>
                  <a:pt x="7954" y="374"/>
                </a:lnTo>
                <a:lnTo>
                  <a:pt x="7956" y="377"/>
                </a:lnTo>
                <a:lnTo>
                  <a:pt x="7956" y="380"/>
                </a:lnTo>
                <a:lnTo>
                  <a:pt x="7953" y="387"/>
                </a:lnTo>
                <a:lnTo>
                  <a:pt x="7949" y="392"/>
                </a:lnTo>
                <a:lnTo>
                  <a:pt x="7941" y="402"/>
                </a:lnTo>
                <a:lnTo>
                  <a:pt x="7933" y="411"/>
                </a:lnTo>
                <a:lnTo>
                  <a:pt x="7924" y="421"/>
                </a:lnTo>
                <a:lnTo>
                  <a:pt x="7916" y="430"/>
                </a:lnTo>
                <a:lnTo>
                  <a:pt x="7911" y="435"/>
                </a:lnTo>
                <a:lnTo>
                  <a:pt x="7906" y="441"/>
                </a:lnTo>
                <a:lnTo>
                  <a:pt x="7903" y="447"/>
                </a:lnTo>
                <a:lnTo>
                  <a:pt x="7902" y="452"/>
                </a:lnTo>
                <a:lnTo>
                  <a:pt x="7902" y="454"/>
                </a:lnTo>
                <a:lnTo>
                  <a:pt x="7903" y="458"/>
                </a:lnTo>
                <a:lnTo>
                  <a:pt x="7904" y="460"/>
                </a:lnTo>
                <a:lnTo>
                  <a:pt x="7906" y="462"/>
                </a:lnTo>
                <a:lnTo>
                  <a:pt x="7912" y="465"/>
                </a:lnTo>
                <a:lnTo>
                  <a:pt x="7922" y="470"/>
                </a:lnTo>
                <a:lnTo>
                  <a:pt x="7934" y="467"/>
                </a:lnTo>
                <a:lnTo>
                  <a:pt x="7946" y="463"/>
                </a:lnTo>
                <a:lnTo>
                  <a:pt x="7950" y="459"/>
                </a:lnTo>
                <a:lnTo>
                  <a:pt x="7954" y="457"/>
                </a:lnTo>
                <a:lnTo>
                  <a:pt x="7959" y="454"/>
                </a:lnTo>
                <a:lnTo>
                  <a:pt x="7962" y="453"/>
                </a:lnTo>
                <a:lnTo>
                  <a:pt x="7971" y="452"/>
                </a:lnTo>
                <a:lnTo>
                  <a:pt x="7981" y="451"/>
                </a:lnTo>
                <a:lnTo>
                  <a:pt x="7990" y="452"/>
                </a:lnTo>
                <a:lnTo>
                  <a:pt x="7999" y="452"/>
                </a:lnTo>
                <a:lnTo>
                  <a:pt x="8007" y="452"/>
                </a:lnTo>
                <a:lnTo>
                  <a:pt x="8016" y="450"/>
                </a:lnTo>
                <a:lnTo>
                  <a:pt x="8029" y="448"/>
                </a:lnTo>
                <a:lnTo>
                  <a:pt x="8041" y="444"/>
                </a:lnTo>
                <a:lnTo>
                  <a:pt x="8046" y="444"/>
                </a:lnTo>
                <a:lnTo>
                  <a:pt x="8052" y="445"/>
                </a:lnTo>
                <a:lnTo>
                  <a:pt x="8054" y="447"/>
                </a:lnTo>
                <a:lnTo>
                  <a:pt x="8057" y="449"/>
                </a:lnTo>
                <a:lnTo>
                  <a:pt x="8060" y="451"/>
                </a:lnTo>
                <a:lnTo>
                  <a:pt x="8063" y="454"/>
                </a:lnTo>
                <a:lnTo>
                  <a:pt x="8069" y="451"/>
                </a:lnTo>
                <a:lnTo>
                  <a:pt x="8074" y="449"/>
                </a:lnTo>
                <a:lnTo>
                  <a:pt x="8101" y="431"/>
                </a:lnTo>
                <a:lnTo>
                  <a:pt x="8128" y="415"/>
                </a:lnTo>
                <a:lnTo>
                  <a:pt x="8142" y="410"/>
                </a:lnTo>
                <a:lnTo>
                  <a:pt x="8156" y="404"/>
                </a:lnTo>
                <a:lnTo>
                  <a:pt x="8164" y="403"/>
                </a:lnTo>
                <a:lnTo>
                  <a:pt x="8172" y="402"/>
                </a:lnTo>
                <a:lnTo>
                  <a:pt x="8180" y="401"/>
                </a:lnTo>
                <a:lnTo>
                  <a:pt x="8189" y="401"/>
                </a:lnTo>
                <a:lnTo>
                  <a:pt x="8170" y="414"/>
                </a:lnTo>
                <a:lnTo>
                  <a:pt x="8152" y="428"/>
                </a:lnTo>
                <a:lnTo>
                  <a:pt x="8133" y="441"/>
                </a:lnTo>
                <a:lnTo>
                  <a:pt x="8115" y="454"/>
                </a:lnTo>
                <a:lnTo>
                  <a:pt x="8110" y="462"/>
                </a:lnTo>
                <a:lnTo>
                  <a:pt x="8103" y="469"/>
                </a:lnTo>
                <a:lnTo>
                  <a:pt x="8095" y="473"/>
                </a:lnTo>
                <a:lnTo>
                  <a:pt x="8087" y="478"/>
                </a:lnTo>
                <a:lnTo>
                  <a:pt x="8071" y="484"/>
                </a:lnTo>
                <a:lnTo>
                  <a:pt x="8055" y="492"/>
                </a:lnTo>
                <a:lnTo>
                  <a:pt x="8054" y="498"/>
                </a:lnTo>
                <a:lnTo>
                  <a:pt x="8053" y="503"/>
                </a:lnTo>
                <a:lnTo>
                  <a:pt x="8051" y="506"/>
                </a:lnTo>
                <a:lnTo>
                  <a:pt x="8047" y="510"/>
                </a:lnTo>
                <a:lnTo>
                  <a:pt x="8040" y="514"/>
                </a:lnTo>
                <a:lnTo>
                  <a:pt x="8030" y="518"/>
                </a:lnTo>
                <a:lnTo>
                  <a:pt x="8025" y="518"/>
                </a:lnTo>
                <a:lnTo>
                  <a:pt x="8021" y="519"/>
                </a:lnTo>
                <a:lnTo>
                  <a:pt x="8017" y="521"/>
                </a:lnTo>
                <a:lnTo>
                  <a:pt x="8014" y="524"/>
                </a:lnTo>
                <a:lnTo>
                  <a:pt x="8017" y="533"/>
                </a:lnTo>
                <a:lnTo>
                  <a:pt x="8022" y="541"/>
                </a:lnTo>
                <a:lnTo>
                  <a:pt x="8021" y="539"/>
                </a:lnTo>
                <a:lnTo>
                  <a:pt x="8019" y="540"/>
                </a:lnTo>
                <a:lnTo>
                  <a:pt x="8020" y="541"/>
                </a:lnTo>
                <a:lnTo>
                  <a:pt x="8020" y="542"/>
                </a:lnTo>
                <a:lnTo>
                  <a:pt x="8021" y="542"/>
                </a:lnTo>
                <a:lnTo>
                  <a:pt x="8022" y="541"/>
                </a:lnTo>
                <a:lnTo>
                  <a:pt x="8026" y="541"/>
                </a:lnTo>
                <a:lnTo>
                  <a:pt x="8031" y="540"/>
                </a:lnTo>
                <a:lnTo>
                  <a:pt x="8034" y="538"/>
                </a:lnTo>
                <a:lnTo>
                  <a:pt x="8037" y="534"/>
                </a:lnTo>
                <a:lnTo>
                  <a:pt x="8037" y="534"/>
                </a:lnTo>
                <a:lnTo>
                  <a:pt x="8037" y="534"/>
                </a:lnTo>
                <a:lnTo>
                  <a:pt x="8044" y="531"/>
                </a:lnTo>
                <a:lnTo>
                  <a:pt x="8051" y="530"/>
                </a:lnTo>
                <a:lnTo>
                  <a:pt x="8056" y="530"/>
                </a:lnTo>
                <a:lnTo>
                  <a:pt x="8063" y="530"/>
                </a:lnTo>
                <a:lnTo>
                  <a:pt x="8076" y="532"/>
                </a:lnTo>
                <a:lnTo>
                  <a:pt x="8090" y="532"/>
                </a:lnTo>
                <a:lnTo>
                  <a:pt x="8096" y="530"/>
                </a:lnTo>
                <a:lnTo>
                  <a:pt x="8102" y="529"/>
                </a:lnTo>
                <a:lnTo>
                  <a:pt x="8108" y="530"/>
                </a:lnTo>
                <a:lnTo>
                  <a:pt x="8113" y="531"/>
                </a:lnTo>
                <a:lnTo>
                  <a:pt x="8119" y="534"/>
                </a:lnTo>
                <a:lnTo>
                  <a:pt x="8124" y="536"/>
                </a:lnTo>
                <a:lnTo>
                  <a:pt x="8130" y="538"/>
                </a:lnTo>
                <a:lnTo>
                  <a:pt x="8135" y="539"/>
                </a:lnTo>
                <a:lnTo>
                  <a:pt x="8139" y="539"/>
                </a:lnTo>
                <a:lnTo>
                  <a:pt x="8141" y="539"/>
                </a:lnTo>
                <a:lnTo>
                  <a:pt x="8150" y="533"/>
                </a:lnTo>
                <a:lnTo>
                  <a:pt x="8159" y="528"/>
                </a:lnTo>
                <a:lnTo>
                  <a:pt x="8166" y="523"/>
                </a:lnTo>
                <a:lnTo>
                  <a:pt x="8174" y="521"/>
                </a:lnTo>
                <a:lnTo>
                  <a:pt x="8182" y="521"/>
                </a:lnTo>
                <a:lnTo>
                  <a:pt x="8189" y="522"/>
                </a:lnTo>
                <a:lnTo>
                  <a:pt x="8204" y="525"/>
                </a:lnTo>
                <a:lnTo>
                  <a:pt x="8219" y="528"/>
                </a:lnTo>
                <a:lnTo>
                  <a:pt x="8229" y="526"/>
                </a:lnTo>
                <a:lnTo>
                  <a:pt x="8239" y="525"/>
                </a:lnTo>
                <a:lnTo>
                  <a:pt x="8249" y="525"/>
                </a:lnTo>
                <a:lnTo>
                  <a:pt x="8259" y="524"/>
                </a:lnTo>
                <a:lnTo>
                  <a:pt x="8265" y="521"/>
                </a:lnTo>
                <a:lnTo>
                  <a:pt x="8272" y="520"/>
                </a:lnTo>
                <a:lnTo>
                  <a:pt x="8279" y="519"/>
                </a:lnTo>
                <a:lnTo>
                  <a:pt x="8284" y="519"/>
                </a:lnTo>
                <a:lnTo>
                  <a:pt x="8298" y="521"/>
                </a:lnTo>
                <a:lnTo>
                  <a:pt x="8311" y="522"/>
                </a:lnTo>
                <a:lnTo>
                  <a:pt x="8320" y="522"/>
                </a:lnTo>
                <a:lnTo>
                  <a:pt x="8328" y="520"/>
                </a:lnTo>
                <a:lnTo>
                  <a:pt x="8334" y="516"/>
                </a:lnTo>
                <a:lnTo>
                  <a:pt x="8342" y="513"/>
                </a:lnTo>
                <a:lnTo>
                  <a:pt x="8350" y="510"/>
                </a:lnTo>
                <a:lnTo>
                  <a:pt x="8358" y="508"/>
                </a:lnTo>
                <a:lnTo>
                  <a:pt x="8365" y="506"/>
                </a:lnTo>
                <a:lnTo>
                  <a:pt x="8373" y="508"/>
                </a:lnTo>
                <a:lnTo>
                  <a:pt x="8380" y="509"/>
                </a:lnTo>
                <a:lnTo>
                  <a:pt x="8385" y="508"/>
                </a:lnTo>
                <a:lnTo>
                  <a:pt x="8391" y="506"/>
                </a:lnTo>
                <a:lnTo>
                  <a:pt x="8398" y="505"/>
                </a:lnTo>
                <a:lnTo>
                  <a:pt x="8403" y="505"/>
                </a:lnTo>
                <a:lnTo>
                  <a:pt x="8409" y="505"/>
                </a:lnTo>
                <a:lnTo>
                  <a:pt x="8414" y="508"/>
                </a:lnTo>
                <a:lnTo>
                  <a:pt x="8420" y="512"/>
                </a:lnTo>
                <a:lnTo>
                  <a:pt x="8423" y="513"/>
                </a:lnTo>
                <a:lnTo>
                  <a:pt x="8427" y="514"/>
                </a:lnTo>
                <a:lnTo>
                  <a:pt x="8430" y="510"/>
                </a:lnTo>
                <a:lnTo>
                  <a:pt x="8434" y="508"/>
                </a:lnTo>
                <a:lnTo>
                  <a:pt x="8440" y="506"/>
                </a:lnTo>
                <a:lnTo>
                  <a:pt x="8444" y="505"/>
                </a:lnTo>
                <a:lnTo>
                  <a:pt x="8454" y="504"/>
                </a:lnTo>
                <a:lnTo>
                  <a:pt x="8464" y="502"/>
                </a:lnTo>
                <a:lnTo>
                  <a:pt x="8464" y="502"/>
                </a:lnTo>
                <a:lnTo>
                  <a:pt x="8464" y="502"/>
                </a:lnTo>
                <a:lnTo>
                  <a:pt x="8468" y="500"/>
                </a:lnTo>
                <a:lnTo>
                  <a:pt x="8471" y="498"/>
                </a:lnTo>
                <a:lnTo>
                  <a:pt x="8475" y="496"/>
                </a:lnTo>
                <a:lnTo>
                  <a:pt x="8479" y="496"/>
                </a:lnTo>
                <a:lnTo>
                  <a:pt x="8487" y="498"/>
                </a:lnTo>
                <a:lnTo>
                  <a:pt x="8495" y="499"/>
                </a:lnTo>
                <a:lnTo>
                  <a:pt x="8500" y="495"/>
                </a:lnTo>
                <a:lnTo>
                  <a:pt x="8504" y="493"/>
                </a:lnTo>
                <a:lnTo>
                  <a:pt x="8510" y="492"/>
                </a:lnTo>
                <a:lnTo>
                  <a:pt x="8514" y="492"/>
                </a:lnTo>
                <a:lnTo>
                  <a:pt x="8519" y="492"/>
                </a:lnTo>
                <a:lnTo>
                  <a:pt x="8524" y="493"/>
                </a:lnTo>
                <a:lnTo>
                  <a:pt x="8529" y="495"/>
                </a:lnTo>
                <a:lnTo>
                  <a:pt x="8534" y="498"/>
                </a:lnTo>
                <a:lnTo>
                  <a:pt x="8537" y="493"/>
                </a:lnTo>
                <a:lnTo>
                  <a:pt x="8540" y="489"/>
                </a:lnTo>
                <a:lnTo>
                  <a:pt x="8543" y="490"/>
                </a:lnTo>
                <a:lnTo>
                  <a:pt x="8551" y="488"/>
                </a:lnTo>
                <a:lnTo>
                  <a:pt x="8558" y="485"/>
                </a:lnTo>
                <a:lnTo>
                  <a:pt x="8565" y="483"/>
                </a:lnTo>
                <a:lnTo>
                  <a:pt x="8573" y="483"/>
                </a:lnTo>
                <a:lnTo>
                  <a:pt x="8590" y="481"/>
                </a:lnTo>
                <a:lnTo>
                  <a:pt x="8605" y="480"/>
                </a:lnTo>
                <a:lnTo>
                  <a:pt x="8630" y="471"/>
                </a:lnTo>
                <a:lnTo>
                  <a:pt x="8654" y="463"/>
                </a:lnTo>
                <a:lnTo>
                  <a:pt x="8668" y="460"/>
                </a:lnTo>
                <a:lnTo>
                  <a:pt x="8680" y="457"/>
                </a:lnTo>
                <a:lnTo>
                  <a:pt x="8693" y="455"/>
                </a:lnTo>
                <a:lnTo>
                  <a:pt x="8707" y="455"/>
                </a:lnTo>
                <a:lnTo>
                  <a:pt x="8708" y="454"/>
                </a:lnTo>
                <a:lnTo>
                  <a:pt x="8709" y="453"/>
                </a:lnTo>
                <a:lnTo>
                  <a:pt x="8709" y="532"/>
                </a:lnTo>
                <a:lnTo>
                  <a:pt x="8704" y="532"/>
                </a:lnTo>
                <a:lnTo>
                  <a:pt x="8700" y="532"/>
                </a:lnTo>
                <a:lnTo>
                  <a:pt x="8695" y="532"/>
                </a:lnTo>
                <a:lnTo>
                  <a:pt x="8690" y="530"/>
                </a:lnTo>
                <a:lnTo>
                  <a:pt x="8675" y="532"/>
                </a:lnTo>
                <a:lnTo>
                  <a:pt x="8660" y="531"/>
                </a:lnTo>
                <a:lnTo>
                  <a:pt x="8645" y="530"/>
                </a:lnTo>
                <a:lnTo>
                  <a:pt x="8630" y="528"/>
                </a:lnTo>
                <a:lnTo>
                  <a:pt x="8615" y="525"/>
                </a:lnTo>
                <a:lnTo>
                  <a:pt x="8601" y="523"/>
                </a:lnTo>
                <a:lnTo>
                  <a:pt x="8585" y="522"/>
                </a:lnTo>
                <a:lnTo>
                  <a:pt x="8570" y="523"/>
                </a:lnTo>
                <a:lnTo>
                  <a:pt x="8557" y="522"/>
                </a:lnTo>
                <a:lnTo>
                  <a:pt x="8547" y="526"/>
                </a:lnTo>
                <a:lnTo>
                  <a:pt x="8537" y="531"/>
                </a:lnTo>
                <a:lnTo>
                  <a:pt x="8531" y="531"/>
                </a:lnTo>
                <a:lnTo>
                  <a:pt x="8525" y="531"/>
                </a:lnTo>
                <a:lnTo>
                  <a:pt x="8521" y="529"/>
                </a:lnTo>
                <a:lnTo>
                  <a:pt x="8515" y="524"/>
                </a:lnTo>
                <a:lnTo>
                  <a:pt x="8502" y="523"/>
                </a:lnTo>
                <a:lnTo>
                  <a:pt x="8499" y="526"/>
                </a:lnTo>
                <a:lnTo>
                  <a:pt x="8495" y="528"/>
                </a:lnTo>
                <a:lnTo>
                  <a:pt x="8491" y="529"/>
                </a:lnTo>
                <a:lnTo>
                  <a:pt x="8488" y="529"/>
                </a:lnTo>
                <a:lnTo>
                  <a:pt x="8480" y="528"/>
                </a:lnTo>
                <a:lnTo>
                  <a:pt x="8472" y="528"/>
                </a:lnTo>
                <a:lnTo>
                  <a:pt x="8471" y="526"/>
                </a:lnTo>
                <a:lnTo>
                  <a:pt x="8470" y="532"/>
                </a:lnTo>
                <a:lnTo>
                  <a:pt x="8469" y="536"/>
                </a:lnTo>
                <a:lnTo>
                  <a:pt x="8467" y="539"/>
                </a:lnTo>
                <a:lnTo>
                  <a:pt x="8463" y="540"/>
                </a:lnTo>
                <a:lnTo>
                  <a:pt x="8457" y="540"/>
                </a:lnTo>
                <a:lnTo>
                  <a:pt x="8449" y="539"/>
                </a:lnTo>
                <a:lnTo>
                  <a:pt x="8443" y="543"/>
                </a:lnTo>
                <a:lnTo>
                  <a:pt x="8437" y="544"/>
                </a:lnTo>
                <a:lnTo>
                  <a:pt x="8431" y="545"/>
                </a:lnTo>
                <a:lnTo>
                  <a:pt x="8424" y="544"/>
                </a:lnTo>
                <a:lnTo>
                  <a:pt x="8412" y="542"/>
                </a:lnTo>
                <a:lnTo>
                  <a:pt x="8400" y="541"/>
                </a:lnTo>
                <a:lnTo>
                  <a:pt x="8398" y="545"/>
                </a:lnTo>
                <a:lnTo>
                  <a:pt x="8393" y="546"/>
                </a:lnTo>
                <a:lnTo>
                  <a:pt x="8389" y="548"/>
                </a:lnTo>
                <a:lnTo>
                  <a:pt x="8384" y="549"/>
                </a:lnTo>
                <a:lnTo>
                  <a:pt x="8355" y="554"/>
                </a:lnTo>
                <a:lnTo>
                  <a:pt x="8325" y="559"/>
                </a:lnTo>
                <a:lnTo>
                  <a:pt x="8296" y="564"/>
                </a:lnTo>
                <a:lnTo>
                  <a:pt x="8266" y="570"/>
                </a:lnTo>
                <a:lnTo>
                  <a:pt x="8254" y="572"/>
                </a:lnTo>
                <a:lnTo>
                  <a:pt x="8242" y="574"/>
                </a:lnTo>
                <a:lnTo>
                  <a:pt x="8230" y="575"/>
                </a:lnTo>
                <a:lnTo>
                  <a:pt x="8218" y="575"/>
                </a:lnTo>
                <a:lnTo>
                  <a:pt x="8205" y="574"/>
                </a:lnTo>
                <a:lnTo>
                  <a:pt x="8193" y="573"/>
                </a:lnTo>
                <a:lnTo>
                  <a:pt x="8181" y="570"/>
                </a:lnTo>
                <a:lnTo>
                  <a:pt x="8170" y="566"/>
                </a:lnTo>
                <a:lnTo>
                  <a:pt x="8165" y="565"/>
                </a:lnTo>
                <a:lnTo>
                  <a:pt x="8162" y="565"/>
                </a:lnTo>
                <a:lnTo>
                  <a:pt x="8158" y="569"/>
                </a:lnTo>
                <a:lnTo>
                  <a:pt x="8154" y="571"/>
                </a:lnTo>
                <a:lnTo>
                  <a:pt x="8153" y="572"/>
                </a:lnTo>
                <a:lnTo>
                  <a:pt x="8150" y="575"/>
                </a:lnTo>
                <a:lnTo>
                  <a:pt x="8146" y="579"/>
                </a:lnTo>
                <a:lnTo>
                  <a:pt x="8143" y="581"/>
                </a:lnTo>
                <a:lnTo>
                  <a:pt x="8140" y="583"/>
                </a:lnTo>
                <a:lnTo>
                  <a:pt x="8132" y="584"/>
                </a:lnTo>
                <a:lnTo>
                  <a:pt x="8124" y="584"/>
                </a:lnTo>
                <a:lnTo>
                  <a:pt x="8109" y="581"/>
                </a:lnTo>
                <a:lnTo>
                  <a:pt x="8093" y="579"/>
                </a:lnTo>
                <a:lnTo>
                  <a:pt x="8089" y="579"/>
                </a:lnTo>
                <a:lnTo>
                  <a:pt x="8085" y="579"/>
                </a:lnTo>
                <a:lnTo>
                  <a:pt x="8085" y="579"/>
                </a:lnTo>
                <a:lnTo>
                  <a:pt x="8084" y="585"/>
                </a:lnTo>
                <a:lnTo>
                  <a:pt x="8081" y="589"/>
                </a:lnTo>
                <a:lnTo>
                  <a:pt x="8077" y="592"/>
                </a:lnTo>
                <a:lnTo>
                  <a:pt x="8074" y="594"/>
                </a:lnTo>
                <a:lnTo>
                  <a:pt x="8070" y="596"/>
                </a:lnTo>
                <a:lnTo>
                  <a:pt x="8061" y="598"/>
                </a:lnTo>
                <a:lnTo>
                  <a:pt x="8052" y="599"/>
                </a:lnTo>
                <a:lnTo>
                  <a:pt x="8047" y="602"/>
                </a:lnTo>
                <a:lnTo>
                  <a:pt x="8044" y="603"/>
                </a:lnTo>
                <a:lnTo>
                  <a:pt x="8040" y="603"/>
                </a:lnTo>
                <a:lnTo>
                  <a:pt x="8034" y="602"/>
                </a:lnTo>
                <a:lnTo>
                  <a:pt x="8023" y="605"/>
                </a:lnTo>
                <a:lnTo>
                  <a:pt x="8012" y="606"/>
                </a:lnTo>
                <a:lnTo>
                  <a:pt x="8001" y="606"/>
                </a:lnTo>
                <a:lnTo>
                  <a:pt x="7991" y="605"/>
                </a:lnTo>
                <a:lnTo>
                  <a:pt x="7969" y="603"/>
                </a:lnTo>
                <a:lnTo>
                  <a:pt x="7946" y="600"/>
                </a:lnTo>
                <a:lnTo>
                  <a:pt x="7942" y="600"/>
                </a:lnTo>
                <a:lnTo>
                  <a:pt x="7937" y="600"/>
                </a:lnTo>
                <a:lnTo>
                  <a:pt x="7935" y="605"/>
                </a:lnTo>
                <a:lnTo>
                  <a:pt x="7932" y="611"/>
                </a:lnTo>
                <a:lnTo>
                  <a:pt x="7929" y="615"/>
                </a:lnTo>
                <a:lnTo>
                  <a:pt x="7924" y="619"/>
                </a:lnTo>
                <a:lnTo>
                  <a:pt x="7915" y="626"/>
                </a:lnTo>
                <a:lnTo>
                  <a:pt x="7905" y="633"/>
                </a:lnTo>
                <a:lnTo>
                  <a:pt x="7895" y="639"/>
                </a:lnTo>
                <a:lnTo>
                  <a:pt x="7885" y="646"/>
                </a:lnTo>
                <a:lnTo>
                  <a:pt x="7881" y="650"/>
                </a:lnTo>
                <a:lnTo>
                  <a:pt x="7877" y="654"/>
                </a:lnTo>
                <a:lnTo>
                  <a:pt x="7874" y="659"/>
                </a:lnTo>
                <a:lnTo>
                  <a:pt x="7871" y="664"/>
                </a:lnTo>
                <a:lnTo>
                  <a:pt x="7872" y="670"/>
                </a:lnTo>
                <a:lnTo>
                  <a:pt x="7873" y="675"/>
                </a:lnTo>
                <a:lnTo>
                  <a:pt x="7874" y="680"/>
                </a:lnTo>
                <a:lnTo>
                  <a:pt x="7877" y="684"/>
                </a:lnTo>
                <a:lnTo>
                  <a:pt x="7880" y="689"/>
                </a:lnTo>
                <a:lnTo>
                  <a:pt x="7884" y="693"/>
                </a:lnTo>
                <a:lnTo>
                  <a:pt x="7889" y="695"/>
                </a:lnTo>
                <a:lnTo>
                  <a:pt x="7894" y="697"/>
                </a:lnTo>
                <a:lnTo>
                  <a:pt x="7894" y="699"/>
                </a:lnTo>
                <a:lnTo>
                  <a:pt x="7894" y="697"/>
                </a:lnTo>
                <a:lnTo>
                  <a:pt x="7904" y="700"/>
                </a:lnTo>
                <a:lnTo>
                  <a:pt x="7914" y="703"/>
                </a:lnTo>
                <a:lnTo>
                  <a:pt x="7923" y="706"/>
                </a:lnTo>
                <a:lnTo>
                  <a:pt x="7931" y="713"/>
                </a:lnTo>
                <a:lnTo>
                  <a:pt x="7961" y="709"/>
                </a:lnTo>
                <a:lnTo>
                  <a:pt x="7975" y="714"/>
                </a:lnTo>
                <a:lnTo>
                  <a:pt x="7991" y="719"/>
                </a:lnTo>
                <a:lnTo>
                  <a:pt x="7991" y="719"/>
                </a:lnTo>
                <a:lnTo>
                  <a:pt x="7993" y="716"/>
                </a:lnTo>
                <a:lnTo>
                  <a:pt x="7996" y="715"/>
                </a:lnTo>
                <a:lnTo>
                  <a:pt x="8000" y="715"/>
                </a:lnTo>
                <a:lnTo>
                  <a:pt x="8002" y="715"/>
                </a:lnTo>
                <a:lnTo>
                  <a:pt x="8004" y="716"/>
                </a:lnTo>
                <a:lnTo>
                  <a:pt x="8006" y="717"/>
                </a:lnTo>
                <a:lnTo>
                  <a:pt x="8007" y="720"/>
                </a:lnTo>
                <a:lnTo>
                  <a:pt x="8007" y="722"/>
                </a:lnTo>
                <a:lnTo>
                  <a:pt x="8009" y="726"/>
                </a:lnTo>
                <a:lnTo>
                  <a:pt x="8010" y="730"/>
                </a:lnTo>
                <a:lnTo>
                  <a:pt x="8012" y="733"/>
                </a:lnTo>
                <a:lnTo>
                  <a:pt x="8015" y="735"/>
                </a:lnTo>
                <a:lnTo>
                  <a:pt x="8022" y="739"/>
                </a:lnTo>
                <a:lnTo>
                  <a:pt x="8029" y="743"/>
                </a:lnTo>
                <a:lnTo>
                  <a:pt x="8017" y="747"/>
                </a:lnTo>
                <a:lnTo>
                  <a:pt x="8009" y="752"/>
                </a:lnTo>
                <a:lnTo>
                  <a:pt x="8003" y="754"/>
                </a:lnTo>
                <a:lnTo>
                  <a:pt x="7997" y="756"/>
                </a:lnTo>
                <a:lnTo>
                  <a:pt x="7993" y="756"/>
                </a:lnTo>
                <a:lnTo>
                  <a:pt x="7986" y="756"/>
                </a:lnTo>
                <a:lnTo>
                  <a:pt x="7980" y="756"/>
                </a:lnTo>
                <a:lnTo>
                  <a:pt x="7972" y="757"/>
                </a:lnTo>
                <a:lnTo>
                  <a:pt x="7969" y="757"/>
                </a:lnTo>
                <a:lnTo>
                  <a:pt x="7965" y="757"/>
                </a:lnTo>
                <a:lnTo>
                  <a:pt x="7962" y="755"/>
                </a:lnTo>
                <a:lnTo>
                  <a:pt x="7959" y="753"/>
                </a:lnTo>
                <a:lnTo>
                  <a:pt x="7956" y="752"/>
                </a:lnTo>
                <a:lnTo>
                  <a:pt x="7954" y="756"/>
                </a:lnTo>
                <a:lnTo>
                  <a:pt x="7953" y="760"/>
                </a:lnTo>
                <a:lnTo>
                  <a:pt x="7950" y="762"/>
                </a:lnTo>
                <a:lnTo>
                  <a:pt x="7947" y="763"/>
                </a:lnTo>
                <a:lnTo>
                  <a:pt x="7941" y="763"/>
                </a:lnTo>
                <a:lnTo>
                  <a:pt x="7934" y="760"/>
                </a:lnTo>
                <a:lnTo>
                  <a:pt x="7923" y="756"/>
                </a:lnTo>
                <a:lnTo>
                  <a:pt x="7911" y="753"/>
                </a:lnTo>
                <a:lnTo>
                  <a:pt x="7902" y="753"/>
                </a:lnTo>
                <a:lnTo>
                  <a:pt x="7892" y="752"/>
                </a:lnTo>
                <a:lnTo>
                  <a:pt x="7883" y="752"/>
                </a:lnTo>
                <a:lnTo>
                  <a:pt x="7873" y="752"/>
                </a:lnTo>
                <a:lnTo>
                  <a:pt x="7870" y="755"/>
                </a:lnTo>
                <a:lnTo>
                  <a:pt x="7866" y="756"/>
                </a:lnTo>
                <a:lnTo>
                  <a:pt x="7862" y="756"/>
                </a:lnTo>
                <a:lnTo>
                  <a:pt x="7857" y="756"/>
                </a:lnTo>
                <a:lnTo>
                  <a:pt x="7850" y="758"/>
                </a:lnTo>
                <a:lnTo>
                  <a:pt x="7841" y="761"/>
                </a:lnTo>
                <a:lnTo>
                  <a:pt x="7833" y="767"/>
                </a:lnTo>
                <a:lnTo>
                  <a:pt x="7832" y="775"/>
                </a:lnTo>
                <a:lnTo>
                  <a:pt x="7833" y="783"/>
                </a:lnTo>
                <a:lnTo>
                  <a:pt x="7834" y="791"/>
                </a:lnTo>
                <a:lnTo>
                  <a:pt x="7837" y="798"/>
                </a:lnTo>
                <a:lnTo>
                  <a:pt x="7844" y="814"/>
                </a:lnTo>
                <a:lnTo>
                  <a:pt x="7849" y="831"/>
                </a:lnTo>
                <a:lnTo>
                  <a:pt x="7851" y="838"/>
                </a:lnTo>
                <a:lnTo>
                  <a:pt x="7853" y="846"/>
                </a:lnTo>
                <a:lnTo>
                  <a:pt x="7853" y="855"/>
                </a:lnTo>
                <a:lnTo>
                  <a:pt x="7853" y="864"/>
                </a:lnTo>
                <a:lnTo>
                  <a:pt x="7854" y="870"/>
                </a:lnTo>
                <a:lnTo>
                  <a:pt x="7855" y="875"/>
                </a:lnTo>
                <a:lnTo>
                  <a:pt x="7855" y="875"/>
                </a:lnTo>
                <a:lnTo>
                  <a:pt x="7862" y="876"/>
                </a:lnTo>
                <a:lnTo>
                  <a:pt x="7867" y="877"/>
                </a:lnTo>
                <a:lnTo>
                  <a:pt x="7872" y="880"/>
                </a:lnTo>
                <a:lnTo>
                  <a:pt x="7876" y="883"/>
                </a:lnTo>
                <a:lnTo>
                  <a:pt x="7880" y="887"/>
                </a:lnTo>
                <a:lnTo>
                  <a:pt x="7882" y="892"/>
                </a:lnTo>
                <a:lnTo>
                  <a:pt x="7883" y="897"/>
                </a:lnTo>
                <a:lnTo>
                  <a:pt x="7884" y="904"/>
                </a:lnTo>
                <a:lnTo>
                  <a:pt x="7895" y="907"/>
                </a:lnTo>
                <a:lnTo>
                  <a:pt x="7903" y="912"/>
                </a:lnTo>
                <a:lnTo>
                  <a:pt x="7910" y="918"/>
                </a:lnTo>
                <a:lnTo>
                  <a:pt x="7915" y="925"/>
                </a:lnTo>
                <a:lnTo>
                  <a:pt x="7919" y="933"/>
                </a:lnTo>
                <a:lnTo>
                  <a:pt x="7922" y="942"/>
                </a:lnTo>
                <a:lnTo>
                  <a:pt x="7924" y="951"/>
                </a:lnTo>
                <a:lnTo>
                  <a:pt x="7926" y="961"/>
                </a:lnTo>
                <a:lnTo>
                  <a:pt x="7931" y="961"/>
                </a:lnTo>
                <a:lnTo>
                  <a:pt x="7935" y="961"/>
                </a:lnTo>
                <a:lnTo>
                  <a:pt x="7939" y="962"/>
                </a:lnTo>
                <a:lnTo>
                  <a:pt x="7942" y="963"/>
                </a:lnTo>
                <a:lnTo>
                  <a:pt x="7945" y="966"/>
                </a:lnTo>
                <a:lnTo>
                  <a:pt x="7947" y="969"/>
                </a:lnTo>
                <a:lnTo>
                  <a:pt x="7949" y="974"/>
                </a:lnTo>
                <a:lnTo>
                  <a:pt x="7949" y="978"/>
                </a:lnTo>
                <a:lnTo>
                  <a:pt x="7954" y="979"/>
                </a:lnTo>
                <a:lnTo>
                  <a:pt x="7960" y="981"/>
                </a:lnTo>
                <a:lnTo>
                  <a:pt x="7971" y="982"/>
                </a:lnTo>
                <a:lnTo>
                  <a:pt x="7982" y="982"/>
                </a:lnTo>
                <a:lnTo>
                  <a:pt x="7982" y="975"/>
                </a:lnTo>
                <a:lnTo>
                  <a:pt x="7982" y="967"/>
                </a:lnTo>
                <a:lnTo>
                  <a:pt x="7982" y="964"/>
                </a:lnTo>
                <a:lnTo>
                  <a:pt x="7983" y="962"/>
                </a:lnTo>
                <a:lnTo>
                  <a:pt x="7986" y="961"/>
                </a:lnTo>
                <a:lnTo>
                  <a:pt x="7992" y="961"/>
                </a:lnTo>
                <a:lnTo>
                  <a:pt x="7996" y="962"/>
                </a:lnTo>
                <a:lnTo>
                  <a:pt x="7999" y="964"/>
                </a:lnTo>
                <a:lnTo>
                  <a:pt x="8000" y="966"/>
                </a:lnTo>
                <a:lnTo>
                  <a:pt x="8000" y="969"/>
                </a:lnTo>
                <a:lnTo>
                  <a:pt x="7997" y="977"/>
                </a:lnTo>
                <a:lnTo>
                  <a:pt x="7997" y="984"/>
                </a:lnTo>
                <a:lnTo>
                  <a:pt x="8004" y="986"/>
                </a:lnTo>
                <a:lnTo>
                  <a:pt x="8012" y="988"/>
                </a:lnTo>
                <a:lnTo>
                  <a:pt x="8016" y="985"/>
                </a:lnTo>
                <a:lnTo>
                  <a:pt x="8022" y="983"/>
                </a:lnTo>
                <a:lnTo>
                  <a:pt x="8025" y="982"/>
                </a:lnTo>
                <a:lnTo>
                  <a:pt x="8029" y="981"/>
                </a:lnTo>
                <a:lnTo>
                  <a:pt x="8032" y="982"/>
                </a:lnTo>
                <a:lnTo>
                  <a:pt x="8035" y="983"/>
                </a:lnTo>
                <a:lnTo>
                  <a:pt x="8054" y="983"/>
                </a:lnTo>
                <a:lnTo>
                  <a:pt x="8073" y="983"/>
                </a:lnTo>
                <a:lnTo>
                  <a:pt x="8092" y="983"/>
                </a:lnTo>
                <a:lnTo>
                  <a:pt x="8111" y="983"/>
                </a:lnTo>
                <a:lnTo>
                  <a:pt x="8112" y="979"/>
                </a:lnTo>
                <a:lnTo>
                  <a:pt x="8113" y="976"/>
                </a:lnTo>
                <a:lnTo>
                  <a:pt x="8115" y="974"/>
                </a:lnTo>
                <a:lnTo>
                  <a:pt x="8118" y="972"/>
                </a:lnTo>
                <a:lnTo>
                  <a:pt x="8120" y="971"/>
                </a:lnTo>
                <a:lnTo>
                  <a:pt x="8122" y="969"/>
                </a:lnTo>
                <a:lnTo>
                  <a:pt x="8125" y="969"/>
                </a:lnTo>
                <a:lnTo>
                  <a:pt x="8130" y="971"/>
                </a:lnTo>
                <a:lnTo>
                  <a:pt x="8132" y="967"/>
                </a:lnTo>
                <a:lnTo>
                  <a:pt x="8135" y="964"/>
                </a:lnTo>
                <a:lnTo>
                  <a:pt x="8138" y="963"/>
                </a:lnTo>
                <a:lnTo>
                  <a:pt x="8141" y="961"/>
                </a:lnTo>
                <a:lnTo>
                  <a:pt x="8148" y="959"/>
                </a:lnTo>
                <a:lnTo>
                  <a:pt x="8154" y="958"/>
                </a:lnTo>
                <a:lnTo>
                  <a:pt x="8162" y="958"/>
                </a:lnTo>
                <a:lnTo>
                  <a:pt x="8169" y="958"/>
                </a:lnTo>
                <a:lnTo>
                  <a:pt x="8175" y="957"/>
                </a:lnTo>
                <a:lnTo>
                  <a:pt x="8182" y="954"/>
                </a:lnTo>
                <a:lnTo>
                  <a:pt x="8201" y="956"/>
                </a:lnTo>
                <a:lnTo>
                  <a:pt x="8221" y="956"/>
                </a:lnTo>
                <a:lnTo>
                  <a:pt x="8225" y="957"/>
                </a:lnTo>
                <a:lnTo>
                  <a:pt x="8230" y="958"/>
                </a:lnTo>
                <a:lnTo>
                  <a:pt x="8233" y="961"/>
                </a:lnTo>
                <a:lnTo>
                  <a:pt x="8238" y="963"/>
                </a:lnTo>
                <a:lnTo>
                  <a:pt x="8241" y="967"/>
                </a:lnTo>
                <a:lnTo>
                  <a:pt x="8243" y="972"/>
                </a:lnTo>
                <a:lnTo>
                  <a:pt x="8245" y="977"/>
                </a:lnTo>
                <a:lnTo>
                  <a:pt x="8246" y="985"/>
                </a:lnTo>
                <a:lnTo>
                  <a:pt x="8253" y="989"/>
                </a:lnTo>
                <a:lnTo>
                  <a:pt x="8261" y="993"/>
                </a:lnTo>
                <a:lnTo>
                  <a:pt x="8268" y="995"/>
                </a:lnTo>
                <a:lnTo>
                  <a:pt x="8275" y="996"/>
                </a:lnTo>
                <a:lnTo>
                  <a:pt x="8279" y="995"/>
                </a:lnTo>
                <a:lnTo>
                  <a:pt x="8281" y="996"/>
                </a:lnTo>
                <a:lnTo>
                  <a:pt x="8288" y="993"/>
                </a:lnTo>
                <a:lnTo>
                  <a:pt x="8295" y="992"/>
                </a:lnTo>
                <a:lnTo>
                  <a:pt x="8302" y="992"/>
                </a:lnTo>
                <a:lnTo>
                  <a:pt x="8309" y="992"/>
                </a:lnTo>
                <a:lnTo>
                  <a:pt x="8323" y="995"/>
                </a:lnTo>
                <a:lnTo>
                  <a:pt x="8338" y="996"/>
                </a:lnTo>
                <a:lnTo>
                  <a:pt x="8342" y="994"/>
                </a:lnTo>
                <a:lnTo>
                  <a:pt x="8346" y="991"/>
                </a:lnTo>
                <a:lnTo>
                  <a:pt x="8346" y="991"/>
                </a:lnTo>
                <a:lnTo>
                  <a:pt x="8348" y="991"/>
                </a:lnTo>
                <a:lnTo>
                  <a:pt x="8355" y="993"/>
                </a:lnTo>
                <a:lnTo>
                  <a:pt x="8364" y="996"/>
                </a:lnTo>
                <a:lnTo>
                  <a:pt x="8373" y="998"/>
                </a:lnTo>
                <a:lnTo>
                  <a:pt x="8382" y="1001"/>
                </a:lnTo>
                <a:lnTo>
                  <a:pt x="8390" y="996"/>
                </a:lnTo>
                <a:lnTo>
                  <a:pt x="8398" y="994"/>
                </a:lnTo>
                <a:lnTo>
                  <a:pt x="8401" y="993"/>
                </a:lnTo>
                <a:lnTo>
                  <a:pt x="8405" y="993"/>
                </a:lnTo>
                <a:lnTo>
                  <a:pt x="8410" y="995"/>
                </a:lnTo>
                <a:lnTo>
                  <a:pt x="8414" y="997"/>
                </a:lnTo>
                <a:lnTo>
                  <a:pt x="8422" y="998"/>
                </a:lnTo>
                <a:lnTo>
                  <a:pt x="8429" y="1001"/>
                </a:lnTo>
                <a:lnTo>
                  <a:pt x="8435" y="1004"/>
                </a:lnTo>
                <a:lnTo>
                  <a:pt x="8441" y="1008"/>
                </a:lnTo>
                <a:lnTo>
                  <a:pt x="8441" y="1008"/>
                </a:lnTo>
                <a:lnTo>
                  <a:pt x="8448" y="1013"/>
                </a:lnTo>
                <a:lnTo>
                  <a:pt x="8452" y="1018"/>
                </a:lnTo>
                <a:lnTo>
                  <a:pt x="8454" y="1024"/>
                </a:lnTo>
                <a:lnTo>
                  <a:pt x="8455" y="1030"/>
                </a:lnTo>
                <a:lnTo>
                  <a:pt x="8453" y="1043"/>
                </a:lnTo>
                <a:lnTo>
                  <a:pt x="8452" y="1056"/>
                </a:lnTo>
                <a:lnTo>
                  <a:pt x="8445" y="1063"/>
                </a:lnTo>
                <a:lnTo>
                  <a:pt x="8439" y="1069"/>
                </a:lnTo>
                <a:lnTo>
                  <a:pt x="8434" y="1072"/>
                </a:lnTo>
                <a:lnTo>
                  <a:pt x="8430" y="1073"/>
                </a:lnTo>
                <a:lnTo>
                  <a:pt x="8425" y="1074"/>
                </a:lnTo>
                <a:lnTo>
                  <a:pt x="8420" y="1075"/>
                </a:lnTo>
                <a:lnTo>
                  <a:pt x="8419" y="1074"/>
                </a:lnTo>
                <a:lnTo>
                  <a:pt x="8414" y="1077"/>
                </a:lnTo>
                <a:lnTo>
                  <a:pt x="8410" y="1079"/>
                </a:lnTo>
                <a:lnTo>
                  <a:pt x="8404" y="1082"/>
                </a:lnTo>
                <a:lnTo>
                  <a:pt x="8400" y="1083"/>
                </a:lnTo>
                <a:lnTo>
                  <a:pt x="8389" y="1085"/>
                </a:lnTo>
                <a:lnTo>
                  <a:pt x="8379" y="1085"/>
                </a:lnTo>
                <a:lnTo>
                  <a:pt x="8376" y="1085"/>
                </a:lnTo>
                <a:lnTo>
                  <a:pt x="8374" y="1084"/>
                </a:lnTo>
                <a:lnTo>
                  <a:pt x="8368" y="1086"/>
                </a:lnTo>
                <a:lnTo>
                  <a:pt x="8362" y="1088"/>
                </a:lnTo>
                <a:lnTo>
                  <a:pt x="8359" y="1088"/>
                </a:lnTo>
                <a:lnTo>
                  <a:pt x="8355" y="1089"/>
                </a:lnTo>
                <a:lnTo>
                  <a:pt x="8352" y="1089"/>
                </a:lnTo>
                <a:lnTo>
                  <a:pt x="8349" y="1087"/>
                </a:lnTo>
                <a:lnTo>
                  <a:pt x="8346" y="1092"/>
                </a:lnTo>
                <a:lnTo>
                  <a:pt x="8342" y="1094"/>
                </a:lnTo>
                <a:lnTo>
                  <a:pt x="8338" y="1094"/>
                </a:lnTo>
                <a:lnTo>
                  <a:pt x="8333" y="1094"/>
                </a:lnTo>
                <a:lnTo>
                  <a:pt x="8329" y="1097"/>
                </a:lnTo>
                <a:lnTo>
                  <a:pt x="8324" y="1099"/>
                </a:lnTo>
                <a:lnTo>
                  <a:pt x="8319" y="1099"/>
                </a:lnTo>
                <a:lnTo>
                  <a:pt x="8314" y="1099"/>
                </a:lnTo>
                <a:lnTo>
                  <a:pt x="8304" y="1098"/>
                </a:lnTo>
                <a:lnTo>
                  <a:pt x="8295" y="1097"/>
                </a:lnTo>
                <a:lnTo>
                  <a:pt x="8292" y="1099"/>
                </a:lnTo>
                <a:lnTo>
                  <a:pt x="8290" y="1102"/>
                </a:lnTo>
                <a:lnTo>
                  <a:pt x="8286" y="1103"/>
                </a:lnTo>
                <a:lnTo>
                  <a:pt x="8284" y="1103"/>
                </a:lnTo>
                <a:lnTo>
                  <a:pt x="8278" y="1103"/>
                </a:lnTo>
                <a:lnTo>
                  <a:pt x="8271" y="1102"/>
                </a:lnTo>
                <a:lnTo>
                  <a:pt x="8264" y="1105"/>
                </a:lnTo>
                <a:lnTo>
                  <a:pt x="8256" y="1108"/>
                </a:lnTo>
                <a:lnTo>
                  <a:pt x="8256" y="1108"/>
                </a:lnTo>
                <a:lnTo>
                  <a:pt x="8244" y="1117"/>
                </a:lnTo>
                <a:lnTo>
                  <a:pt x="8231" y="1127"/>
                </a:lnTo>
                <a:lnTo>
                  <a:pt x="8231" y="1130"/>
                </a:lnTo>
                <a:lnTo>
                  <a:pt x="8229" y="1134"/>
                </a:lnTo>
                <a:lnTo>
                  <a:pt x="8226" y="1137"/>
                </a:lnTo>
                <a:lnTo>
                  <a:pt x="8224" y="1140"/>
                </a:lnTo>
                <a:lnTo>
                  <a:pt x="8222" y="1144"/>
                </a:lnTo>
                <a:lnTo>
                  <a:pt x="8220" y="1147"/>
                </a:lnTo>
                <a:lnTo>
                  <a:pt x="8220" y="1152"/>
                </a:lnTo>
                <a:lnTo>
                  <a:pt x="8221" y="1156"/>
                </a:lnTo>
                <a:lnTo>
                  <a:pt x="8222" y="1175"/>
                </a:lnTo>
                <a:lnTo>
                  <a:pt x="8224" y="1194"/>
                </a:lnTo>
                <a:lnTo>
                  <a:pt x="8225" y="1213"/>
                </a:lnTo>
                <a:lnTo>
                  <a:pt x="8226" y="1231"/>
                </a:lnTo>
                <a:lnTo>
                  <a:pt x="8229" y="1244"/>
                </a:lnTo>
                <a:lnTo>
                  <a:pt x="8231" y="1256"/>
                </a:lnTo>
                <a:lnTo>
                  <a:pt x="8238" y="1256"/>
                </a:lnTo>
                <a:lnTo>
                  <a:pt x="8244" y="1257"/>
                </a:lnTo>
                <a:lnTo>
                  <a:pt x="8263" y="1250"/>
                </a:lnTo>
                <a:lnTo>
                  <a:pt x="8282" y="1246"/>
                </a:lnTo>
                <a:lnTo>
                  <a:pt x="8302" y="1244"/>
                </a:lnTo>
                <a:lnTo>
                  <a:pt x="8322" y="1244"/>
                </a:lnTo>
                <a:lnTo>
                  <a:pt x="8326" y="1240"/>
                </a:lnTo>
                <a:lnTo>
                  <a:pt x="8331" y="1239"/>
                </a:lnTo>
                <a:lnTo>
                  <a:pt x="8334" y="1238"/>
                </a:lnTo>
                <a:lnTo>
                  <a:pt x="8339" y="1238"/>
                </a:lnTo>
                <a:lnTo>
                  <a:pt x="8342" y="1239"/>
                </a:lnTo>
                <a:lnTo>
                  <a:pt x="8345" y="1241"/>
                </a:lnTo>
                <a:lnTo>
                  <a:pt x="8350" y="1245"/>
                </a:lnTo>
                <a:lnTo>
                  <a:pt x="8353" y="1248"/>
                </a:lnTo>
                <a:lnTo>
                  <a:pt x="8360" y="1249"/>
                </a:lnTo>
                <a:lnTo>
                  <a:pt x="8368" y="1250"/>
                </a:lnTo>
                <a:lnTo>
                  <a:pt x="8368" y="1250"/>
                </a:lnTo>
                <a:lnTo>
                  <a:pt x="8370" y="1244"/>
                </a:lnTo>
                <a:lnTo>
                  <a:pt x="8373" y="1239"/>
                </a:lnTo>
                <a:lnTo>
                  <a:pt x="8378" y="1236"/>
                </a:lnTo>
                <a:lnTo>
                  <a:pt x="8383" y="1235"/>
                </a:lnTo>
                <a:lnTo>
                  <a:pt x="8394" y="1234"/>
                </a:lnTo>
                <a:lnTo>
                  <a:pt x="8405" y="1231"/>
                </a:lnTo>
                <a:lnTo>
                  <a:pt x="8455" y="1193"/>
                </a:lnTo>
                <a:lnTo>
                  <a:pt x="8443" y="1176"/>
                </a:lnTo>
                <a:lnTo>
                  <a:pt x="8438" y="1171"/>
                </a:lnTo>
                <a:lnTo>
                  <a:pt x="8432" y="1167"/>
                </a:lnTo>
                <a:lnTo>
                  <a:pt x="8430" y="1164"/>
                </a:lnTo>
                <a:lnTo>
                  <a:pt x="8429" y="1160"/>
                </a:lnTo>
                <a:lnTo>
                  <a:pt x="8428" y="1157"/>
                </a:lnTo>
                <a:lnTo>
                  <a:pt x="8428" y="1153"/>
                </a:lnTo>
                <a:lnTo>
                  <a:pt x="8432" y="1153"/>
                </a:lnTo>
                <a:lnTo>
                  <a:pt x="8437" y="1153"/>
                </a:lnTo>
                <a:lnTo>
                  <a:pt x="8440" y="1155"/>
                </a:lnTo>
                <a:lnTo>
                  <a:pt x="8442" y="1157"/>
                </a:lnTo>
                <a:lnTo>
                  <a:pt x="8448" y="1164"/>
                </a:lnTo>
                <a:lnTo>
                  <a:pt x="8453" y="1168"/>
                </a:lnTo>
                <a:lnTo>
                  <a:pt x="8464" y="1170"/>
                </a:lnTo>
                <a:lnTo>
                  <a:pt x="8475" y="1173"/>
                </a:lnTo>
                <a:lnTo>
                  <a:pt x="8475" y="1173"/>
                </a:lnTo>
                <a:lnTo>
                  <a:pt x="8478" y="1166"/>
                </a:lnTo>
                <a:lnTo>
                  <a:pt x="8480" y="1161"/>
                </a:lnTo>
                <a:lnTo>
                  <a:pt x="8484" y="1159"/>
                </a:lnTo>
                <a:lnTo>
                  <a:pt x="8489" y="1158"/>
                </a:lnTo>
                <a:lnTo>
                  <a:pt x="8499" y="1156"/>
                </a:lnTo>
                <a:lnTo>
                  <a:pt x="8509" y="1153"/>
                </a:lnTo>
                <a:lnTo>
                  <a:pt x="8521" y="1147"/>
                </a:lnTo>
                <a:lnTo>
                  <a:pt x="8532" y="1138"/>
                </a:lnTo>
                <a:lnTo>
                  <a:pt x="8543" y="1128"/>
                </a:lnTo>
                <a:lnTo>
                  <a:pt x="8553" y="1119"/>
                </a:lnTo>
                <a:lnTo>
                  <a:pt x="8565" y="1110"/>
                </a:lnTo>
                <a:lnTo>
                  <a:pt x="8577" y="1103"/>
                </a:lnTo>
                <a:lnTo>
                  <a:pt x="8583" y="1100"/>
                </a:lnTo>
                <a:lnTo>
                  <a:pt x="8591" y="1098"/>
                </a:lnTo>
                <a:lnTo>
                  <a:pt x="8598" y="1097"/>
                </a:lnTo>
                <a:lnTo>
                  <a:pt x="8607" y="1097"/>
                </a:lnTo>
                <a:lnTo>
                  <a:pt x="8612" y="1103"/>
                </a:lnTo>
                <a:lnTo>
                  <a:pt x="8617" y="1108"/>
                </a:lnTo>
                <a:lnTo>
                  <a:pt x="8619" y="1114"/>
                </a:lnTo>
                <a:lnTo>
                  <a:pt x="8620" y="1119"/>
                </a:lnTo>
                <a:lnTo>
                  <a:pt x="8619" y="1125"/>
                </a:lnTo>
                <a:lnTo>
                  <a:pt x="8617" y="1130"/>
                </a:lnTo>
                <a:lnTo>
                  <a:pt x="8613" y="1137"/>
                </a:lnTo>
                <a:lnTo>
                  <a:pt x="8609" y="1143"/>
                </a:lnTo>
                <a:lnTo>
                  <a:pt x="8603" y="1156"/>
                </a:lnTo>
                <a:lnTo>
                  <a:pt x="8595" y="1169"/>
                </a:lnTo>
                <a:lnTo>
                  <a:pt x="8589" y="1183"/>
                </a:lnTo>
                <a:lnTo>
                  <a:pt x="8581" y="1195"/>
                </a:lnTo>
                <a:lnTo>
                  <a:pt x="8574" y="1208"/>
                </a:lnTo>
                <a:lnTo>
                  <a:pt x="8569" y="1221"/>
                </a:lnTo>
                <a:lnTo>
                  <a:pt x="8567" y="1229"/>
                </a:lnTo>
                <a:lnTo>
                  <a:pt x="8564" y="1236"/>
                </a:lnTo>
                <a:lnTo>
                  <a:pt x="8564" y="1244"/>
                </a:lnTo>
                <a:lnTo>
                  <a:pt x="8563" y="1251"/>
                </a:lnTo>
                <a:lnTo>
                  <a:pt x="8571" y="1259"/>
                </a:lnTo>
                <a:lnTo>
                  <a:pt x="8578" y="1268"/>
                </a:lnTo>
                <a:lnTo>
                  <a:pt x="8589" y="1278"/>
                </a:lnTo>
                <a:lnTo>
                  <a:pt x="8600" y="1288"/>
                </a:lnTo>
                <a:lnTo>
                  <a:pt x="8605" y="1292"/>
                </a:lnTo>
                <a:lnTo>
                  <a:pt x="8611" y="1298"/>
                </a:lnTo>
                <a:lnTo>
                  <a:pt x="8615" y="1304"/>
                </a:lnTo>
                <a:lnTo>
                  <a:pt x="8619" y="1310"/>
                </a:lnTo>
                <a:lnTo>
                  <a:pt x="8631" y="1317"/>
                </a:lnTo>
                <a:lnTo>
                  <a:pt x="8642" y="1324"/>
                </a:lnTo>
                <a:lnTo>
                  <a:pt x="8652" y="1332"/>
                </a:lnTo>
                <a:lnTo>
                  <a:pt x="8661" y="1341"/>
                </a:lnTo>
                <a:lnTo>
                  <a:pt x="8671" y="1350"/>
                </a:lnTo>
                <a:lnTo>
                  <a:pt x="8680" y="1359"/>
                </a:lnTo>
                <a:lnTo>
                  <a:pt x="8691" y="1368"/>
                </a:lnTo>
                <a:lnTo>
                  <a:pt x="8702" y="1375"/>
                </a:lnTo>
                <a:lnTo>
                  <a:pt x="8705" y="1376"/>
                </a:lnTo>
                <a:lnTo>
                  <a:pt x="8709" y="1378"/>
                </a:lnTo>
                <a:lnTo>
                  <a:pt x="8709" y="1419"/>
                </a:lnTo>
                <a:lnTo>
                  <a:pt x="8703" y="1419"/>
                </a:lnTo>
                <a:lnTo>
                  <a:pt x="8698" y="1418"/>
                </a:lnTo>
                <a:lnTo>
                  <a:pt x="8693" y="1417"/>
                </a:lnTo>
                <a:lnTo>
                  <a:pt x="8690" y="1415"/>
                </a:lnTo>
                <a:lnTo>
                  <a:pt x="8683" y="1409"/>
                </a:lnTo>
                <a:lnTo>
                  <a:pt x="8678" y="1401"/>
                </a:lnTo>
                <a:lnTo>
                  <a:pt x="8672" y="1394"/>
                </a:lnTo>
                <a:lnTo>
                  <a:pt x="8668" y="1386"/>
                </a:lnTo>
                <a:lnTo>
                  <a:pt x="8662" y="1378"/>
                </a:lnTo>
                <a:lnTo>
                  <a:pt x="8657" y="1371"/>
                </a:lnTo>
                <a:lnTo>
                  <a:pt x="8649" y="1368"/>
                </a:lnTo>
                <a:lnTo>
                  <a:pt x="8642" y="1364"/>
                </a:lnTo>
                <a:lnTo>
                  <a:pt x="8639" y="1361"/>
                </a:lnTo>
                <a:lnTo>
                  <a:pt x="8637" y="1358"/>
                </a:lnTo>
                <a:lnTo>
                  <a:pt x="8633" y="1355"/>
                </a:lnTo>
                <a:lnTo>
                  <a:pt x="8632" y="1350"/>
                </a:lnTo>
                <a:lnTo>
                  <a:pt x="8624" y="1342"/>
                </a:lnTo>
                <a:lnTo>
                  <a:pt x="8617" y="1334"/>
                </a:lnTo>
                <a:lnTo>
                  <a:pt x="8610" y="1326"/>
                </a:lnTo>
                <a:lnTo>
                  <a:pt x="8602" y="1317"/>
                </a:lnTo>
                <a:lnTo>
                  <a:pt x="8592" y="1308"/>
                </a:lnTo>
                <a:lnTo>
                  <a:pt x="8581" y="1299"/>
                </a:lnTo>
                <a:lnTo>
                  <a:pt x="8548" y="1274"/>
                </a:lnTo>
                <a:lnTo>
                  <a:pt x="8541" y="1280"/>
                </a:lnTo>
                <a:lnTo>
                  <a:pt x="8537" y="1288"/>
                </a:lnTo>
                <a:lnTo>
                  <a:pt x="8533" y="1291"/>
                </a:lnTo>
                <a:lnTo>
                  <a:pt x="8530" y="1295"/>
                </a:lnTo>
                <a:lnTo>
                  <a:pt x="8525" y="1297"/>
                </a:lnTo>
                <a:lnTo>
                  <a:pt x="8521" y="1299"/>
                </a:lnTo>
                <a:lnTo>
                  <a:pt x="8518" y="1306"/>
                </a:lnTo>
                <a:lnTo>
                  <a:pt x="8514" y="1314"/>
                </a:lnTo>
                <a:lnTo>
                  <a:pt x="8513" y="1321"/>
                </a:lnTo>
                <a:lnTo>
                  <a:pt x="8511" y="1329"/>
                </a:lnTo>
                <a:lnTo>
                  <a:pt x="8509" y="1337"/>
                </a:lnTo>
                <a:lnTo>
                  <a:pt x="8505" y="1345"/>
                </a:lnTo>
                <a:lnTo>
                  <a:pt x="8502" y="1348"/>
                </a:lnTo>
                <a:lnTo>
                  <a:pt x="8499" y="1350"/>
                </a:lnTo>
                <a:lnTo>
                  <a:pt x="8495" y="1352"/>
                </a:lnTo>
                <a:lnTo>
                  <a:pt x="8491" y="1355"/>
                </a:lnTo>
                <a:lnTo>
                  <a:pt x="8484" y="1359"/>
                </a:lnTo>
                <a:lnTo>
                  <a:pt x="8477" y="1362"/>
                </a:lnTo>
                <a:lnTo>
                  <a:pt x="8473" y="1365"/>
                </a:lnTo>
                <a:lnTo>
                  <a:pt x="8470" y="1367"/>
                </a:lnTo>
                <a:lnTo>
                  <a:pt x="8468" y="1370"/>
                </a:lnTo>
                <a:lnTo>
                  <a:pt x="8465" y="1375"/>
                </a:lnTo>
                <a:lnTo>
                  <a:pt x="8460" y="1382"/>
                </a:lnTo>
                <a:lnTo>
                  <a:pt x="8455" y="1392"/>
                </a:lnTo>
                <a:lnTo>
                  <a:pt x="8451" y="1401"/>
                </a:lnTo>
                <a:lnTo>
                  <a:pt x="8448" y="1411"/>
                </a:lnTo>
                <a:lnTo>
                  <a:pt x="8443" y="1421"/>
                </a:lnTo>
                <a:lnTo>
                  <a:pt x="8440" y="1431"/>
                </a:lnTo>
                <a:lnTo>
                  <a:pt x="8434" y="1440"/>
                </a:lnTo>
                <a:lnTo>
                  <a:pt x="8429" y="1449"/>
                </a:lnTo>
                <a:lnTo>
                  <a:pt x="8422" y="1458"/>
                </a:lnTo>
                <a:lnTo>
                  <a:pt x="8414" y="1466"/>
                </a:lnTo>
                <a:lnTo>
                  <a:pt x="8406" y="1473"/>
                </a:lnTo>
                <a:lnTo>
                  <a:pt x="8399" y="1480"/>
                </a:lnTo>
                <a:lnTo>
                  <a:pt x="8390" y="1486"/>
                </a:lnTo>
                <a:lnTo>
                  <a:pt x="8381" y="1490"/>
                </a:lnTo>
                <a:lnTo>
                  <a:pt x="8372" y="1492"/>
                </a:lnTo>
                <a:lnTo>
                  <a:pt x="8363" y="1492"/>
                </a:lnTo>
                <a:lnTo>
                  <a:pt x="8353" y="1493"/>
                </a:lnTo>
                <a:lnTo>
                  <a:pt x="8345" y="1496"/>
                </a:lnTo>
                <a:lnTo>
                  <a:pt x="8338" y="1499"/>
                </a:lnTo>
                <a:lnTo>
                  <a:pt x="8331" y="1503"/>
                </a:lnTo>
                <a:lnTo>
                  <a:pt x="8324" y="1508"/>
                </a:lnTo>
                <a:lnTo>
                  <a:pt x="8316" y="1511"/>
                </a:lnTo>
                <a:lnTo>
                  <a:pt x="8309" y="1515"/>
                </a:lnTo>
                <a:lnTo>
                  <a:pt x="8301" y="1516"/>
                </a:lnTo>
                <a:lnTo>
                  <a:pt x="8298" y="1516"/>
                </a:lnTo>
                <a:lnTo>
                  <a:pt x="8295" y="1517"/>
                </a:lnTo>
                <a:lnTo>
                  <a:pt x="8293" y="1519"/>
                </a:lnTo>
                <a:lnTo>
                  <a:pt x="8291" y="1521"/>
                </a:lnTo>
                <a:lnTo>
                  <a:pt x="8289" y="1526"/>
                </a:lnTo>
                <a:lnTo>
                  <a:pt x="8288" y="1532"/>
                </a:lnTo>
                <a:lnTo>
                  <a:pt x="8288" y="1539"/>
                </a:lnTo>
                <a:lnTo>
                  <a:pt x="8288" y="1547"/>
                </a:lnTo>
                <a:lnTo>
                  <a:pt x="8289" y="1555"/>
                </a:lnTo>
                <a:lnTo>
                  <a:pt x="8291" y="1561"/>
                </a:lnTo>
                <a:lnTo>
                  <a:pt x="8290" y="1574"/>
                </a:lnTo>
                <a:lnTo>
                  <a:pt x="8286" y="1587"/>
                </a:lnTo>
                <a:lnTo>
                  <a:pt x="8283" y="1599"/>
                </a:lnTo>
                <a:lnTo>
                  <a:pt x="8278" y="1611"/>
                </a:lnTo>
                <a:lnTo>
                  <a:pt x="8278" y="1619"/>
                </a:lnTo>
                <a:lnTo>
                  <a:pt x="8276" y="1627"/>
                </a:lnTo>
                <a:lnTo>
                  <a:pt x="8274" y="1633"/>
                </a:lnTo>
                <a:lnTo>
                  <a:pt x="8271" y="1641"/>
                </a:lnTo>
                <a:lnTo>
                  <a:pt x="8268" y="1648"/>
                </a:lnTo>
                <a:lnTo>
                  <a:pt x="8265" y="1656"/>
                </a:lnTo>
                <a:lnTo>
                  <a:pt x="8263" y="1662"/>
                </a:lnTo>
                <a:lnTo>
                  <a:pt x="8262" y="1670"/>
                </a:lnTo>
                <a:lnTo>
                  <a:pt x="8261" y="1678"/>
                </a:lnTo>
                <a:lnTo>
                  <a:pt x="8261" y="1684"/>
                </a:lnTo>
                <a:lnTo>
                  <a:pt x="8264" y="1692"/>
                </a:lnTo>
                <a:lnTo>
                  <a:pt x="8265" y="1700"/>
                </a:lnTo>
                <a:lnTo>
                  <a:pt x="8266" y="1707"/>
                </a:lnTo>
                <a:lnTo>
                  <a:pt x="8266" y="1713"/>
                </a:lnTo>
                <a:lnTo>
                  <a:pt x="8265" y="1719"/>
                </a:lnTo>
                <a:lnTo>
                  <a:pt x="8263" y="1725"/>
                </a:lnTo>
                <a:lnTo>
                  <a:pt x="8260" y="1731"/>
                </a:lnTo>
                <a:lnTo>
                  <a:pt x="8256" y="1737"/>
                </a:lnTo>
                <a:lnTo>
                  <a:pt x="8250" y="1747"/>
                </a:lnTo>
                <a:lnTo>
                  <a:pt x="8241" y="1758"/>
                </a:lnTo>
                <a:lnTo>
                  <a:pt x="8234" y="1769"/>
                </a:lnTo>
                <a:lnTo>
                  <a:pt x="8228" y="1780"/>
                </a:lnTo>
                <a:lnTo>
                  <a:pt x="8229" y="1782"/>
                </a:lnTo>
                <a:lnTo>
                  <a:pt x="8230" y="1784"/>
                </a:lnTo>
                <a:lnTo>
                  <a:pt x="8232" y="1785"/>
                </a:lnTo>
                <a:lnTo>
                  <a:pt x="8233" y="1787"/>
                </a:lnTo>
                <a:lnTo>
                  <a:pt x="8238" y="1788"/>
                </a:lnTo>
                <a:lnTo>
                  <a:pt x="8241" y="1790"/>
                </a:lnTo>
                <a:lnTo>
                  <a:pt x="8249" y="1790"/>
                </a:lnTo>
                <a:lnTo>
                  <a:pt x="8255" y="1790"/>
                </a:lnTo>
                <a:lnTo>
                  <a:pt x="8306" y="1751"/>
                </a:lnTo>
                <a:lnTo>
                  <a:pt x="8306" y="1745"/>
                </a:lnTo>
                <a:lnTo>
                  <a:pt x="8308" y="1741"/>
                </a:lnTo>
                <a:lnTo>
                  <a:pt x="8310" y="1738"/>
                </a:lnTo>
                <a:lnTo>
                  <a:pt x="8313" y="1735"/>
                </a:lnTo>
                <a:lnTo>
                  <a:pt x="8319" y="1732"/>
                </a:lnTo>
                <a:lnTo>
                  <a:pt x="8323" y="1728"/>
                </a:lnTo>
                <a:lnTo>
                  <a:pt x="8328" y="1722"/>
                </a:lnTo>
                <a:lnTo>
                  <a:pt x="8331" y="1717"/>
                </a:lnTo>
                <a:lnTo>
                  <a:pt x="8335" y="1712"/>
                </a:lnTo>
                <a:lnTo>
                  <a:pt x="8339" y="1710"/>
                </a:lnTo>
                <a:lnTo>
                  <a:pt x="8341" y="1709"/>
                </a:lnTo>
                <a:lnTo>
                  <a:pt x="8343" y="1710"/>
                </a:lnTo>
                <a:lnTo>
                  <a:pt x="8346" y="1711"/>
                </a:lnTo>
                <a:lnTo>
                  <a:pt x="8349" y="1713"/>
                </a:lnTo>
                <a:lnTo>
                  <a:pt x="8351" y="1715"/>
                </a:lnTo>
                <a:lnTo>
                  <a:pt x="8352" y="1718"/>
                </a:lnTo>
                <a:lnTo>
                  <a:pt x="8353" y="1720"/>
                </a:lnTo>
                <a:lnTo>
                  <a:pt x="8353" y="1722"/>
                </a:lnTo>
                <a:lnTo>
                  <a:pt x="8351" y="1728"/>
                </a:lnTo>
                <a:lnTo>
                  <a:pt x="8348" y="1733"/>
                </a:lnTo>
                <a:lnTo>
                  <a:pt x="8339" y="1744"/>
                </a:lnTo>
                <a:lnTo>
                  <a:pt x="8330" y="1754"/>
                </a:lnTo>
                <a:lnTo>
                  <a:pt x="8318" y="1767"/>
                </a:lnTo>
                <a:lnTo>
                  <a:pt x="8306" y="1779"/>
                </a:lnTo>
                <a:lnTo>
                  <a:pt x="8295" y="1791"/>
                </a:lnTo>
                <a:lnTo>
                  <a:pt x="8284" y="1803"/>
                </a:lnTo>
                <a:lnTo>
                  <a:pt x="8285" y="1809"/>
                </a:lnTo>
                <a:lnTo>
                  <a:pt x="8289" y="1813"/>
                </a:lnTo>
                <a:lnTo>
                  <a:pt x="8292" y="1819"/>
                </a:lnTo>
                <a:lnTo>
                  <a:pt x="8295" y="1824"/>
                </a:lnTo>
                <a:lnTo>
                  <a:pt x="8299" y="1831"/>
                </a:lnTo>
                <a:lnTo>
                  <a:pt x="8301" y="1838"/>
                </a:lnTo>
                <a:lnTo>
                  <a:pt x="8302" y="1846"/>
                </a:lnTo>
                <a:lnTo>
                  <a:pt x="8301" y="1856"/>
                </a:lnTo>
                <a:lnTo>
                  <a:pt x="8299" y="1850"/>
                </a:lnTo>
                <a:lnTo>
                  <a:pt x="8295" y="1844"/>
                </a:lnTo>
                <a:lnTo>
                  <a:pt x="8292" y="1840"/>
                </a:lnTo>
                <a:lnTo>
                  <a:pt x="8288" y="1836"/>
                </a:lnTo>
                <a:lnTo>
                  <a:pt x="8280" y="1830"/>
                </a:lnTo>
                <a:lnTo>
                  <a:pt x="8271" y="1824"/>
                </a:lnTo>
                <a:lnTo>
                  <a:pt x="8262" y="1821"/>
                </a:lnTo>
                <a:lnTo>
                  <a:pt x="8253" y="1817"/>
                </a:lnTo>
                <a:lnTo>
                  <a:pt x="8245" y="1811"/>
                </a:lnTo>
                <a:lnTo>
                  <a:pt x="8239" y="1804"/>
                </a:lnTo>
                <a:lnTo>
                  <a:pt x="8224" y="1803"/>
                </a:lnTo>
                <a:lnTo>
                  <a:pt x="8210" y="1801"/>
                </a:lnTo>
                <a:lnTo>
                  <a:pt x="8209" y="1815"/>
                </a:lnTo>
                <a:lnTo>
                  <a:pt x="8206" y="1830"/>
                </a:lnTo>
                <a:lnTo>
                  <a:pt x="8213" y="1834"/>
                </a:lnTo>
                <a:lnTo>
                  <a:pt x="8220" y="1840"/>
                </a:lnTo>
                <a:lnTo>
                  <a:pt x="8226" y="1840"/>
                </a:lnTo>
                <a:lnTo>
                  <a:pt x="8232" y="1842"/>
                </a:lnTo>
                <a:lnTo>
                  <a:pt x="8238" y="1844"/>
                </a:lnTo>
                <a:lnTo>
                  <a:pt x="8242" y="1849"/>
                </a:lnTo>
                <a:lnTo>
                  <a:pt x="8252" y="1850"/>
                </a:lnTo>
                <a:lnTo>
                  <a:pt x="8261" y="1853"/>
                </a:lnTo>
                <a:lnTo>
                  <a:pt x="8269" y="1858"/>
                </a:lnTo>
                <a:lnTo>
                  <a:pt x="8278" y="1862"/>
                </a:lnTo>
                <a:lnTo>
                  <a:pt x="8282" y="1862"/>
                </a:lnTo>
                <a:lnTo>
                  <a:pt x="8286" y="1863"/>
                </a:lnTo>
                <a:lnTo>
                  <a:pt x="8291" y="1865"/>
                </a:lnTo>
                <a:lnTo>
                  <a:pt x="8294" y="1869"/>
                </a:lnTo>
                <a:lnTo>
                  <a:pt x="8302" y="1872"/>
                </a:lnTo>
                <a:lnTo>
                  <a:pt x="8310" y="1876"/>
                </a:lnTo>
                <a:lnTo>
                  <a:pt x="8316" y="1881"/>
                </a:lnTo>
                <a:lnTo>
                  <a:pt x="8322" y="1888"/>
                </a:lnTo>
                <a:lnTo>
                  <a:pt x="8332" y="1894"/>
                </a:lnTo>
                <a:lnTo>
                  <a:pt x="8341" y="1900"/>
                </a:lnTo>
                <a:lnTo>
                  <a:pt x="8352" y="1909"/>
                </a:lnTo>
                <a:lnTo>
                  <a:pt x="8363" y="1916"/>
                </a:lnTo>
                <a:lnTo>
                  <a:pt x="8363" y="1916"/>
                </a:lnTo>
                <a:lnTo>
                  <a:pt x="8363" y="1916"/>
                </a:lnTo>
                <a:lnTo>
                  <a:pt x="8373" y="1921"/>
                </a:lnTo>
                <a:lnTo>
                  <a:pt x="8383" y="1924"/>
                </a:lnTo>
                <a:lnTo>
                  <a:pt x="8393" y="1925"/>
                </a:lnTo>
                <a:lnTo>
                  <a:pt x="8403" y="1928"/>
                </a:lnTo>
                <a:lnTo>
                  <a:pt x="8414" y="1930"/>
                </a:lnTo>
                <a:lnTo>
                  <a:pt x="8424" y="1932"/>
                </a:lnTo>
                <a:lnTo>
                  <a:pt x="8433" y="1936"/>
                </a:lnTo>
                <a:lnTo>
                  <a:pt x="8442" y="1943"/>
                </a:lnTo>
                <a:lnTo>
                  <a:pt x="8442" y="1943"/>
                </a:lnTo>
                <a:lnTo>
                  <a:pt x="8461" y="1948"/>
                </a:lnTo>
                <a:lnTo>
                  <a:pt x="8480" y="1951"/>
                </a:lnTo>
                <a:lnTo>
                  <a:pt x="8498" y="1955"/>
                </a:lnTo>
                <a:lnTo>
                  <a:pt x="8517" y="1960"/>
                </a:lnTo>
                <a:lnTo>
                  <a:pt x="8517" y="1960"/>
                </a:lnTo>
                <a:lnTo>
                  <a:pt x="8521" y="1963"/>
                </a:lnTo>
                <a:lnTo>
                  <a:pt x="8524" y="1965"/>
                </a:lnTo>
                <a:lnTo>
                  <a:pt x="8529" y="1966"/>
                </a:lnTo>
                <a:lnTo>
                  <a:pt x="8533" y="1968"/>
                </a:lnTo>
                <a:lnTo>
                  <a:pt x="8543" y="1970"/>
                </a:lnTo>
                <a:lnTo>
                  <a:pt x="8552" y="1972"/>
                </a:lnTo>
                <a:lnTo>
                  <a:pt x="8572" y="1982"/>
                </a:lnTo>
                <a:lnTo>
                  <a:pt x="8591" y="1994"/>
                </a:lnTo>
                <a:lnTo>
                  <a:pt x="8601" y="2000"/>
                </a:lnTo>
                <a:lnTo>
                  <a:pt x="8611" y="2004"/>
                </a:lnTo>
                <a:lnTo>
                  <a:pt x="8621" y="2009"/>
                </a:lnTo>
                <a:lnTo>
                  <a:pt x="8632" y="2011"/>
                </a:lnTo>
                <a:lnTo>
                  <a:pt x="8647" y="2016"/>
                </a:lnTo>
                <a:lnTo>
                  <a:pt x="8661" y="2022"/>
                </a:lnTo>
                <a:lnTo>
                  <a:pt x="8671" y="2023"/>
                </a:lnTo>
                <a:lnTo>
                  <a:pt x="8681" y="2024"/>
                </a:lnTo>
                <a:lnTo>
                  <a:pt x="8685" y="2025"/>
                </a:lnTo>
                <a:lnTo>
                  <a:pt x="8690" y="2026"/>
                </a:lnTo>
                <a:lnTo>
                  <a:pt x="8694" y="2029"/>
                </a:lnTo>
                <a:lnTo>
                  <a:pt x="8699" y="2032"/>
                </a:lnTo>
                <a:lnTo>
                  <a:pt x="8699" y="2032"/>
                </a:lnTo>
                <a:lnTo>
                  <a:pt x="8703" y="2033"/>
                </a:lnTo>
                <a:lnTo>
                  <a:pt x="8709" y="2034"/>
                </a:lnTo>
                <a:lnTo>
                  <a:pt x="8709" y="2096"/>
                </a:lnTo>
                <a:lnTo>
                  <a:pt x="8703" y="2094"/>
                </a:lnTo>
                <a:lnTo>
                  <a:pt x="8698" y="2092"/>
                </a:lnTo>
                <a:lnTo>
                  <a:pt x="8693" y="2090"/>
                </a:lnTo>
                <a:lnTo>
                  <a:pt x="8689" y="2086"/>
                </a:lnTo>
                <a:lnTo>
                  <a:pt x="8670" y="2082"/>
                </a:lnTo>
                <a:lnTo>
                  <a:pt x="8659" y="2081"/>
                </a:lnTo>
                <a:lnTo>
                  <a:pt x="8648" y="2080"/>
                </a:lnTo>
                <a:lnTo>
                  <a:pt x="8630" y="2079"/>
                </a:lnTo>
                <a:lnTo>
                  <a:pt x="8612" y="2077"/>
                </a:lnTo>
                <a:lnTo>
                  <a:pt x="8603" y="2076"/>
                </a:lnTo>
                <a:lnTo>
                  <a:pt x="8594" y="2076"/>
                </a:lnTo>
                <a:lnTo>
                  <a:pt x="8585" y="2076"/>
                </a:lnTo>
                <a:lnTo>
                  <a:pt x="8577" y="2079"/>
                </a:lnTo>
                <a:lnTo>
                  <a:pt x="8570" y="2079"/>
                </a:lnTo>
                <a:lnTo>
                  <a:pt x="8563" y="2077"/>
                </a:lnTo>
                <a:lnTo>
                  <a:pt x="8558" y="2074"/>
                </a:lnTo>
                <a:lnTo>
                  <a:pt x="8553" y="2071"/>
                </a:lnTo>
                <a:lnTo>
                  <a:pt x="8543" y="2061"/>
                </a:lnTo>
                <a:lnTo>
                  <a:pt x="8533" y="2052"/>
                </a:lnTo>
                <a:lnTo>
                  <a:pt x="8527" y="2047"/>
                </a:lnTo>
                <a:lnTo>
                  <a:pt x="8520" y="2044"/>
                </a:lnTo>
                <a:lnTo>
                  <a:pt x="8517" y="2044"/>
                </a:lnTo>
                <a:lnTo>
                  <a:pt x="8513" y="2046"/>
                </a:lnTo>
                <a:lnTo>
                  <a:pt x="8510" y="2050"/>
                </a:lnTo>
                <a:lnTo>
                  <a:pt x="8505" y="2055"/>
                </a:lnTo>
                <a:lnTo>
                  <a:pt x="8503" y="2059"/>
                </a:lnTo>
                <a:lnTo>
                  <a:pt x="8501" y="2061"/>
                </a:lnTo>
                <a:lnTo>
                  <a:pt x="8499" y="2062"/>
                </a:lnTo>
                <a:lnTo>
                  <a:pt x="8497" y="2063"/>
                </a:lnTo>
                <a:lnTo>
                  <a:pt x="8491" y="2063"/>
                </a:lnTo>
                <a:lnTo>
                  <a:pt x="8484" y="2061"/>
                </a:lnTo>
                <a:lnTo>
                  <a:pt x="8472" y="2054"/>
                </a:lnTo>
                <a:lnTo>
                  <a:pt x="8460" y="2051"/>
                </a:lnTo>
                <a:lnTo>
                  <a:pt x="8455" y="2054"/>
                </a:lnTo>
                <a:lnTo>
                  <a:pt x="8451" y="2055"/>
                </a:lnTo>
                <a:lnTo>
                  <a:pt x="8448" y="2056"/>
                </a:lnTo>
                <a:lnTo>
                  <a:pt x="8444" y="2055"/>
                </a:lnTo>
                <a:lnTo>
                  <a:pt x="8442" y="2053"/>
                </a:lnTo>
                <a:lnTo>
                  <a:pt x="8440" y="2050"/>
                </a:lnTo>
                <a:lnTo>
                  <a:pt x="8439" y="2045"/>
                </a:lnTo>
                <a:lnTo>
                  <a:pt x="8439" y="2040"/>
                </a:lnTo>
                <a:lnTo>
                  <a:pt x="8431" y="2040"/>
                </a:lnTo>
                <a:lnTo>
                  <a:pt x="8423" y="2039"/>
                </a:lnTo>
                <a:lnTo>
                  <a:pt x="8413" y="2054"/>
                </a:lnTo>
                <a:lnTo>
                  <a:pt x="8402" y="2069"/>
                </a:lnTo>
                <a:lnTo>
                  <a:pt x="8399" y="2072"/>
                </a:lnTo>
                <a:lnTo>
                  <a:pt x="8395" y="2074"/>
                </a:lnTo>
                <a:lnTo>
                  <a:pt x="8391" y="2076"/>
                </a:lnTo>
                <a:lnTo>
                  <a:pt x="8388" y="2079"/>
                </a:lnTo>
                <a:lnTo>
                  <a:pt x="8382" y="2079"/>
                </a:lnTo>
                <a:lnTo>
                  <a:pt x="8378" y="2080"/>
                </a:lnTo>
                <a:lnTo>
                  <a:pt x="8372" y="2079"/>
                </a:lnTo>
                <a:lnTo>
                  <a:pt x="8365" y="2076"/>
                </a:lnTo>
                <a:lnTo>
                  <a:pt x="8365" y="2081"/>
                </a:lnTo>
                <a:lnTo>
                  <a:pt x="8364" y="2084"/>
                </a:lnTo>
                <a:lnTo>
                  <a:pt x="8369" y="2089"/>
                </a:lnTo>
                <a:lnTo>
                  <a:pt x="8371" y="2093"/>
                </a:lnTo>
                <a:lnTo>
                  <a:pt x="8373" y="2096"/>
                </a:lnTo>
                <a:lnTo>
                  <a:pt x="8374" y="2101"/>
                </a:lnTo>
                <a:lnTo>
                  <a:pt x="8374" y="2104"/>
                </a:lnTo>
                <a:lnTo>
                  <a:pt x="8374" y="2107"/>
                </a:lnTo>
                <a:lnTo>
                  <a:pt x="8373" y="2111"/>
                </a:lnTo>
                <a:lnTo>
                  <a:pt x="8372" y="2114"/>
                </a:lnTo>
                <a:lnTo>
                  <a:pt x="8369" y="2120"/>
                </a:lnTo>
                <a:lnTo>
                  <a:pt x="8363" y="2125"/>
                </a:lnTo>
                <a:lnTo>
                  <a:pt x="8356" y="2131"/>
                </a:lnTo>
                <a:lnTo>
                  <a:pt x="8351" y="2135"/>
                </a:lnTo>
                <a:lnTo>
                  <a:pt x="8334" y="2148"/>
                </a:lnTo>
                <a:lnTo>
                  <a:pt x="8319" y="2163"/>
                </a:lnTo>
                <a:lnTo>
                  <a:pt x="8309" y="2178"/>
                </a:lnTo>
                <a:lnTo>
                  <a:pt x="8298" y="2193"/>
                </a:lnTo>
                <a:lnTo>
                  <a:pt x="8292" y="2201"/>
                </a:lnTo>
                <a:lnTo>
                  <a:pt x="8289" y="2208"/>
                </a:lnTo>
                <a:lnTo>
                  <a:pt x="8285" y="2217"/>
                </a:lnTo>
                <a:lnTo>
                  <a:pt x="8285" y="2227"/>
                </a:lnTo>
                <a:lnTo>
                  <a:pt x="8292" y="2238"/>
                </a:lnTo>
                <a:lnTo>
                  <a:pt x="8300" y="2249"/>
                </a:lnTo>
                <a:lnTo>
                  <a:pt x="8303" y="2252"/>
                </a:lnTo>
                <a:lnTo>
                  <a:pt x="8305" y="2255"/>
                </a:lnTo>
                <a:lnTo>
                  <a:pt x="8308" y="2257"/>
                </a:lnTo>
                <a:lnTo>
                  <a:pt x="8309" y="2261"/>
                </a:lnTo>
                <a:lnTo>
                  <a:pt x="8310" y="2268"/>
                </a:lnTo>
                <a:lnTo>
                  <a:pt x="8310" y="2275"/>
                </a:lnTo>
                <a:lnTo>
                  <a:pt x="8315" y="2279"/>
                </a:lnTo>
                <a:lnTo>
                  <a:pt x="8322" y="2283"/>
                </a:lnTo>
                <a:lnTo>
                  <a:pt x="8325" y="2284"/>
                </a:lnTo>
                <a:lnTo>
                  <a:pt x="8328" y="2286"/>
                </a:lnTo>
                <a:lnTo>
                  <a:pt x="8330" y="2288"/>
                </a:lnTo>
                <a:lnTo>
                  <a:pt x="8332" y="2292"/>
                </a:lnTo>
                <a:lnTo>
                  <a:pt x="8344" y="2294"/>
                </a:lnTo>
                <a:lnTo>
                  <a:pt x="8356" y="2295"/>
                </a:lnTo>
                <a:lnTo>
                  <a:pt x="8363" y="2296"/>
                </a:lnTo>
                <a:lnTo>
                  <a:pt x="8369" y="2297"/>
                </a:lnTo>
                <a:lnTo>
                  <a:pt x="8374" y="2301"/>
                </a:lnTo>
                <a:lnTo>
                  <a:pt x="8380" y="2306"/>
                </a:lnTo>
                <a:lnTo>
                  <a:pt x="8382" y="2305"/>
                </a:lnTo>
                <a:lnTo>
                  <a:pt x="8385" y="2305"/>
                </a:lnTo>
                <a:lnTo>
                  <a:pt x="8388" y="2306"/>
                </a:lnTo>
                <a:lnTo>
                  <a:pt x="8389" y="2308"/>
                </a:lnTo>
                <a:lnTo>
                  <a:pt x="8393" y="2312"/>
                </a:lnTo>
                <a:lnTo>
                  <a:pt x="8398" y="2314"/>
                </a:lnTo>
                <a:lnTo>
                  <a:pt x="8404" y="2319"/>
                </a:lnTo>
                <a:lnTo>
                  <a:pt x="8411" y="2325"/>
                </a:lnTo>
                <a:lnTo>
                  <a:pt x="8425" y="2331"/>
                </a:lnTo>
                <a:lnTo>
                  <a:pt x="8439" y="2337"/>
                </a:lnTo>
                <a:lnTo>
                  <a:pt x="8451" y="2345"/>
                </a:lnTo>
                <a:lnTo>
                  <a:pt x="8463" y="2353"/>
                </a:lnTo>
                <a:lnTo>
                  <a:pt x="8488" y="2371"/>
                </a:lnTo>
                <a:lnTo>
                  <a:pt x="8510" y="2389"/>
                </a:lnTo>
                <a:lnTo>
                  <a:pt x="8510" y="2389"/>
                </a:lnTo>
                <a:lnTo>
                  <a:pt x="8519" y="2393"/>
                </a:lnTo>
                <a:lnTo>
                  <a:pt x="8525" y="2397"/>
                </a:lnTo>
                <a:lnTo>
                  <a:pt x="8532" y="2404"/>
                </a:lnTo>
                <a:lnTo>
                  <a:pt x="8538" y="2409"/>
                </a:lnTo>
                <a:lnTo>
                  <a:pt x="8548" y="2416"/>
                </a:lnTo>
                <a:lnTo>
                  <a:pt x="8558" y="2423"/>
                </a:lnTo>
                <a:lnTo>
                  <a:pt x="8562" y="2427"/>
                </a:lnTo>
                <a:lnTo>
                  <a:pt x="8567" y="2432"/>
                </a:lnTo>
                <a:lnTo>
                  <a:pt x="8570" y="2436"/>
                </a:lnTo>
                <a:lnTo>
                  <a:pt x="8572" y="2443"/>
                </a:lnTo>
                <a:lnTo>
                  <a:pt x="8579" y="2445"/>
                </a:lnTo>
                <a:lnTo>
                  <a:pt x="8585" y="2447"/>
                </a:lnTo>
                <a:lnTo>
                  <a:pt x="8591" y="2450"/>
                </a:lnTo>
                <a:lnTo>
                  <a:pt x="8595" y="2455"/>
                </a:lnTo>
                <a:lnTo>
                  <a:pt x="8600" y="2459"/>
                </a:lnTo>
                <a:lnTo>
                  <a:pt x="8603" y="2464"/>
                </a:lnTo>
                <a:lnTo>
                  <a:pt x="8605" y="2470"/>
                </a:lnTo>
                <a:lnTo>
                  <a:pt x="8607" y="2477"/>
                </a:lnTo>
                <a:lnTo>
                  <a:pt x="8610" y="2477"/>
                </a:lnTo>
                <a:lnTo>
                  <a:pt x="8613" y="2478"/>
                </a:lnTo>
                <a:lnTo>
                  <a:pt x="8613" y="2478"/>
                </a:lnTo>
                <a:lnTo>
                  <a:pt x="8621" y="2485"/>
                </a:lnTo>
                <a:lnTo>
                  <a:pt x="8628" y="2492"/>
                </a:lnTo>
                <a:lnTo>
                  <a:pt x="8631" y="2495"/>
                </a:lnTo>
                <a:lnTo>
                  <a:pt x="8632" y="2499"/>
                </a:lnTo>
                <a:lnTo>
                  <a:pt x="8633" y="2505"/>
                </a:lnTo>
                <a:lnTo>
                  <a:pt x="8633" y="2510"/>
                </a:lnTo>
                <a:lnTo>
                  <a:pt x="8640" y="2520"/>
                </a:lnTo>
                <a:lnTo>
                  <a:pt x="8647" y="2530"/>
                </a:lnTo>
                <a:lnTo>
                  <a:pt x="8653" y="2540"/>
                </a:lnTo>
                <a:lnTo>
                  <a:pt x="8660" y="2551"/>
                </a:lnTo>
                <a:lnTo>
                  <a:pt x="8664" y="2555"/>
                </a:lnTo>
                <a:lnTo>
                  <a:pt x="8668" y="2560"/>
                </a:lnTo>
                <a:lnTo>
                  <a:pt x="8671" y="2565"/>
                </a:lnTo>
                <a:lnTo>
                  <a:pt x="8673" y="2569"/>
                </a:lnTo>
                <a:lnTo>
                  <a:pt x="8674" y="2575"/>
                </a:lnTo>
                <a:lnTo>
                  <a:pt x="8675" y="2580"/>
                </a:lnTo>
                <a:lnTo>
                  <a:pt x="8677" y="2586"/>
                </a:lnTo>
                <a:lnTo>
                  <a:pt x="8675" y="2593"/>
                </a:lnTo>
                <a:lnTo>
                  <a:pt x="8675" y="2591"/>
                </a:lnTo>
                <a:lnTo>
                  <a:pt x="8675" y="2591"/>
                </a:lnTo>
                <a:lnTo>
                  <a:pt x="8675" y="2593"/>
                </a:lnTo>
                <a:lnTo>
                  <a:pt x="8675" y="2593"/>
                </a:lnTo>
                <a:lnTo>
                  <a:pt x="8675" y="2593"/>
                </a:lnTo>
                <a:lnTo>
                  <a:pt x="8687" y="2600"/>
                </a:lnTo>
                <a:lnTo>
                  <a:pt x="8697" y="2609"/>
                </a:lnTo>
                <a:lnTo>
                  <a:pt x="8697" y="2609"/>
                </a:lnTo>
                <a:lnTo>
                  <a:pt x="8709" y="2613"/>
                </a:lnTo>
                <a:lnTo>
                  <a:pt x="8709" y="2771"/>
                </a:lnTo>
                <a:lnTo>
                  <a:pt x="8698" y="2762"/>
                </a:lnTo>
                <a:lnTo>
                  <a:pt x="8685" y="2754"/>
                </a:lnTo>
                <a:lnTo>
                  <a:pt x="8685" y="2754"/>
                </a:lnTo>
                <a:lnTo>
                  <a:pt x="8685" y="2754"/>
                </a:lnTo>
                <a:lnTo>
                  <a:pt x="8685" y="2754"/>
                </a:lnTo>
                <a:lnTo>
                  <a:pt x="8671" y="2745"/>
                </a:lnTo>
                <a:lnTo>
                  <a:pt x="8657" y="2736"/>
                </a:lnTo>
                <a:lnTo>
                  <a:pt x="8642" y="2726"/>
                </a:lnTo>
                <a:lnTo>
                  <a:pt x="8628" y="2717"/>
                </a:lnTo>
                <a:lnTo>
                  <a:pt x="8618" y="2715"/>
                </a:lnTo>
                <a:lnTo>
                  <a:pt x="8609" y="2710"/>
                </a:lnTo>
                <a:lnTo>
                  <a:pt x="8604" y="2708"/>
                </a:lnTo>
                <a:lnTo>
                  <a:pt x="8600" y="2705"/>
                </a:lnTo>
                <a:lnTo>
                  <a:pt x="8597" y="2701"/>
                </a:lnTo>
                <a:lnTo>
                  <a:pt x="8594" y="2697"/>
                </a:lnTo>
                <a:lnTo>
                  <a:pt x="8589" y="2695"/>
                </a:lnTo>
                <a:lnTo>
                  <a:pt x="8583" y="2691"/>
                </a:lnTo>
                <a:lnTo>
                  <a:pt x="8579" y="2689"/>
                </a:lnTo>
                <a:lnTo>
                  <a:pt x="8574" y="2686"/>
                </a:lnTo>
                <a:lnTo>
                  <a:pt x="8565" y="2678"/>
                </a:lnTo>
                <a:lnTo>
                  <a:pt x="8558" y="2670"/>
                </a:lnTo>
                <a:lnTo>
                  <a:pt x="8548" y="2667"/>
                </a:lnTo>
                <a:lnTo>
                  <a:pt x="8539" y="2662"/>
                </a:lnTo>
                <a:lnTo>
                  <a:pt x="8531" y="2657"/>
                </a:lnTo>
                <a:lnTo>
                  <a:pt x="8523" y="2650"/>
                </a:lnTo>
                <a:lnTo>
                  <a:pt x="8513" y="2647"/>
                </a:lnTo>
                <a:lnTo>
                  <a:pt x="8502" y="2645"/>
                </a:lnTo>
                <a:lnTo>
                  <a:pt x="8502" y="2645"/>
                </a:lnTo>
                <a:lnTo>
                  <a:pt x="8497" y="2637"/>
                </a:lnTo>
                <a:lnTo>
                  <a:pt x="8490" y="2629"/>
                </a:lnTo>
                <a:lnTo>
                  <a:pt x="8482" y="2624"/>
                </a:lnTo>
                <a:lnTo>
                  <a:pt x="8474" y="2618"/>
                </a:lnTo>
                <a:lnTo>
                  <a:pt x="8457" y="2609"/>
                </a:lnTo>
                <a:lnTo>
                  <a:pt x="8439" y="2600"/>
                </a:lnTo>
                <a:lnTo>
                  <a:pt x="8432" y="2597"/>
                </a:lnTo>
                <a:lnTo>
                  <a:pt x="8424" y="2596"/>
                </a:lnTo>
                <a:lnTo>
                  <a:pt x="8418" y="2595"/>
                </a:lnTo>
                <a:lnTo>
                  <a:pt x="8410" y="2595"/>
                </a:lnTo>
                <a:lnTo>
                  <a:pt x="8402" y="2594"/>
                </a:lnTo>
                <a:lnTo>
                  <a:pt x="8394" y="2591"/>
                </a:lnTo>
                <a:lnTo>
                  <a:pt x="8391" y="2590"/>
                </a:lnTo>
                <a:lnTo>
                  <a:pt x="8388" y="2588"/>
                </a:lnTo>
                <a:lnTo>
                  <a:pt x="8384" y="2585"/>
                </a:lnTo>
                <a:lnTo>
                  <a:pt x="8382" y="2581"/>
                </a:lnTo>
                <a:lnTo>
                  <a:pt x="8376" y="2584"/>
                </a:lnTo>
                <a:lnTo>
                  <a:pt x="8372" y="2586"/>
                </a:lnTo>
                <a:lnTo>
                  <a:pt x="8368" y="2586"/>
                </a:lnTo>
                <a:lnTo>
                  <a:pt x="8362" y="2585"/>
                </a:lnTo>
                <a:lnTo>
                  <a:pt x="8352" y="2584"/>
                </a:lnTo>
                <a:lnTo>
                  <a:pt x="8343" y="2581"/>
                </a:lnTo>
                <a:lnTo>
                  <a:pt x="8340" y="2585"/>
                </a:lnTo>
                <a:lnTo>
                  <a:pt x="8338" y="2586"/>
                </a:lnTo>
                <a:lnTo>
                  <a:pt x="8334" y="2587"/>
                </a:lnTo>
                <a:lnTo>
                  <a:pt x="8331" y="2588"/>
                </a:lnTo>
                <a:lnTo>
                  <a:pt x="8325" y="2588"/>
                </a:lnTo>
                <a:lnTo>
                  <a:pt x="8319" y="2587"/>
                </a:lnTo>
                <a:lnTo>
                  <a:pt x="8310" y="2586"/>
                </a:lnTo>
                <a:lnTo>
                  <a:pt x="8300" y="2585"/>
                </a:lnTo>
                <a:lnTo>
                  <a:pt x="8291" y="2584"/>
                </a:lnTo>
                <a:lnTo>
                  <a:pt x="8282" y="2583"/>
                </a:lnTo>
                <a:lnTo>
                  <a:pt x="8280" y="2578"/>
                </a:lnTo>
                <a:lnTo>
                  <a:pt x="8279" y="2574"/>
                </a:lnTo>
                <a:lnTo>
                  <a:pt x="8279" y="2570"/>
                </a:lnTo>
                <a:lnTo>
                  <a:pt x="8279" y="2568"/>
                </a:lnTo>
                <a:lnTo>
                  <a:pt x="8281" y="2564"/>
                </a:lnTo>
                <a:lnTo>
                  <a:pt x="8285" y="2560"/>
                </a:lnTo>
                <a:lnTo>
                  <a:pt x="8295" y="2556"/>
                </a:lnTo>
                <a:lnTo>
                  <a:pt x="8304" y="2554"/>
                </a:lnTo>
                <a:lnTo>
                  <a:pt x="8310" y="2550"/>
                </a:lnTo>
                <a:lnTo>
                  <a:pt x="8314" y="2547"/>
                </a:lnTo>
                <a:lnTo>
                  <a:pt x="8318" y="2544"/>
                </a:lnTo>
                <a:lnTo>
                  <a:pt x="8321" y="2539"/>
                </a:lnTo>
                <a:lnTo>
                  <a:pt x="8324" y="2536"/>
                </a:lnTo>
                <a:lnTo>
                  <a:pt x="8325" y="2530"/>
                </a:lnTo>
                <a:lnTo>
                  <a:pt x="8326" y="2526"/>
                </a:lnTo>
                <a:lnTo>
                  <a:pt x="8328" y="2519"/>
                </a:lnTo>
                <a:lnTo>
                  <a:pt x="8324" y="2513"/>
                </a:lnTo>
                <a:lnTo>
                  <a:pt x="8320" y="2507"/>
                </a:lnTo>
                <a:lnTo>
                  <a:pt x="8316" y="2505"/>
                </a:lnTo>
                <a:lnTo>
                  <a:pt x="8313" y="2503"/>
                </a:lnTo>
                <a:lnTo>
                  <a:pt x="8310" y="2502"/>
                </a:lnTo>
                <a:lnTo>
                  <a:pt x="8306" y="2500"/>
                </a:lnTo>
                <a:lnTo>
                  <a:pt x="8300" y="2502"/>
                </a:lnTo>
                <a:lnTo>
                  <a:pt x="8293" y="2500"/>
                </a:lnTo>
                <a:lnTo>
                  <a:pt x="8288" y="2498"/>
                </a:lnTo>
                <a:lnTo>
                  <a:pt x="8282" y="2496"/>
                </a:lnTo>
                <a:lnTo>
                  <a:pt x="8272" y="2488"/>
                </a:lnTo>
                <a:lnTo>
                  <a:pt x="8263" y="2480"/>
                </a:lnTo>
                <a:lnTo>
                  <a:pt x="8256" y="2478"/>
                </a:lnTo>
                <a:lnTo>
                  <a:pt x="8250" y="2476"/>
                </a:lnTo>
                <a:lnTo>
                  <a:pt x="8245" y="2472"/>
                </a:lnTo>
                <a:lnTo>
                  <a:pt x="8240" y="2468"/>
                </a:lnTo>
                <a:lnTo>
                  <a:pt x="8231" y="2458"/>
                </a:lnTo>
                <a:lnTo>
                  <a:pt x="8221" y="2449"/>
                </a:lnTo>
                <a:lnTo>
                  <a:pt x="8208" y="2445"/>
                </a:lnTo>
                <a:lnTo>
                  <a:pt x="8194" y="2440"/>
                </a:lnTo>
                <a:lnTo>
                  <a:pt x="8182" y="2437"/>
                </a:lnTo>
                <a:lnTo>
                  <a:pt x="8169" y="2433"/>
                </a:lnTo>
                <a:lnTo>
                  <a:pt x="8165" y="2433"/>
                </a:lnTo>
                <a:lnTo>
                  <a:pt x="8163" y="2430"/>
                </a:lnTo>
                <a:lnTo>
                  <a:pt x="8149" y="2425"/>
                </a:lnTo>
                <a:lnTo>
                  <a:pt x="8134" y="2419"/>
                </a:lnTo>
                <a:lnTo>
                  <a:pt x="8125" y="2419"/>
                </a:lnTo>
                <a:lnTo>
                  <a:pt x="8115" y="2419"/>
                </a:lnTo>
                <a:lnTo>
                  <a:pt x="8111" y="2419"/>
                </a:lnTo>
                <a:lnTo>
                  <a:pt x="8106" y="2420"/>
                </a:lnTo>
                <a:lnTo>
                  <a:pt x="8102" y="2422"/>
                </a:lnTo>
                <a:lnTo>
                  <a:pt x="8098" y="2425"/>
                </a:lnTo>
                <a:lnTo>
                  <a:pt x="8089" y="2439"/>
                </a:lnTo>
                <a:lnTo>
                  <a:pt x="8081" y="2455"/>
                </a:lnTo>
                <a:lnTo>
                  <a:pt x="8076" y="2462"/>
                </a:lnTo>
                <a:lnTo>
                  <a:pt x="8071" y="2468"/>
                </a:lnTo>
                <a:lnTo>
                  <a:pt x="8065" y="2474"/>
                </a:lnTo>
                <a:lnTo>
                  <a:pt x="8059" y="2479"/>
                </a:lnTo>
                <a:lnTo>
                  <a:pt x="8056" y="2482"/>
                </a:lnTo>
                <a:lnTo>
                  <a:pt x="8053" y="2484"/>
                </a:lnTo>
                <a:lnTo>
                  <a:pt x="8051" y="2485"/>
                </a:lnTo>
                <a:lnTo>
                  <a:pt x="8047" y="2485"/>
                </a:lnTo>
                <a:lnTo>
                  <a:pt x="8042" y="2486"/>
                </a:lnTo>
                <a:lnTo>
                  <a:pt x="8036" y="2486"/>
                </a:lnTo>
                <a:lnTo>
                  <a:pt x="8032" y="2489"/>
                </a:lnTo>
                <a:lnTo>
                  <a:pt x="8029" y="2493"/>
                </a:lnTo>
                <a:lnTo>
                  <a:pt x="8029" y="2493"/>
                </a:lnTo>
                <a:lnTo>
                  <a:pt x="8016" y="2497"/>
                </a:lnTo>
                <a:lnTo>
                  <a:pt x="8004" y="2502"/>
                </a:lnTo>
                <a:lnTo>
                  <a:pt x="7992" y="2505"/>
                </a:lnTo>
                <a:lnTo>
                  <a:pt x="7981" y="2509"/>
                </a:lnTo>
                <a:lnTo>
                  <a:pt x="7977" y="2512"/>
                </a:lnTo>
                <a:lnTo>
                  <a:pt x="7975" y="2514"/>
                </a:lnTo>
                <a:lnTo>
                  <a:pt x="7973" y="2515"/>
                </a:lnTo>
                <a:lnTo>
                  <a:pt x="7970" y="2515"/>
                </a:lnTo>
                <a:lnTo>
                  <a:pt x="7964" y="2515"/>
                </a:lnTo>
                <a:lnTo>
                  <a:pt x="7957" y="2514"/>
                </a:lnTo>
                <a:lnTo>
                  <a:pt x="7946" y="2517"/>
                </a:lnTo>
                <a:lnTo>
                  <a:pt x="7937" y="2523"/>
                </a:lnTo>
                <a:lnTo>
                  <a:pt x="7934" y="2525"/>
                </a:lnTo>
                <a:lnTo>
                  <a:pt x="7931" y="2528"/>
                </a:lnTo>
                <a:lnTo>
                  <a:pt x="7929" y="2530"/>
                </a:lnTo>
                <a:lnTo>
                  <a:pt x="7926" y="2535"/>
                </a:lnTo>
                <a:lnTo>
                  <a:pt x="7924" y="2543"/>
                </a:lnTo>
                <a:lnTo>
                  <a:pt x="7923" y="2550"/>
                </a:lnTo>
                <a:lnTo>
                  <a:pt x="7924" y="2560"/>
                </a:lnTo>
                <a:lnTo>
                  <a:pt x="7927" y="2571"/>
                </a:lnTo>
                <a:lnTo>
                  <a:pt x="7930" y="2579"/>
                </a:lnTo>
                <a:lnTo>
                  <a:pt x="7930" y="2586"/>
                </a:lnTo>
                <a:lnTo>
                  <a:pt x="7930" y="2594"/>
                </a:lnTo>
                <a:lnTo>
                  <a:pt x="7927" y="2600"/>
                </a:lnTo>
                <a:lnTo>
                  <a:pt x="7929" y="2604"/>
                </a:lnTo>
                <a:lnTo>
                  <a:pt x="7927" y="2607"/>
                </a:lnTo>
                <a:lnTo>
                  <a:pt x="7929" y="2611"/>
                </a:lnTo>
                <a:lnTo>
                  <a:pt x="7929" y="2616"/>
                </a:lnTo>
                <a:lnTo>
                  <a:pt x="7951" y="2634"/>
                </a:lnTo>
                <a:lnTo>
                  <a:pt x="7973" y="2651"/>
                </a:lnTo>
                <a:lnTo>
                  <a:pt x="7996" y="2669"/>
                </a:lnTo>
                <a:lnTo>
                  <a:pt x="8019" y="2687"/>
                </a:lnTo>
                <a:lnTo>
                  <a:pt x="8026" y="2690"/>
                </a:lnTo>
                <a:lnTo>
                  <a:pt x="8034" y="2695"/>
                </a:lnTo>
                <a:lnTo>
                  <a:pt x="8041" y="2699"/>
                </a:lnTo>
                <a:lnTo>
                  <a:pt x="8047" y="2704"/>
                </a:lnTo>
                <a:lnTo>
                  <a:pt x="8061" y="2715"/>
                </a:lnTo>
                <a:lnTo>
                  <a:pt x="8074" y="2726"/>
                </a:lnTo>
                <a:lnTo>
                  <a:pt x="8084" y="2732"/>
                </a:lnTo>
                <a:lnTo>
                  <a:pt x="8095" y="2739"/>
                </a:lnTo>
                <a:lnTo>
                  <a:pt x="8105" y="2746"/>
                </a:lnTo>
                <a:lnTo>
                  <a:pt x="8116" y="2752"/>
                </a:lnTo>
                <a:lnTo>
                  <a:pt x="8120" y="2754"/>
                </a:lnTo>
                <a:lnTo>
                  <a:pt x="8124" y="2755"/>
                </a:lnTo>
                <a:lnTo>
                  <a:pt x="8129" y="2757"/>
                </a:lnTo>
                <a:lnTo>
                  <a:pt x="8133" y="2760"/>
                </a:lnTo>
                <a:lnTo>
                  <a:pt x="8136" y="2764"/>
                </a:lnTo>
                <a:lnTo>
                  <a:pt x="8138" y="2769"/>
                </a:lnTo>
                <a:lnTo>
                  <a:pt x="8151" y="2782"/>
                </a:lnTo>
                <a:lnTo>
                  <a:pt x="8163" y="2796"/>
                </a:lnTo>
                <a:lnTo>
                  <a:pt x="8174" y="2811"/>
                </a:lnTo>
                <a:lnTo>
                  <a:pt x="8184" y="2828"/>
                </a:lnTo>
                <a:lnTo>
                  <a:pt x="8200" y="2838"/>
                </a:lnTo>
                <a:lnTo>
                  <a:pt x="8211" y="2847"/>
                </a:lnTo>
                <a:lnTo>
                  <a:pt x="8215" y="2851"/>
                </a:lnTo>
                <a:lnTo>
                  <a:pt x="8219" y="2855"/>
                </a:lnTo>
                <a:lnTo>
                  <a:pt x="8221" y="2859"/>
                </a:lnTo>
                <a:lnTo>
                  <a:pt x="8222" y="2863"/>
                </a:lnTo>
                <a:lnTo>
                  <a:pt x="8222" y="2868"/>
                </a:lnTo>
                <a:lnTo>
                  <a:pt x="8222" y="2873"/>
                </a:lnTo>
                <a:lnTo>
                  <a:pt x="8220" y="2879"/>
                </a:lnTo>
                <a:lnTo>
                  <a:pt x="8218" y="2886"/>
                </a:lnTo>
                <a:lnTo>
                  <a:pt x="8211" y="2901"/>
                </a:lnTo>
                <a:lnTo>
                  <a:pt x="8201" y="2922"/>
                </a:lnTo>
                <a:lnTo>
                  <a:pt x="8202" y="2926"/>
                </a:lnTo>
                <a:lnTo>
                  <a:pt x="8202" y="2928"/>
                </a:lnTo>
                <a:lnTo>
                  <a:pt x="8208" y="2933"/>
                </a:lnTo>
                <a:lnTo>
                  <a:pt x="8213" y="2939"/>
                </a:lnTo>
                <a:lnTo>
                  <a:pt x="8216" y="2946"/>
                </a:lnTo>
                <a:lnTo>
                  <a:pt x="8221" y="2952"/>
                </a:lnTo>
                <a:lnTo>
                  <a:pt x="8226" y="2966"/>
                </a:lnTo>
                <a:lnTo>
                  <a:pt x="8233" y="2979"/>
                </a:lnTo>
                <a:lnTo>
                  <a:pt x="8234" y="2982"/>
                </a:lnTo>
                <a:lnTo>
                  <a:pt x="8234" y="2987"/>
                </a:lnTo>
                <a:lnTo>
                  <a:pt x="8234" y="2987"/>
                </a:lnTo>
                <a:lnTo>
                  <a:pt x="8243" y="2994"/>
                </a:lnTo>
                <a:lnTo>
                  <a:pt x="8252" y="3003"/>
                </a:lnTo>
                <a:lnTo>
                  <a:pt x="8258" y="3006"/>
                </a:lnTo>
                <a:lnTo>
                  <a:pt x="8262" y="3009"/>
                </a:lnTo>
                <a:lnTo>
                  <a:pt x="8265" y="3012"/>
                </a:lnTo>
                <a:lnTo>
                  <a:pt x="8268" y="3017"/>
                </a:lnTo>
                <a:lnTo>
                  <a:pt x="8270" y="3021"/>
                </a:lnTo>
                <a:lnTo>
                  <a:pt x="8271" y="3026"/>
                </a:lnTo>
                <a:lnTo>
                  <a:pt x="8272" y="3031"/>
                </a:lnTo>
                <a:lnTo>
                  <a:pt x="8272" y="3037"/>
                </a:lnTo>
                <a:lnTo>
                  <a:pt x="8272" y="3040"/>
                </a:lnTo>
                <a:lnTo>
                  <a:pt x="8272" y="3043"/>
                </a:lnTo>
                <a:lnTo>
                  <a:pt x="8279" y="3049"/>
                </a:lnTo>
                <a:lnTo>
                  <a:pt x="8286" y="3054"/>
                </a:lnTo>
                <a:lnTo>
                  <a:pt x="8294" y="3059"/>
                </a:lnTo>
                <a:lnTo>
                  <a:pt x="8302" y="3064"/>
                </a:lnTo>
                <a:lnTo>
                  <a:pt x="8305" y="3067"/>
                </a:lnTo>
                <a:lnTo>
                  <a:pt x="8309" y="3071"/>
                </a:lnTo>
                <a:lnTo>
                  <a:pt x="8311" y="3074"/>
                </a:lnTo>
                <a:lnTo>
                  <a:pt x="8313" y="3080"/>
                </a:lnTo>
                <a:lnTo>
                  <a:pt x="8319" y="3083"/>
                </a:lnTo>
                <a:lnTo>
                  <a:pt x="8324" y="3087"/>
                </a:lnTo>
                <a:lnTo>
                  <a:pt x="8328" y="3089"/>
                </a:lnTo>
                <a:lnTo>
                  <a:pt x="8330" y="3092"/>
                </a:lnTo>
                <a:lnTo>
                  <a:pt x="8331" y="3094"/>
                </a:lnTo>
                <a:lnTo>
                  <a:pt x="8333" y="3099"/>
                </a:lnTo>
                <a:lnTo>
                  <a:pt x="8340" y="3098"/>
                </a:lnTo>
                <a:lnTo>
                  <a:pt x="8344" y="3099"/>
                </a:lnTo>
                <a:lnTo>
                  <a:pt x="8349" y="3101"/>
                </a:lnTo>
                <a:lnTo>
                  <a:pt x="8352" y="3103"/>
                </a:lnTo>
                <a:lnTo>
                  <a:pt x="8356" y="3112"/>
                </a:lnTo>
                <a:lnTo>
                  <a:pt x="8360" y="3122"/>
                </a:lnTo>
                <a:lnTo>
                  <a:pt x="8360" y="3122"/>
                </a:lnTo>
                <a:lnTo>
                  <a:pt x="8360" y="3122"/>
                </a:lnTo>
                <a:lnTo>
                  <a:pt x="8360" y="3125"/>
                </a:lnTo>
                <a:lnTo>
                  <a:pt x="8360" y="3129"/>
                </a:lnTo>
                <a:lnTo>
                  <a:pt x="8363" y="3130"/>
                </a:lnTo>
                <a:lnTo>
                  <a:pt x="8366" y="3131"/>
                </a:lnTo>
                <a:lnTo>
                  <a:pt x="8372" y="3133"/>
                </a:lnTo>
                <a:lnTo>
                  <a:pt x="8375" y="3137"/>
                </a:lnTo>
                <a:lnTo>
                  <a:pt x="8379" y="3142"/>
                </a:lnTo>
                <a:lnTo>
                  <a:pt x="8380" y="3148"/>
                </a:lnTo>
                <a:lnTo>
                  <a:pt x="8386" y="3154"/>
                </a:lnTo>
                <a:lnTo>
                  <a:pt x="8391" y="3160"/>
                </a:lnTo>
                <a:lnTo>
                  <a:pt x="8393" y="3167"/>
                </a:lnTo>
                <a:lnTo>
                  <a:pt x="8394" y="3173"/>
                </a:lnTo>
                <a:lnTo>
                  <a:pt x="8393" y="3180"/>
                </a:lnTo>
                <a:lnTo>
                  <a:pt x="8390" y="3187"/>
                </a:lnTo>
                <a:lnTo>
                  <a:pt x="8386" y="3193"/>
                </a:lnTo>
                <a:lnTo>
                  <a:pt x="8382" y="3200"/>
                </a:lnTo>
                <a:lnTo>
                  <a:pt x="8379" y="3202"/>
                </a:lnTo>
                <a:lnTo>
                  <a:pt x="8375" y="3202"/>
                </a:lnTo>
                <a:lnTo>
                  <a:pt x="8369" y="3209"/>
                </a:lnTo>
                <a:lnTo>
                  <a:pt x="8362" y="3215"/>
                </a:lnTo>
                <a:lnTo>
                  <a:pt x="8352" y="3221"/>
                </a:lnTo>
                <a:lnTo>
                  <a:pt x="8342" y="3223"/>
                </a:lnTo>
                <a:lnTo>
                  <a:pt x="8333" y="3223"/>
                </a:lnTo>
                <a:lnTo>
                  <a:pt x="8324" y="3222"/>
                </a:lnTo>
                <a:lnTo>
                  <a:pt x="8315" y="3220"/>
                </a:lnTo>
                <a:lnTo>
                  <a:pt x="8306" y="3215"/>
                </a:lnTo>
                <a:lnTo>
                  <a:pt x="8299" y="3210"/>
                </a:lnTo>
                <a:lnTo>
                  <a:pt x="8290" y="3204"/>
                </a:lnTo>
                <a:lnTo>
                  <a:pt x="8281" y="3196"/>
                </a:lnTo>
                <a:lnTo>
                  <a:pt x="8274" y="3188"/>
                </a:lnTo>
                <a:lnTo>
                  <a:pt x="8268" y="3178"/>
                </a:lnTo>
                <a:lnTo>
                  <a:pt x="8261" y="3168"/>
                </a:lnTo>
                <a:lnTo>
                  <a:pt x="8255" y="3158"/>
                </a:lnTo>
                <a:lnTo>
                  <a:pt x="8248" y="3148"/>
                </a:lnTo>
                <a:lnTo>
                  <a:pt x="8241" y="3139"/>
                </a:lnTo>
                <a:lnTo>
                  <a:pt x="8231" y="3131"/>
                </a:lnTo>
                <a:lnTo>
                  <a:pt x="8228" y="3123"/>
                </a:lnTo>
                <a:lnTo>
                  <a:pt x="8223" y="3115"/>
                </a:lnTo>
                <a:lnTo>
                  <a:pt x="8223" y="3115"/>
                </a:lnTo>
                <a:lnTo>
                  <a:pt x="8220" y="3114"/>
                </a:lnTo>
                <a:lnTo>
                  <a:pt x="8218" y="3113"/>
                </a:lnTo>
                <a:lnTo>
                  <a:pt x="8208" y="3110"/>
                </a:lnTo>
                <a:lnTo>
                  <a:pt x="8199" y="3107"/>
                </a:lnTo>
                <a:lnTo>
                  <a:pt x="8190" y="3101"/>
                </a:lnTo>
                <a:lnTo>
                  <a:pt x="8182" y="3095"/>
                </a:lnTo>
                <a:lnTo>
                  <a:pt x="8168" y="3082"/>
                </a:lnTo>
                <a:lnTo>
                  <a:pt x="8154" y="3069"/>
                </a:lnTo>
                <a:lnTo>
                  <a:pt x="8144" y="3060"/>
                </a:lnTo>
                <a:lnTo>
                  <a:pt x="8134" y="3050"/>
                </a:lnTo>
                <a:lnTo>
                  <a:pt x="8119" y="3034"/>
                </a:lnTo>
                <a:lnTo>
                  <a:pt x="8104" y="3019"/>
                </a:lnTo>
                <a:lnTo>
                  <a:pt x="8098" y="3011"/>
                </a:lnTo>
                <a:lnTo>
                  <a:pt x="8091" y="3002"/>
                </a:lnTo>
                <a:lnTo>
                  <a:pt x="8085" y="2993"/>
                </a:lnTo>
                <a:lnTo>
                  <a:pt x="8081" y="2983"/>
                </a:lnTo>
                <a:lnTo>
                  <a:pt x="8076" y="2979"/>
                </a:lnTo>
                <a:lnTo>
                  <a:pt x="8072" y="2977"/>
                </a:lnTo>
                <a:lnTo>
                  <a:pt x="8066" y="2974"/>
                </a:lnTo>
                <a:lnTo>
                  <a:pt x="8061" y="2974"/>
                </a:lnTo>
                <a:lnTo>
                  <a:pt x="8055" y="2977"/>
                </a:lnTo>
                <a:lnTo>
                  <a:pt x="8050" y="2978"/>
                </a:lnTo>
                <a:lnTo>
                  <a:pt x="8044" y="2979"/>
                </a:lnTo>
                <a:lnTo>
                  <a:pt x="8040" y="2978"/>
                </a:lnTo>
                <a:lnTo>
                  <a:pt x="8035" y="2977"/>
                </a:lnTo>
                <a:lnTo>
                  <a:pt x="8031" y="2974"/>
                </a:lnTo>
                <a:lnTo>
                  <a:pt x="8026" y="2971"/>
                </a:lnTo>
                <a:lnTo>
                  <a:pt x="8022" y="2967"/>
                </a:lnTo>
                <a:lnTo>
                  <a:pt x="8015" y="2967"/>
                </a:lnTo>
                <a:lnTo>
                  <a:pt x="8009" y="2967"/>
                </a:lnTo>
                <a:lnTo>
                  <a:pt x="8006" y="2967"/>
                </a:lnTo>
                <a:lnTo>
                  <a:pt x="8003" y="2968"/>
                </a:lnTo>
                <a:lnTo>
                  <a:pt x="8000" y="2970"/>
                </a:lnTo>
                <a:lnTo>
                  <a:pt x="7997" y="2972"/>
                </a:lnTo>
                <a:lnTo>
                  <a:pt x="7997" y="2972"/>
                </a:lnTo>
                <a:lnTo>
                  <a:pt x="7989" y="2977"/>
                </a:lnTo>
                <a:lnTo>
                  <a:pt x="7981" y="2979"/>
                </a:lnTo>
                <a:lnTo>
                  <a:pt x="7973" y="2979"/>
                </a:lnTo>
                <a:lnTo>
                  <a:pt x="7965" y="2978"/>
                </a:lnTo>
                <a:lnTo>
                  <a:pt x="7959" y="2974"/>
                </a:lnTo>
                <a:lnTo>
                  <a:pt x="7952" y="2970"/>
                </a:lnTo>
                <a:lnTo>
                  <a:pt x="7945" y="2964"/>
                </a:lnTo>
                <a:lnTo>
                  <a:pt x="7940" y="2959"/>
                </a:lnTo>
                <a:lnTo>
                  <a:pt x="7930" y="2946"/>
                </a:lnTo>
                <a:lnTo>
                  <a:pt x="7920" y="2933"/>
                </a:lnTo>
                <a:lnTo>
                  <a:pt x="7910" y="2933"/>
                </a:lnTo>
                <a:lnTo>
                  <a:pt x="7902" y="2936"/>
                </a:lnTo>
                <a:lnTo>
                  <a:pt x="7895" y="2939"/>
                </a:lnTo>
                <a:lnTo>
                  <a:pt x="7891" y="2944"/>
                </a:lnTo>
                <a:lnTo>
                  <a:pt x="7887" y="2950"/>
                </a:lnTo>
                <a:lnTo>
                  <a:pt x="7886" y="2958"/>
                </a:lnTo>
                <a:lnTo>
                  <a:pt x="7885" y="2966"/>
                </a:lnTo>
                <a:lnTo>
                  <a:pt x="7884" y="2974"/>
                </a:lnTo>
                <a:lnTo>
                  <a:pt x="7887" y="2978"/>
                </a:lnTo>
                <a:lnTo>
                  <a:pt x="7890" y="2981"/>
                </a:lnTo>
                <a:lnTo>
                  <a:pt x="7890" y="2986"/>
                </a:lnTo>
                <a:lnTo>
                  <a:pt x="7890" y="2990"/>
                </a:lnTo>
                <a:lnTo>
                  <a:pt x="7893" y="2998"/>
                </a:lnTo>
                <a:lnTo>
                  <a:pt x="7895" y="3006"/>
                </a:lnTo>
                <a:lnTo>
                  <a:pt x="7896" y="3012"/>
                </a:lnTo>
                <a:lnTo>
                  <a:pt x="7896" y="3019"/>
                </a:lnTo>
                <a:lnTo>
                  <a:pt x="7895" y="3026"/>
                </a:lnTo>
                <a:lnTo>
                  <a:pt x="7891" y="3032"/>
                </a:lnTo>
                <a:lnTo>
                  <a:pt x="7885" y="3038"/>
                </a:lnTo>
                <a:lnTo>
                  <a:pt x="7877" y="3042"/>
                </a:lnTo>
                <a:lnTo>
                  <a:pt x="7877" y="3042"/>
                </a:lnTo>
                <a:lnTo>
                  <a:pt x="7873" y="3048"/>
                </a:lnTo>
                <a:lnTo>
                  <a:pt x="7870" y="3051"/>
                </a:lnTo>
                <a:lnTo>
                  <a:pt x="7866" y="3053"/>
                </a:lnTo>
                <a:lnTo>
                  <a:pt x="7863" y="3054"/>
                </a:lnTo>
                <a:lnTo>
                  <a:pt x="7859" y="3053"/>
                </a:lnTo>
                <a:lnTo>
                  <a:pt x="7854" y="3051"/>
                </a:lnTo>
                <a:lnTo>
                  <a:pt x="7851" y="3049"/>
                </a:lnTo>
                <a:lnTo>
                  <a:pt x="7846" y="3044"/>
                </a:lnTo>
                <a:lnTo>
                  <a:pt x="7841" y="3039"/>
                </a:lnTo>
                <a:lnTo>
                  <a:pt x="7836" y="3032"/>
                </a:lnTo>
                <a:lnTo>
                  <a:pt x="7833" y="3027"/>
                </a:lnTo>
                <a:lnTo>
                  <a:pt x="7831" y="3020"/>
                </a:lnTo>
                <a:lnTo>
                  <a:pt x="7826" y="3007"/>
                </a:lnTo>
                <a:lnTo>
                  <a:pt x="7824" y="2993"/>
                </a:lnTo>
                <a:lnTo>
                  <a:pt x="7824" y="2979"/>
                </a:lnTo>
                <a:lnTo>
                  <a:pt x="7825" y="2966"/>
                </a:lnTo>
                <a:lnTo>
                  <a:pt x="7827" y="2951"/>
                </a:lnTo>
                <a:lnTo>
                  <a:pt x="7830" y="2937"/>
                </a:lnTo>
                <a:lnTo>
                  <a:pt x="7830" y="2927"/>
                </a:lnTo>
                <a:lnTo>
                  <a:pt x="7830" y="2916"/>
                </a:lnTo>
                <a:lnTo>
                  <a:pt x="7824" y="2900"/>
                </a:lnTo>
                <a:lnTo>
                  <a:pt x="7821" y="2896"/>
                </a:lnTo>
                <a:lnTo>
                  <a:pt x="7815" y="2892"/>
                </a:lnTo>
                <a:lnTo>
                  <a:pt x="7811" y="2890"/>
                </a:lnTo>
                <a:lnTo>
                  <a:pt x="7805" y="2888"/>
                </a:lnTo>
                <a:lnTo>
                  <a:pt x="7800" y="2886"/>
                </a:lnTo>
                <a:lnTo>
                  <a:pt x="7795" y="2882"/>
                </a:lnTo>
                <a:lnTo>
                  <a:pt x="7792" y="2878"/>
                </a:lnTo>
                <a:lnTo>
                  <a:pt x="7790" y="2872"/>
                </a:lnTo>
                <a:lnTo>
                  <a:pt x="7776" y="2871"/>
                </a:lnTo>
                <a:lnTo>
                  <a:pt x="7764" y="2868"/>
                </a:lnTo>
                <a:lnTo>
                  <a:pt x="7757" y="2868"/>
                </a:lnTo>
                <a:lnTo>
                  <a:pt x="7751" y="2868"/>
                </a:lnTo>
                <a:lnTo>
                  <a:pt x="7744" y="2870"/>
                </a:lnTo>
                <a:lnTo>
                  <a:pt x="7737" y="2875"/>
                </a:lnTo>
                <a:lnTo>
                  <a:pt x="7748" y="2876"/>
                </a:lnTo>
                <a:lnTo>
                  <a:pt x="7760" y="2877"/>
                </a:lnTo>
                <a:lnTo>
                  <a:pt x="7767" y="2877"/>
                </a:lnTo>
                <a:lnTo>
                  <a:pt x="7774" y="2878"/>
                </a:lnTo>
                <a:lnTo>
                  <a:pt x="7780" y="2880"/>
                </a:lnTo>
                <a:lnTo>
                  <a:pt x="7783" y="2882"/>
                </a:lnTo>
                <a:lnTo>
                  <a:pt x="7783" y="2885"/>
                </a:lnTo>
                <a:lnTo>
                  <a:pt x="7784" y="2887"/>
                </a:lnTo>
                <a:lnTo>
                  <a:pt x="7783" y="2889"/>
                </a:lnTo>
                <a:lnTo>
                  <a:pt x="7783" y="2891"/>
                </a:lnTo>
                <a:lnTo>
                  <a:pt x="7779" y="2897"/>
                </a:lnTo>
                <a:lnTo>
                  <a:pt x="7773" y="2905"/>
                </a:lnTo>
                <a:lnTo>
                  <a:pt x="7772" y="2908"/>
                </a:lnTo>
                <a:lnTo>
                  <a:pt x="7771" y="2912"/>
                </a:lnTo>
                <a:lnTo>
                  <a:pt x="7768" y="2916"/>
                </a:lnTo>
                <a:lnTo>
                  <a:pt x="7766" y="2918"/>
                </a:lnTo>
                <a:lnTo>
                  <a:pt x="7761" y="2923"/>
                </a:lnTo>
                <a:lnTo>
                  <a:pt x="7755" y="2929"/>
                </a:lnTo>
                <a:lnTo>
                  <a:pt x="7753" y="2943"/>
                </a:lnTo>
                <a:lnTo>
                  <a:pt x="7752" y="2958"/>
                </a:lnTo>
                <a:lnTo>
                  <a:pt x="7750" y="2972"/>
                </a:lnTo>
                <a:lnTo>
                  <a:pt x="7748" y="2988"/>
                </a:lnTo>
                <a:lnTo>
                  <a:pt x="7754" y="2992"/>
                </a:lnTo>
                <a:lnTo>
                  <a:pt x="7761" y="2997"/>
                </a:lnTo>
                <a:lnTo>
                  <a:pt x="7768" y="3004"/>
                </a:lnTo>
                <a:lnTo>
                  <a:pt x="7774" y="3012"/>
                </a:lnTo>
                <a:lnTo>
                  <a:pt x="7779" y="3021"/>
                </a:lnTo>
                <a:lnTo>
                  <a:pt x="7782" y="3030"/>
                </a:lnTo>
                <a:lnTo>
                  <a:pt x="7785" y="3050"/>
                </a:lnTo>
                <a:lnTo>
                  <a:pt x="7790" y="3069"/>
                </a:lnTo>
                <a:lnTo>
                  <a:pt x="7785" y="3073"/>
                </a:lnTo>
                <a:lnTo>
                  <a:pt x="7783" y="3080"/>
                </a:lnTo>
                <a:lnTo>
                  <a:pt x="7781" y="3085"/>
                </a:lnTo>
                <a:lnTo>
                  <a:pt x="7780" y="3092"/>
                </a:lnTo>
                <a:lnTo>
                  <a:pt x="7777" y="3099"/>
                </a:lnTo>
                <a:lnTo>
                  <a:pt x="7774" y="3104"/>
                </a:lnTo>
                <a:lnTo>
                  <a:pt x="7772" y="3107"/>
                </a:lnTo>
                <a:lnTo>
                  <a:pt x="7768" y="3109"/>
                </a:lnTo>
                <a:lnTo>
                  <a:pt x="7765" y="3110"/>
                </a:lnTo>
                <a:lnTo>
                  <a:pt x="7761" y="3111"/>
                </a:lnTo>
                <a:lnTo>
                  <a:pt x="7756" y="3113"/>
                </a:lnTo>
                <a:lnTo>
                  <a:pt x="7752" y="3115"/>
                </a:lnTo>
                <a:lnTo>
                  <a:pt x="7746" y="3117"/>
                </a:lnTo>
                <a:lnTo>
                  <a:pt x="7742" y="3117"/>
                </a:lnTo>
                <a:lnTo>
                  <a:pt x="7737" y="3115"/>
                </a:lnTo>
                <a:lnTo>
                  <a:pt x="7733" y="3113"/>
                </a:lnTo>
                <a:lnTo>
                  <a:pt x="7730" y="3110"/>
                </a:lnTo>
                <a:lnTo>
                  <a:pt x="7725" y="3105"/>
                </a:lnTo>
                <a:lnTo>
                  <a:pt x="7717" y="3104"/>
                </a:lnTo>
                <a:lnTo>
                  <a:pt x="7710" y="3101"/>
                </a:lnTo>
                <a:lnTo>
                  <a:pt x="7704" y="3097"/>
                </a:lnTo>
                <a:lnTo>
                  <a:pt x="7701" y="3092"/>
                </a:lnTo>
                <a:lnTo>
                  <a:pt x="7697" y="3087"/>
                </a:lnTo>
                <a:lnTo>
                  <a:pt x="7694" y="3080"/>
                </a:lnTo>
                <a:lnTo>
                  <a:pt x="7693" y="3072"/>
                </a:lnTo>
                <a:lnTo>
                  <a:pt x="7691" y="3064"/>
                </a:lnTo>
                <a:lnTo>
                  <a:pt x="7693" y="3063"/>
                </a:lnTo>
                <a:lnTo>
                  <a:pt x="7695" y="3061"/>
                </a:lnTo>
                <a:lnTo>
                  <a:pt x="7695" y="3061"/>
                </a:lnTo>
                <a:lnTo>
                  <a:pt x="7696" y="3061"/>
                </a:lnTo>
                <a:lnTo>
                  <a:pt x="7694" y="3060"/>
                </a:lnTo>
                <a:lnTo>
                  <a:pt x="7693" y="3059"/>
                </a:lnTo>
                <a:lnTo>
                  <a:pt x="7692" y="3062"/>
                </a:lnTo>
                <a:lnTo>
                  <a:pt x="7691" y="3064"/>
                </a:lnTo>
                <a:lnTo>
                  <a:pt x="7691" y="3064"/>
                </a:lnTo>
                <a:lnTo>
                  <a:pt x="7685" y="3058"/>
                </a:lnTo>
                <a:lnTo>
                  <a:pt x="7681" y="3050"/>
                </a:lnTo>
                <a:lnTo>
                  <a:pt x="7678" y="3042"/>
                </a:lnTo>
                <a:lnTo>
                  <a:pt x="7678" y="3032"/>
                </a:lnTo>
                <a:lnTo>
                  <a:pt x="7675" y="3028"/>
                </a:lnTo>
                <a:lnTo>
                  <a:pt x="7674" y="3022"/>
                </a:lnTo>
                <a:lnTo>
                  <a:pt x="7674" y="3017"/>
                </a:lnTo>
                <a:lnTo>
                  <a:pt x="7674" y="3011"/>
                </a:lnTo>
                <a:lnTo>
                  <a:pt x="7676" y="3001"/>
                </a:lnTo>
                <a:lnTo>
                  <a:pt x="7677" y="2990"/>
                </a:lnTo>
                <a:lnTo>
                  <a:pt x="7656" y="2962"/>
                </a:lnTo>
                <a:lnTo>
                  <a:pt x="7636" y="2932"/>
                </a:lnTo>
                <a:lnTo>
                  <a:pt x="7617" y="2902"/>
                </a:lnTo>
                <a:lnTo>
                  <a:pt x="7600" y="2872"/>
                </a:lnTo>
                <a:lnTo>
                  <a:pt x="7593" y="2863"/>
                </a:lnTo>
                <a:lnTo>
                  <a:pt x="7587" y="2856"/>
                </a:lnTo>
                <a:lnTo>
                  <a:pt x="7582" y="2855"/>
                </a:lnTo>
                <a:lnTo>
                  <a:pt x="7577" y="2852"/>
                </a:lnTo>
                <a:lnTo>
                  <a:pt x="7573" y="2850"/>
                </a:lnTo>
                <a:lnTo>
                  <a:pt x="7568" y="2847"/>
                </a:lnTo>
                <a:lnTo>
                  <a:pt x="7560" y="2840"/>
                </a:lnTo>
                <a:lnTo>
                  <a:pt x="7552" y="2835"/>
                </a:lnTo>
                <a:lnTo>
                  <a:pt x="7544" y="2830"/>
                </a:lnTo>
                <a:lnTo>
                  <a:pt x="7536" y="2825"/>
                </a:lnTo>
                <a:lnTo>
                  <a:pt x="7532" y="2821"/>
                </a:lnTo>
                <a:lnTo>
                  <a:pt x="7528" y="2818"/>
                </a:lnTo>
                <a:lnTo>
                  <a:pt x="7526" y="2815"/>
                </a:lnTo>
                <a:lnTo>
                  <a:pt x="7524" y="2810"/>
                </a:lnTo>
                <a:lnTo>
                  <a:pt x="7514" y="2799"/>
                </a:lnTo>
                <a:lnTo>
                  <a:pt x="7504" y="2789"/>
                </a:lnTo>
                <a:lnTo>
                  <a:pt x="7494" y="2778"/>
                </a:lnTo>
                <a:lnTo>
                  <a:pt x="7484" y="2767"/>
                </a:lnTo>
                <a:lnTo>
                  <a:pt x="7468" y="2752"/>
                </a:lnTo>
                <a:lnTo>
                  <a:pt x="7453" y="2737"/>
                </a:lnTo>
                <a:lnTo>
                  <a:pt x="7438" y="2722"/>
                </a:lnTo>
                <a:lnTo>
                  <a:pt x="7423" y="2707"/>
                </a:lnTo>
                <a:lnTo>
                  <a:pt x="7415" y="2701"/>
                </a:lnTo>
                <a:lnTo>
                  <a:pt x="7407" y="2696"/>
                </a:lnTo>
                <a:lnTo>
                  <a:pt x="7404" y="2692"/>
                </a:lnTo>
                <a:lnTo>
                  <a:pt x="7401" y="2689"/>
                </a:lnTo>
                <a:lnTo>
                  <a:pt x="7397" y="2686"/>
                </a:lnTo>
                <a:lnTo>
                  <a:pt x="7396" y="2681"/>
                </a:lnTo>
                <a:lnTo>
                  <a:pt x="7387" y="2676"/>
                </a:lnTo>
                <a:lnTo>
                  <a:pt x="7378" y="2670"/>
                </a:lnTo>
                <a:lnTo>
                  <a:pt x="7369" y="2665"/>
                </a:lnTo>
                <a:lnTo>
                  <a:pt x="7361" y="2659"/>
                </a:lnTo>
                <a:lnTo>
                  <a:pt x="7355" y="2655"/>
                </a:lnTo>
                <a:lnTo>
                  <a:pt x="7349" y="2649"/>
                </a:lnTo>
                <a:lnTo>
                  <a:pt x="7344" y="2645"/>
                </a:lnTo>
                <a:lnTo>
                  <a:pt x="7339" y="2639"/>
                </a:lnTo>
                <a:lnTo>
                  <a:pt x="7331" y="2627"/>
                </a:lnTo>
                <a:lnTo>
                  <a:pt x="7321" y="2616"/>
                </a:lnTo>
                <a:lnTo>
                  <a:pt x="7317" y="2616"/>
                </a:lnTo>
                <a:lnTo>
                  <a:pt x="7314" y="2615"/>
                </a:lnTo>
                <a:lnTo>
                  <a:pt x="7306" y="2624"/>
                </a:lnTo>
                <a:lnTo>
                  <a:pt x="7298" y="2631"/>
                </a:lnTo>
                <a:lnTo>
                  <a:pt x="7289" y="2639"/>
                </a:lnTo>
                <a:lnTo>
                  <a:pt x="7281" y="2646"/>
                </a:lnTo>
                <a:lnTo>
                  <a:pt x="7262" y="2660"/>
                </a:lnTo>
                <a:lnTo>
                  <a:pt x="7244" y="2675"/>
                </a:lnTo>
                <a:lnTo>
                  <a:pt x="7235" y="2680"/>
                </a:lnTo>
                <a:lnTo>
                  <a:pt x="7227" y="2687"/>
                </a:lnTo>
                <a:lnTo>
                  <a:pt x="7224" y="2690"/>
                </a:lnTo>
                <a:lnTo>
                  <a:pt x="7222" y="2695"/>
                </a:lnTo>
                <a:lnTo>
                  <a:pt x="7219" y="2699"/>
                </a:lnTo>
                <a:lnTo>
                  <a:pt x="7218" y="2705"/>
                </a:lnTo>
                <a:lnTo>
                  <a:pt x="7224" y="2727"/>
                </a:lnTo>
                <a:lnTo>
                  <a:pt x="7231" y="2735"/>
                </a:lnTo>
                <a:lnTo>
                  <a:pt x="7237" y="2742"/>
                </a:lnTo>
                <a:lnTo>
                  <a:pt x="7242" y="2751"/>
                </a:lnTo>
                <a:lnTo>
                  <a:pt x="7246" y="2759"/>
                </a:lnTo>
                <a:lnTo>
                  <a:pt x="7251" y="2768"/>
                </a:lnTo>
                <a:lnTo>
                  <a:pt x="7256" y="2776"/>
                </a:lnTo>
                <a:lnTo>
                  <a:pt x="7271" y="2791"/>
                </a:lnTo>
                <a:lnTo>
                  <a:pt x="7286" y="2807"/>
                </a:lnTo>
                <a:lnTo>
                  <a:pt x="7302" y="2821"/>
                </a:lnTo>
                <a:lnTo>
                  <a:pt x="7317" y="2837"/>
                </a:lnTo>
                <a:lnTo>
                  <a:pt x="7322" y="2841"/>
                </a:lnTo>
                <a:lnTo>
                  <a:pt x="7326" y="2847"/>
                </a:lnTo>
                <a:lnTo>
                  <a:pt x="7329" y="2853"/>
                </a:lnTo>
                <a:lnTo>
                  <a:pt x="7332" y="2860"/>
                </a:lnTo>
                <a:lnTo>
                  <a:pt x="7335" y="2873"/>
                </a:lnTo>
                <a:lnTo>
                  <a:pt x="7339" y="2886"/>
                </a:lnTo>
                <a:lnTo>
                  <a:pt x="7343" y="2893"/>
                </a:lnTo>
                <a:lnTo>
                  <a:pt x="7345" y="2901"/>
                </a:lnTo>
                <a:lnTo>
                  <a:pt x="7346" y="2909"/>
                </a:lnTo>
                <a:lnTo>
                  <a:pt x="7346" y="2916"/>
                </a:lnTo>
                <a:lnTo>
                  <a:pt x="7344" y="2923"/>
                </a:lnTo>
                <a:lnTo>
                  <a:pt x="7342" y="2931"/>
                </a:lnTo>
                <a:lnTo>
                  <a:pt x="7338" y="2938"/>
                </a:lnTo>
                <a:lnTo>
                  <a:pt x="7335" y="2946"/>
                </a:lnTo>
                <a:lnTo>
                  <a:pt x="7335" y="2946"/>
                </a:lnTo>
                <a:lnTo>
                  <a:pt x="7331" y="2949"/>
                </a:lnTo>
                <a:lnTo>
                  <a:pt x="7326" y="2953"/>
                </a:lnTo>
                <a:lnTo>
                  <a:pt x="7317" y="2960"/>
                </a:lnTo>
                <a:lnTo>
                  <a:pt x="7309" y="2964"/>
                </a:lnTo>
                <a:lnTo>
                  <a:pt x="7305" y="2966"/>
                </a:lnTo>
                <a:lnTo>
                  <a:pt x="7302" y="2966"/>
                </a:lnTo>
                <a:lnTo>
                  <a:pt x="7298" y="2966"/>
                </a:lnTo>
                <a:lnTo>
                  <a:pt x="7295" y="2964"/>
                </a:lnTo>
                <a:lnTo>
                  <a:pt x="7289" y="2961"/>
                </a:lnTo>
                <a:lnTo>
                  <a:pt x="7284" y="2956"/>
                </a:lnTo>
                <a:lnTo>
                  <a:pt x="7278" y="2948"/>
                </a:lnTo>
                <a:lnTo>
                  <a:pt x="7274" y="2939"/>
                </a:lnTo>
                <a:lnTo>
                  <a:pt x="7274" y="2936"/>
                </a:lnTo>
                <a:lnTo>
                  <a:pt x="7273" y="2931"/>
                </a:lnTo>
                <a:lnTo>
                  <a:pt x="7269" y="2930"/>
                </a:lnTo>
                <a:lnTo>
                  <a:pt x="7267" y="2929"/>
                </a:lnTo>
                <a:lnTo>
                  <a:pt x="7259" y="2923"/>
                </a:lnTo>
                <a:lnTo>
                  <a:pt x="7254" y="2918"/>
                </a:lnTo>
                <a:lnTo>
                  <a:pt x="7252" y="2915"/>
                </a:lnTo>
                <a:lnTo>
                  <a:pt x="7249" y="2911"/>
                </a:lnTo>
                <a:lnTo>
                  <a:pt x="7248" y="2908"/>
                </a:lnTo>
                <a:lnTo>
                  <a:pt x="7248" y="2903"/>
                </a:lnTo>
                <a:lnTo>
                  <a:pt x="7247" y="2891"/>
                </a:lnTo>
                <a:lnTo>
                  <a:pt x="7245" y="2879"/>
                </a:lnTo>
                <a:lnTo>
                  <a:pt x="7241" y="2868"/>
                </a:lnTo>
                <a:lnTo>
                  <a:pt x="7236" y="2858"/>
                </a:lnTo>
                <a:lnTo>
                  <a:pt x="7225" y="2837"/>
                </a:lnTo>
                <a:lnTo>
                  <a:pt x="7212" y="2818"/>
                </a:lnTo>
                <a:lnTo>
                  <a:pt x="7203" y="2808"/>
                </a:lnTo>
                <a:lnTo>
                  <a:pt x="7195" y="2799"/>
                </a:lnTo>
                <a:lnTo>
                  <a:pt x="7191" y="2795"/>
                </a:lnTo>
                <a:lnTo>
                  <a:pt x="7188" y="2789"/>
                </a:lnTo>
                <a:lnTo>
                  <a:pt x="7187" y="2782"/>
                </a:lnTo>
                <a:lnTo>
                  <a:pt x="7187" y="2775"/>
                </a:lnTo>
                <a:lnTo>
                  <a:pt x="7182" y="2771"/>
                </a:lnTo>
                <a:lnTo>
                  <a:pt x="7177" y="2766"/>
                </a:lnTo>
                <a:lnTo>
                  <a:pt x="7175" y="2759"/>
                </a:lnTo>
                <a:lnTo>
                  <a:pt x="7174" y="2752"/>
                </a:lnTo>
                <a:lnTo>
                  <a:pt x="7169" y="2749"/>
                </a:lnTo>
                <a:lnTo>
                  <a:pt x="7166" y="2746"/>
                </a:lnTo>
                <a:lnTo>
                  <a:pt x="7163" y="2741"/>
                </a:lnTo>
                <a:lnTo>
                  <a:pt x="7162" y="2736"/>
                </a:lnTo>
                <a:lnTo>
                  <a:pt x="7151" y="2730"/>
                </a:lnTo>
                <a:lnTo>
                  <a:pt x="7137" y="2726"/>
                </a:lnTo>
                <a:lnTo>
                  <a:pt x="7132" y="2724"/>
                </a:lnTo>
                <a:lnTo>
                  <a:pt x="7126" y="2719"/>
                </a:lnTo>
                <a:lnTo>
                  <a:pt x="7123" y="2715"/>
                </a:lnTo>
                <a:lnTo>
                  <a:pt x="7119" y="2707"/>
                </a:lnTo>
                <a:lnTo>
                  <a:pt x="7119" y="2707"/>
                </a:lnTo>
                <a:lnTo>
                  <a:pt x="7119" y="2707"/>
                </a:lnTo>
                <a:lnTo>
                  <a:pt x="7119" y="2707"/>
                </a:lnTo>
                <a:lnTo>
                  <a:pt x="7119" y="2707"/>
                </a:lnTo>
                <a:lnTo>
                  <a:pt x="7110" y="2704"/>
                </a:lnTo>
                <a:lnTo>
                  <a:pt x="7102" y="2700"/>
                </a:lnTo>
                <a:lnTo>
                  <a:pt x="7094" y="2696"/>
                </a:lnTo>
                <a:lnTo>
                  <a:pt x="7086" y="2690"/>
                </a:lnTo>
                <a:lnTo>
                  <a:pt x="7072" y="2678"/>
                </a:lnTo>
                <a:lnTo>
                  <a:pt x="7056" y="2668"/>
                </a:lnTo>
                <a:lnTo>
                  <a:pt x="7056" y="2668"/>
                </a:lnTo>
                <a:lnTo>
                  <a:pt x="7042" y="2658"/>
                </a:lnTo>
                <a:lnTo>
                  <a:pt x="7035" y="2654"/>
                </a:lnTo>
                <a:lnTo>
                  <a:pt x="7028" y="2649"/>
                </a:lnTo>
                <a:lnTo>
                  <a:pt x="7018" y="2641"/>
                </a:lnTo>
                <a:lnTo>
                  <a:pt x="7009" y="2634"/>
                </a:lnTo>
                <a:lnTo>
                  <a:pt x="6996" y="2626"/>
                </a:lnTo>
                <a:lnTo>
                  <a:pt x="6983" y="2619"/>
                </a:lnTo>
                <a:lnTo>
                  <a:pt x="6979" y="2617"/>
                </a:lnTo>
                <a:lnTo>
                  <a:pt x="6977" y="2615"/>
                </a:lnTo>
                <a:lnTo>
                  <a:pt x="6975" y="2613"/>
                </a:lnTo>
                <a:lnTo>
                  <a:pt x="6974" y="2609"/>
                </a:lnTo>
                <a:lnTo>
                  <a:pt x="6973" y="2606"/>
                </a:lnTo>
                <a:lnTo>
                  <a:pt x="6972" y="2601"/>
                </a:lnTo>
                <a:lnTo>
                  <a:pt x="6973" y="2597"/>
                </a:lnTo>
                <a:lnTo>
                  <a:pt x="6974" y="2591"/>
                </a:lnTo>
                <a:lnTo>
                  <a:pt x="6969" y="2590"/>
                </a:lnTo>
                <a:lnTo>
                  <a:pt x="6965" y="2588"/>
                </a:lnTo>
                <a:lnTo>
                  <a:pt x="6963" y="2586"/>
                </a:lnTo>
                <a:lnTo>
                  <a:pt x="6959" y="2583"/>
                </a:lnTo>
                <a:lnTo>
                  <a:pt x="6948" y="2580"/>
                </a:lnTo>
                <a:lnTo>
                  <a:pt x="6937" y="2578"/>
                </a:lnTo>
                <a:lnTo>
                  <a:pt x="6932" y="2577"/>
                </a:lnTo>
                <a:lnTo>
                  <a:pt x="6926" y="2575"/>
                </a:lnTo>
                <a:lnTo>
                  <a:pt x="6922" y="2573"/>
                </a:lnTo>
                <a:lnTo>
                  <a:pt x="6916" y="2568"/>
                </a:lnTo>
                <a:lnTo>
                  <a:pt x="6896" y="2564"/>
                </a:lnTo>
                <a:lnTo>
                  <a:pt x="6876" y="2560"/>
                </a:lnTo>
                <a:lnTo>
                  <a:pt x="6855" y="2556"/>
                </a:lnTo>
                <a:lnTo>
                  <a:pt x="6835" y="2551"/>
                </a:lnTo>
                <a:lnTo>
                  <a:pt x="6820" y="2541"/>
                </a:lnTo>
                <a:lnTo>
                  <a:pt x="6806" y="2533"/>
                </a:lnTo>
                <a:lnTo>
                  <a:pt x="6796" y="2527"/>
                </a:lnTo>
                <a:lnTo>
                  <a:pt x="6785" y="2523"/>
                </a:lnTo>
                <a:lnTo>
                  <a:pt x="6774" y="2517"/>
                </a:lnTo>
                <a:lnTo>
                  <a:pt x="6764" y="2513"/>
                </a:lnTo>
                <a:lnTo>
                  <a:pt x="6755" y="2512"/>
                </a:lnTo>
                <a:lnTo>
                  <a:pt x="6747" y="2510"/>
                </a:lnTo>
                <a:lnTo>
                  <a:pt x="6744" y="2509"/>
                </a:lnTo>
                <a:lnTo>
                  <a:pt x="6740" y="2508"/>
                </a:lnTo>
                <a:lnTo>
                  <a:pt x="6737" y="2505"/>
                </a:lnTo>
                <a:lnTo>
                  <a:pt x="6734" y="2502"/>
                </a:lnTo>
                <a:lnTo>
                  <a:pt x="6727" y="2497"/>
                </a:lnTo>
                <a:lnTo>
                  <a:pt x="6719" y="2492"/>
                </a:lnTo>
                <a:lnTo>
                  <a:pt x="6707" y="2475"/>
                </a:lnTo>
                <a:lnTo>
                  <a:pt x="6694" y="2458"/>
                </a:lnTo>
                <a:lnTo>
                  <a:pt x="6687" y="2459"/>
                </a:lnTo>
                <a:lnTo>
                  <a:pt x="6681" y="2463"/>
                </a:lnTo>
                <a:lnTo>
                  <a:pt x="6677" y="2466"/>
                </a:lnTo>
                <a:lnTo>
                  <a:pt x="6673" y="2469"/>
                </a:lnTo>
                <a:lnTo>
                  <a:pt x="6668" y="2474"/>
                </a:lnTo>
                <a:lnTo>
                  <a:pt x="6664" y="2478"/>
                </a:lnTo>
                <a:lnTo>
                  <a:pt x="6658" y="2482"/>
                </a:lnTo>
                <a:lnTo>
                  <a:pt x="6653" y="2484"/>
                </a:lnTo>
                <a:lnTo>
                  <a:pt x="6651" y="2493"/>
                </a:lnTo>
                <a:lnTo>
                  <a:pt x="6650" y="2503"/>
                </a:lnTo>
                <a:lnTo>
                  <a:pt x="6649" y="2512"/>
                </a:lnTo>
                <a:lnTo>
                  <a:pt x="6648" y="2520"/>
                </a:lnTo>
                <a:lnTo>
                  <a:pt x="6654" y="2526"/>
                </a:lnTo>
                <a:lnTo>
                  <a:pt x="6658" y="2531"/>
                </a:lnTo>
                <a:lnTo>
                  <a:pt x="6660" y="2538"/>
                </a:lnTo>
                <a:lnTo>
                  <a:pt x="6661" y="2546"/>
                </a:lnTo>
                <a:lnTo>
                  <a:pt x="6664" y="2555"/>
                </a:lnTo>
                <a:lnTo>
                  <a:pt x="6667" y="2565"/>
                </a:lnTo>
                <a:lnTo>
                  <a:pt x="6669" y="2575"/>
                </a:lnTo>
                <a:lnTo>
                  <a:pt x="6671" y="2585"/>
                </a:lnTo>
                <a:lnTo>
                  <a:pt x="6677" y="2589"/>
                </a:lnTo>
                <a:lnTo>
                  <a:pt x="6680" y="2595"/>
                </a:lnTo>
                <a:lnTo>
                  <a:pt x="6683" y="2600"/>
                </a:lnTo>
                <a:lnTo>
                  <a:pt x="6685" y="2606"/>
                </a:lnTo>
                <a:lnTo>
                  <a:pt x="6684" y="2610"/>
                </a:lnTo>
                <a:lnTo>
                  <a:pt x="6683" y="2616"/>
                </a:lnTo>
                <a:lnTo>
                  <a:pt x="6680" y="2621"/>
                </a:lnTo>
                <a:lnTo>
                  <a:pt x="6676" y="2626"/>
                </a:lnTo>
                <a:lnTo>
                  <a:pt x="6671" y="2629"/>
                </a:lnTo>
                <a:lnTo>
                  <a:pt x="6667" y="2630"/>
                </a:lnTo>
                <a:lnTo>
                  <a:pt x="6663" y="2630"/>
                </a:lnTo>
                <a:lnTo>
                  <a:pt x="6658" y="2628"/>
                </a:lnTo>
                <a:lnTo>
                  <a:pt x="6654" y="2626"/>
                </a:lnTo>
                <a:lnTo>
                  <a:pt x="6650" y="2621"/>
                </a:lnTo>
                <a:lnTo>
                  <a:pt x="6647" y="2617"/>
                </a:lnTo>
                <a:lnTo>
                  <a:pt x="6645" y="2613"/>
                </a:lnTo>
                <a:lnTo>
                  <a:pt x="6635" y="2599"/>
                </a:lnTo>
                <a:lnTo>
                  <a:pt x="6624" y="2587"/>
                </a:lnTo>
                <a:lnTo>
                  <a:pt x="6616" y="2584"/>
                </a:lnTo>
                <a:lnTo>
                  <a:pt x="6608" y="2579"/>
                </a:lnTo>
                <a:lnTo>
                  <a:pt x="6600" y="2574"/>
                </a:lnTo>
                <a:lnTo>
                  <a:pt x="6594" y="2568"/>
                </a:lnTo>
                <a:lnTo>
                  <a:pt x="6586" y="2563"/>
                </a:lnTo>
                <a:lnTo>
                  <a:pt x="6578" y="2559"/>
                </a:lnTo>
                <a:lnTo>
                  <a:pt x="6575" y="2557"/>
                </a:lnTo>
                <a:lnTo>
                  <a:pt x="6570" y="2556"/>
                </a:lnTo>
                <a:lnTo>
                  <a:pt x="6565" y="2556"/>
                </a:lnTo>
                <a:lnTo>
                  <a:pt x="6560" y="2556"/>
                </a:lnTo>
                <a:lnTo>
                  <a:pt x="6545" y="2558"/>
                </a:lnTo>
                <a:lnTo>
                  <a:pt x="6529" y="2560"/>
                </a:lnTo>
                <a:lnTo>
                  <a:pt x="6521" y="2563"/>
                </a:lnTo>
                <a:lnTo>
                  <a:pt x="6514" y="2566"/>
                </a:lnTo>
                <a:lnTo>
                  <a:pt x="6509" y="2569"/>
                </a:lnTo>
                <a:lnTo>
                  <a:pt x="6506" y="2573"/>
                </a:lnTo>
                <a:lnTo>
                  <a:pt x="6504" y="2583"/>
                </a:lnTo>
                <a:lnTo>
                  <a:pt x="6501" y="2594"/>
                </a:lnTo>
                <a:lnTo>
                  <a:pt x="6500" y="2598"/>
                </a:lnTo>
                <a:lnTo>
                  <a:pt x="6500" y="2604"/>
                </a:lnTo>
                <a:lnTo>
                  <a:pt x="6499" y="2618"/>
                </a:lnTo>
                <a:lnTo>
                  <a:pt x="6499" y="2634"/>
                </a:lnTo>
                <a:lnTo>
                  <a:pt x="6500" y="2641"/>
                </a:lnTo>
                <a:lnTo>
                  <a:pt x="6499" y="2648"/>
                </a:lnTo>
                <a:lnTo>
                  <a:pt x="6498" y="2656"/>
                </a:lnTo>
                <a:lnTo>
                  <a:pt x="6495" y="2662"/>
                </a:lnTo>
                <a:lnTo>
                  <a:pt x="6494" y="2666"/>
                </a:lnTo>
                <a:lnTo>
                  <a:pt x="6492" y="2670"/>
                </a:lnTo>
                <a:lnTo>
                  <a:pt x="6491" y="2681"/>
                </a:lnTo>
                <a:lnTo>
                  <a:pt x="6488" y="2691"/>
                </a:lnTo>
                <a:lnTo>
                  <a:pt x="6484" y="2701"/>
                </a:lnTo>
                <a:lnTo>
                  <a:pt x="6478" y="2709"/>
                </a:lnTo>
                <a:lnTo>
                  <a:pt x="6464" y="2725"/>
                </a:lnTo>
                <a:lnTo>
                  <a:pt x="6447" y="2739"/>
                </a:lnTo>
                <a:lnTo>
                  <a:pt x="6444" y="2744"/>
                </a:lnTo>
                <a:lnTo>
                  <a:pt x="6439" y="2748"/>
                </a:lnTo>
                <a:lnTo>
                  <a:pt x="6435" y="2750"/>
                </a:lnTo>
                <a:lnTo>
                  <a:pt x="6430" y="2752"/>
                </a:lnTo>
                <a:lnTo>
                  <a:pt x="6419" y="2756"/>
                </a:lnTo>
                <a:lnTo>
                  <a:pt x="6408" y="2757"/>
                </a:lnTo>
                <a:lnTo>
                  <a:pt x="6400" y="2756"/>
                </a:lnTo>
                <a:lnTo>
                  <a:pt x="6391" y="2756"/>
                </a:lnTo>
                <a:lnTo>
                  <a:pt x="6391" y="2756"/>
                </a:lnTo>
                <a:lnTo>
                  <a:pt x="6391" y="2756"/>
                </a:lnTo>
                <a:lnTo>
                  <a:pt x="6391" y="2756"/>
                </a:lnTo>
                <a:lnTo>
                  <a:pt x="6391" y="2756"/>
                </a:lnTo>
                <a:lnTo>
                  <a:pt x="6387" y="2759"/>
                </a:lnTo>
                <a:lnTo>
                  <a:pt x="6382" y="2761"/>
                </a:lnTo>
                <a:lnTo>
                  <a:pt x="6377" y="2761"/>
                </a:lnTo>
                <a:lnTo>
                  <a:pt x="6372" y="2761"/>
                </a:lnTo>
                <a:lnTo>
                  <a:pt x="6362" y="2759"/>
                </a:lnTo>
                <a:lnTo>
                  <a:pt x="6354" y="2758"/>
                </a:lnTo>
                <a:lnTo>
                  <a:pt x="6338" y="2756"/>
                </a:lnTo>
                <a:lnTo>
                  <a:pt x="6324" y="2755"/>
                </a:lnTo>
                <a:lnTo>
                  <a:pt x="6309" y="2752"/>
                </a:lnTo>
                <a:lnTo>
                  <a:pt x="6295" y="2751"/>
                </a:lnTo>
                <a:lnTo>
                  <a:pt x="6289" y="2750"/>
                </a:lnTo>
                <a:lnTo>
                  <a:pt x="6286" y="2749"/>
                </a:lnTo>
                <a:lnTo>
                  <a:pt x="6282" y="2746"/>
                </a:lnTo>
                <a:lnTo>
                  <a:pt x="6279" y="2742"/>
                </a:lnTo>
                <a:lnTo>
                  <a:pt x="6265" y="2736"/>
                </a:lnTo>
                <a:lnTo>
                  <a:pt x="6251" y="2729"/>
                </a:lnTo>
                <a:lnTo>
                  <a:pt x="6244" y="2729"/>
                </a:lnTo>
                <a:lnTo>
                  <a:pt x="6236" y="2729"/>
                </a:lnTo>
                <a:lnTo>
                  <a:pt x="6229" y="2727"/>
                </a:lnTo>
                <a:lnTo>
                  <a:pt x="6222" y="2725"/>
                </a:lnTo>
                <a:lnTo>
                  <a:pt x="6209" y="2719"/>
                </a:lnTo>
                <a:lnTo>
                  <a:pt x="6197" y="2711"/>
                </a:lnTo>
                <a:lnTo>
                  <a:pt x="6195" y="2710"/>
                </a:lnTo>
                <a:lnTo>
                  <a:pt x="6192" y="2709"/>
                </a:lnTo>
                <a:lnTo>
                  <a:pt x="6181" y="2707"/>
                </a:lnTo>
                <a:lnTo>
                  <a:pt x="6169" y="2706"/>
                </a:lnTo>
                <a:lnTo>
                  <a:pt x="6163" y="2705"/>
                </a:lnTo>
                <a:lnTo>
                  <a:pt x="6157" y="2704"/>
                </a:lnTo>
                <a:lnTo>
                  <a:pt x="6151" y="2702"/>
                </a:lnTo>
                <a:lnTo>
                  <a:pt x="6146" y="2700"/>
                </a:lnTo>
                <a:lnTo>
                  <a:pt x="6140" y="2698"/>
                </a:lnTo>
                <a:lnTo>
                  <a:pt x="6136" y="2695"/>
                </a:lnTo>
                <a:lnTo>
                  <a:pt x="6131" y="2690"/>
                </a:lnTo>
                <a:lnTo>
                  <a:pt x="6127" y="2686"/>
                </a:lnTo>
                <a:lnTo>
                  <a:pt x="6127" y="2686"/>
                </a:lnTo>
                <a:lnTo>
                  <a:pt x="6127" y="2686"/>
                </a:lnTo>
                <a:lnTo>
                  <a:pt x="6127" y="2686"/>
                </a:lnTo>
                <a:lnTo>
                  <a:pt x="6101" y="2679"/>
                </a:lnTo>
                <a:lnTo>
                  <a:pt x="6076" y="2672"/>
                </a:lnTo>
                <a:lnTo>
                  <a:pt x="6062" y="2670"/>
                </a:lnTo>
                <a:lnTo>
                  <a:pt x="6049" y="2669"/>
                </a:lnTo>
                <a:lnTo>
                  <a:pt x="6042" y="2669"/>
                </a:lnTo>
                <a:lnTo>
                  <a:pt x="6036" y="2670"/>
                </a:lnTo>
                <a:lnTo>
                  <a:pt x="6029" y="2672"/>
                </a:lnTo>
                <a:lnTo>
                  <a:pt x="6022" y="2675"/>
                </a:lnTo>
                <a:lnTo>
                  <a:pt x="6015" y="2679"/>
                </a:lnTo>
                <a:lnTo>
                  <a:pt x="6008" y="2682"/>
                </a:lnTo>
                <a:lnTo>
                  <a:pt x="6000" y="2684"/>
                </a:lnTo>
                <a:lnTo>
                  <a:pt x="5991" y="2682"/>
                </a:lnTo>
                <a:lnTo>
                  <a:pt x="5991" y="2682"/>
                </a:lnTo>
                <a:lnTo>
                  <a:pt x="5987" y="2684"/>
                </a:lnTo>
                <a:lnTo>
                  <a:pt x="5982" y="2684"/>
                </a:lnTo>
                <a:lnTo>
                  <a:pt x="5981" y="2684"/>
                </a:lnTo>
                <a:lnTo>
                  <a:pt x="5980" y="2684"/>
                </a:lnTo>
                <a:lnTo>
                  <a:pt x="5980" y="2684"/>
                </a:lnTo>
                <a:lnTo>
                  <a:pt x="5981" y="2685"/>
                </a:lnTo>
                <a:lnTo>
                  <a:pt x="5981" y="2685"/>
                </a:lnTo>
                <a:lnTo>
                  <a:pt x="5981" y="2685"/>
                </a:lnTo>
                <a:lnTo>
                  <a:pt x="5976" y="2687"/>
                </a:lnTo>
                <a:lnTo>
                  <a:pt x="5970" y="2689"/>
                </a:lnTo>
                <a:lnTo>
                  <a:pt x="5965" y="2689"/>
                </a:lnTo>
                <a:lnTo>
                  <a:pt x="5959" y="2689"/>
                </a:lnTo>
                <a:lnTo>
                  <a:pt x="5953" y="2688"/>
                </a:lnTo>
                <a:lnTo>
                  <a:pt x="5948" y="2686"/>
                </a:lnTo>
                <a:lnTo>
                  <a:pt x="5943" y="2682"/>
                </a:lnTo>
                <a:lnTo>
                  <a:pt x="5938" y="2678"/>
                </a:lnTo>
                <a:lnTo>
                  <a:pt x="5932" y="2675"/>
                </a:lnTo>
                <a:lnTo>
                  <a:pt x="5928" y="2670"/>
                </a:lnTo>
                <a:lnTo>
                  <a:pt x="5925" y="2666"/>
                </a:lnTo>
                <a:lnTo>
                  <a:pt x="5921" y="2660"/>
                </a:lnTo>
                <a:lnTo>
                  <a:pt x="5917" y="2649"/>
                </a:lnTo>
                <a:lnTo>
                  <a:pt x="5913" y="2637"/>
                </a:lnTo>
                <a:lnTo>
                  <a:pt x="5912" y="2626"/>
                </a:lnTo>
                <a:lnTo>
                  <a:pt x="5912" y="2614"/>
                </a:lnTo>
                <a:lnTo>
                  <a:pt x="5911" y="2603"/>
                </a:lnTo>
                <a:lnTo>
                  <a:pt x="5911" y="2591"/>
                </a:lnTo>
                <a:lnTo>
                  <a:pt x="5907" y="2588"/>
                </a:lnTo>
                <a:lnTo>
                  <a:pt x="5903" y="2585"/>
                </a:lnTo>
                <a:lnTo>
                  <a:pt x="5901" y="2581"/>
                </a:lnTo>
                <a:lnTo>
                  <a:pt x="5900" y="2577"/>
                </a:lnTo>
                <a:lnTo>
                  <a:pt x="5898" y="2568"/>
                </a:lnTo>
                <a:lnTo>
                  <a:pt x="5897" y="2559"/>
                </a:lnTo>
                <a:lnTo>
                  <a:pt x="5896" y="2550"/>
                </a:lnTo>
                <a:lnTo>
                  <a:pt x="5892" y="2541"/>
                </a:lnTo>
                <a:lnTo>
                  <a:pt x="5890" y="2538"/>
                </a:lnTo>
                <a:lnTo>
                  <a:pt x="5888" y="2535"/>
                </a:lnTo>
                <a:lnTo>
                  <a:pt x="5885" y="2531"/>
                </a:lnTo>
                <a:lnTo>
                  <a:pt x="5880" y="2529"/>
                </a:lnTo>
                <a:lnTo>
                  <a:pt x="5873" y="2525"/>
                </a:lnTo>
                <a:lnTo>
                  <a:pt x="5868" y="2519"/>
                </a:lnTo>
                <a:lnTo>
                  <a:pt x="5863" y="2513"/>
                </a:lnTo>
                <a:lnTo>
                  <a:pt x="5859" y="2506"/>
                </a:lnTo>
                <a:lnTo>
                  <a:pt x="5856" y="2499"/>
                </a:lnTo>
                <a:lnTo>
                  <a:pt x="5851" y="2494"/>
                </a:lnTo>
                <a:lnTo>
                  <a:pt x="5847" y="2487"/>
                </a:lnTo>
                <a:lnTo>
                  <a:pt x="5840" y="2483"/>
                </a:lnTo>
                <a:lnTo>
                  <a:pt x="5832" y="2474"/>
                </a:lnTo>
                <a:lnTo>
                  <a:pt x="5824" y="2465"/>
                </a:lnTo>
                <a:lnTo>
                  <a:pt x="5819" y="2455"/>
                </a:lnTo>
                <a:lnTo>
                  <a:pt x="5814" y="2444"/>
                </a:lnTo>
                <a:lnTo>
                  <a:pt x="5806" y="2434"/>
                </a:lnTo>
                <a:lnTo>
                  <a:pt x="5799" y="2424"/>
                </a:lnTo>
                <a:lnTo>
                  <a:pt x="5793" y="2413"/>
                </a:lnTo>
                <a:lnTo>
                  <a:pt x="5789" y="2402"/>
                </a:lnTo>
                <a:lnTo>
                  <a:pt x="5780" y="2378"/>
                </a:lnTo>
                <a:lnTo>
                  <a:pt x="5771" y="2355"/>
                </a:lnTo>
                <a:lnTo>
                  <a:pt x="5761" y="2345"/>
                </a:lnTo>
                <a:lnTo>
                  <a:pt x="5751" y="2335"/>
                </a:lnTo>
                <a:lnTo>
                  <a:pt x="5746" y="2332"/>
                </a:lnTo>
                <a:lnTo>
                  <a:pt x="5739" y="2329"/>
                </a:lnTo>
                <a:lnTo>
                  <a:pt x="5732" y="2327"/>
                </a:lnTo>
                <a:lnTo>
                  <a:pt x="5726" y="2326"/>
                </a:lnTo>
                <a:lnTo>
                  <a:pt x="5719" y="2325"/>
                </a:lnTo>
                <a:lnTo>
                  <a:pt x="5712" y="2323"/>
                </a:lnTo>
                <a:lnTo>
                  <a:pt x="5707" y="2318"/>
                </a:lnTo>
                <a:lnTo>
                  <a:pt x="5701" y="2313"/>
                </a:lnTo>
                <a:lnTo>
                  <a:pt x="5692" y="2309"/>
                </a:lnTo>
                <a:lnTo>
                  <a:pt x="5682" y="2306"/>
                </a:lnTo>
                <a:lnTo>
                  <a:pt x="5678" y="2305"/>
                </a:lnTo>
                <a:lnTo>
                  <a:pt x="5673" y="2305"/>
                </a:lnTo>
                <a:lnTo>
                  <a:pt x="5668" y="2306"/>
                </a:lnTo>
                <a:lnTo>
                  <a:pt x="5663" y="2309"/>
                </a:lnTo>
                <a:lnTo>
                  <a:pt x="5663" y="2309"/>
                </a:lnTo>
                <a:lnTo>
                  <a:pt x="5663" y="2309"/>
                </a:lnTo>
                <a:lnTo>
                  <a:pt x="5663" y="2309"/>
                </a:lnTo>
                <a:lnTo>
                  <a:pt x="5663" y="2309"/>
                </a:lnTo>
                <a:lnTo>
                  <a:pt x="5662" y="2319"/>
                </a:lnTo>
                <a:lnTo>
                  <a:pt x="5660" y="2329"/>
                </a:lnTo>
                <a:lnTo>
                  <a:pt x="5659" y="2339"/>
                </a:lnTo>
                <a:lnTo>
                  <a:pt x="5658" y="2349"/>
                </a:lnTo>
                <a:lnTo>
                  <a:pt x="5658" y="2349"/>
                </a:lnTo>
                <a:lnTo>
                  <a:pt x="5658" y="2349"/>
                </a:lnTo>
                <a:lnTo>
                  <a:pt x="5658" y="2349"/>
                </a:lnTo>
                <a:lnTo>
                  <a:pt x="5658" y="2349"/>
                </a:lnTo>
                <a:lnTo>
                  <a:pt x="5657" y="2352"/>
                </a:lnTo>
                <a:lnTo>
                  <a:pt x="5658" y="2354"/>
                </a:lnTo>
                <a:lnTo>
                  <a:pt x="5658" y="2354"/>
                </a:lnTo>
                <a:lnTo>
                  <a:pt x="5658" y="2354"/>
                </a:lnTo>
                <a:lnTo>
                  <a:pt x="5658" y="2354"/>
                </a:lnTo>
                <a:lnTo>
                  <a:pt x="5657" y="2365"/>
                </a:lnTo>
                <a:lnTo>
                  <a:pt x="5654" y="2375"/>
                </a:lnTo>
                <a:lnTo>
                  <a:pt x="5653" y="2385"/>
                </a:lnTo>
                <a:lnTo>
                  <a:pt x="5652" y="2396"/>
                </a:lnTo>
                <a:lnTo>
                  <a:pt x="5651" y="2408"/>
                </a:lnTo>
                <a:lnTo>
                  <a:pt x="5654" y="2414"/>
                </a:lnTo>
                <a:lnTo>
                  <a:pt x="5657" y="2420"/>
                </a:lnTo>
                <a:lnTo>
                  <a:pt x="5658" y="2426"/>
                </a:lnTo>
                <a:lnTo>
                  <a:pt x="5658" y="2432"/>
                </a:lnTo>
                <a:lnTo>
                  <a:pt x="5657" y="2437"/>
                </a:lnTo>
                <a:lnTo>
                  <a:pt x="5653" y="2443"/>
                </a:lnTo>
                <a:lnTo>
                  <a:pt x="5650" y="2447"/>
                </a:lnTo>
                <a:lnTo>
                  <a:pt x="5644" y="2453"/>
                </a:lnTo>
                <a:lnTo>
                  <a:pt x="5642" y="2453"/>
                </a:lnTo>
                <a:lnTo>
                  <a:pt x="5639" y="2453"/>
                </a:lnTo>
                <a:lnTo>
                  <a:pt x="5638" y="2458"/>
                </a:lnTo>
                <a:lnTo>
                  <a:pt x="5637" y="2464"/>
                </a:lnTo>
                <a:lnTo>
                  <a:pt x="5636" y="2467"/>
                </a:lnTo>
                <a:lnTo>
                  <a:pt x="5634" y="2469"/>
                </a:lnTo>
                <a:lnTo>
                  <a:pt x="5632" y="2472"/>
                </a:lnTo>
                <a:lnTo>
                  <a:pt x="5629" y="2474"/>
                </a:lnTo>
                <a:lnTo>
                  <a:pt x="5628" y="2478"/>
                </a:lnTo>
                <a:lnTo>
                  <a:pt x="5627" y="2482"/>
                </a:lnTo>
                <a:lnTo>
                  <a:pt x="5626" y="2485"/>
                </a:lnTo>
                <a:lnTo>
                  <a:pt x="5623" y="2487"/>
                </a:lnTo>
                <a:lnTo>
                  <a:pt x="5618" y="2492"/>
                </a:lnTo>
                <a:lnTo>
                  <a:pt x="5611" y="2495"/>
                </a:lnTo>
                <a:lnTo>
                  <a:pt x="5607" y="2502"/>
                </a:lnTo>
                <a:lnTo>
                  <a:pt x="5602" y="2508"/>
                </a:lnTo>
                <a:lnTo>
                  <a:pt x="5597" y="2515"/>
                </a:lnTo>
                <a:lnTo>
                  <a:pt x="5591" y="2520"/>
                </a:lnTo>
                <a:lnTo>
                  <a:pt x="5583" y="2524"/>
                </a:lnTo>
                <a:lnTo>
                  <a:pt x="5576" y="2526"/>
                </a:lnTo>
                <a:lnTo>
                  <a:pt x="5567" y="2527"/>
                </a:lnTo>
                <a:lnTo>
                  <a:pt x="5557" y="2526"/>
                </a:lnTo>
                <a:lnTo>
                  <a:pt x="5549" y="2524"/>
                </a:lnTo>
                <a:lnTo>
                  <a:pt x="5540" y="2520"/>
                </a:lnTo>
                <a:lnTo>
                  <a:pt x="5532" y="2516"/>
                </a:lnTo>
                <a:lnTo>
                  <a:pt x="5527" y="2512"/>
                </a:lnTo>
                <a:lnTo>
                  <a:pt x="5521" y="2506"/>
                </a:lnTo>
                <a:lnTo>
                  <a:pt x="5517" y="2499"/>
                </a:lnTo>
                <a:lnTo>
                  <a:pt x="5509" y="2487"/>
                </a:lnTo>
                <a:lnTo>
                  <a:pt x="5502" y="2473"/>
                </a:lnTo>
                <a:lnTo>
                  <a:pt x="5494" y="2459"/>
                </a:lnTo>
                <a:lnTo>
                  <a:pt x="5487" y="2446"/>
                </a:lnTo>
                <a:lnTo>
                  <a:pt x="5480" y="2432"/>
                </a:lnTo>
                <a:lnTo>
                  <a:pt x="5474" y="2417"/>
                </a:lnTo>
                <a:lnTo>
                  <a:pt x="5471" y="2403"/>
                </a:lnTo>
                <a:lnTo>
                  <a:pt x="5468" y="2388"/>
                </a:lnTo>
                <a:lnTo>
                  <a:pt x="5468" y="2380"/>
                </a:lnTo>
                <a:lnTo>
                  <a:pt x="5468" y="2373"/>
                </a:lnTo>
                <a:lnTo>
                  <a:pt x="5469" y="2365"/>
                </a:lnTo>
                <a:lnTo>
                  <a:pt x="5470" y="2356"/>
                </a:lnTo>
                <a:lnTo>
                  <a:pt x="5457" y="2325"/>
                </a:lnTo>
                <a:lnTo>
                  <a:pt x="5450" y="2316"/>
                </a:lnTo>
                <a:lnTo>
                  <a:pt x="5443" y="2307"/>
                </a:lnTo>
                <a:lnTo>
                  <a:pt x="5440" y="2303"/>
                </a:lnTo>
                <a:lnTo>
                  <a:pt x="5437" y="2299"/>
                </a:lnTo>
                <a:lnTo>
                  <a:pt x="5432" y="2296"/>
                </a:lnTo>
                <a:lnTo>
                  <a:pt x="5428" y="2294"/>
                </a:lnTo>
                <a:lnTo>
                  <a:pt x="5419" y="2291"/>
                </a:lnTo>
                <a:lnTo>
                  <a:pt x="5410" y="2287"/>
                </a:lnTo>
                <a:lnTo>
                  <a:pt x="5400" y="2285"/>
                </a:lnTo>
                <a:lnTo>
                  <a:pt x="5391" y="2283"/>
                </a:lnTo>
                <a:lnTo>
                  <a:pt x="5381" y="2279"/>
                </a:lnTo>
                <a:lnTo>
                  <a:pt x="5373" y="2274"/>
                </a:lnTo>
                <a:lnTo>
                  <a:pt x="5370" y="2276"/>
                </a:lnTo>
                <a:lnTo>
                  <a:pt x="5367" y="2277"/>
                </a:lnTo>
                <a:lnTo>
                  <a:pt x="5365" y="2281"/>
                </a:lnTo>
                <a:lnTo>
                  <a:pt x="5363" y="2283"/>
                </a:lnTo>
                <a:lnTo>
                  <a:pt x="5362" y="2289"/>
                </a:lnTo>
                <a:lnTo>
                  <a:pt x="5361" y="2295"/>
                </a:lnTo>
                <a:lnTo>
                  <a:pt x="5357" y="2308"/>
                </a:lnTo>
                <a:lnTo>
                  <a:pt x="5352" y="2321"/>
                </a:lnTo>
                <a:lnTo>
                  <a:pt x="5349" y="2326"/>
                </a:lnTo>
                <a:lnTo>
                  <a:pt x="5344" y="2332"/>
                </a:lnTo>
                <a:lnTo>
                  <a:pt x="5339" y="2336"/>
                </a:lnTo>
                <a:lnTo>
                  <a:pt x="5332" y="2338"/>
                </a:lnTo>
                <a:lnTo>
                  <a:pt x="5323" y="2347"/>
                </a:lnTo>
                <a:lnTo>
                  <a:pt x="5315" y="2355"/>
                </a:lnTo>
                <a:lnTo>
                  <a:pt x="5307" y="2364"/>
                </a:lnTo>
                <a:lnTo>
                  <a:pt x="5299" y="2372"/>
                </a:lnTo>
                <a:lnTo>
                  <a:pt x="5298" y="2375"/>
                </a:lnTo>
                <a:lnTo>
                  <a:pt x="5298" y="2378"/>
                </a:lnTo>
                <a:lnTo>
                  <a:pt x="5293" y="2383"/>
                </a:lnTo>
                <a:lnTo>
                  <a:pt x="5288" y="2385"/>
                </a:lnTo>
                <a:lnTo>
                  <a:pt x="5283" y="2386"/>
                </a:lnTo>
                <a:lnTo>
                  <a:pt x="5279" y="2386"/>
                </a:lnTo>
                <a:lnTo>
                  <a:pt x="5274" y="2385"/>
                </a:lnTo>
                <a:lnTo>
                  <a:pt x="5270" y="2383"/>
                </a:lnTo>
                <a:lnTo>
                  <a:pt x="5265" y="2380"/>
                </a:lnTo>
                <a:lnTo>
                  <a:pt x="5261" y="2376"/>
                </a:lnTo>
                <a:lnTo>
                  <a:pt x="5262" y="2374"/>
                </a:lnTo>
                <a:lnTo>
                  <a:pt x="5259" y="2374"/>
                </a:lnTo>
                <a:lnTo>
                  <a:pt x="5257" y="2375"/>
                </a:lnTo>
                <a:lnTo>
                  <a:pt x="5257" y="2375"/>
                </a:lnTo>
                <a:lnTo>
                  <a:pt x="5257" y="2375"/>
                </a:lnTo>
                <a:lnTo>
                  <a:pt x="5257" y="2375"/>
                </a:lnTo>
                <a:lnTo>
                  <a:pt x="5250" y="2372"/>
                </a:lnTo>
                <a:lnTo>
                  <a:pt x="5244" y="2367"/>
                </a:lnTo>
                <a:lnTo>
                  <a:pt x="5240" y="2363"/>
                </a:lnTo>
                <a:lnTo>
                  <a:pt x="5235" y="2358"/>
                </a:lnTo>
                <a:lnTo>
                  <a:pt x="5232" y="2353"/>
                </a:lnTo>
                <a:lnTo>
                  <a:pt x="5230" y="2347"/>
                </a:lnTo>
                <a:lnTo>
                  <a:pt x="5229" y="2341"/>
                </a:lnTo>
                <a:lnTo>
                  <a:pt x="5228" y="2334"/>
                </a:lnTo>
                <a:lnTo>
                  <a:pt x="5224" y="2328"/>
                </a:lnTo>
                <a:lnTo>
                  <a:pt x="5222" y="2323"/>
                </a:lnTo>
                <a:lnTo>
                  <a:pt x="5220" y="2317"/>
                </a:lnTo>
                <a:lnTo>
                  <a:pt x="5219" y="2312"/>
                </a:lnTo>
                <a:lnTo>
                  <a:pt x="5218" y="2299"/>
                </a:lnTo>
                <a:lnTo>
                  <a:pt x="5218" y="2288"/>
                </a:lnTo>
                <a:lnTo>
                  <a:pt x="5214" y="2279"/>
                </a:lnTo>
                <a:lnTo>
                  <a:pt x="5211" y="2272"/>
                </a:lnTo>
                <a:lnTo>
                  <a:pt x="5198" y="2269"/>
                </a:lnTo>
                <a:lnTo>
                  <a:pt x="5184" y="2267"/>
                </a:lnTo>
                <a:lnTo>
                  <a:pt x="5171" y="2266"/>
                </a:lnTo>
                <a:lnTo>
                  <a:pt x="5159" y="2264"/>
                </a:lnTo>
                <a:lnTo>
                  <a:pt x="5152" y="2265"/>
                </a:lnTo>
                <a:lnTo>
                  <a:pt x="5146" y="2266"/>
                </a:lnTo>
                <a:lnTo>
                  <a:pt x="5142" y="2268"/>
                </a:lnTo>
                <a:lnTo>
                  <a:pt x="5138" y="2271"/>
                </a:lnTo>
                <a:lnTo>
                  <a:pt x="5133" y="2275"/>
                </a:lnTo>
                <a:lnTo>
                  <a:pt x="5130" y="2279"/>
                </a:lnTo>
                <a:lnTo>
                  <a:pt x="5128" y="2284"/>
                </a:lnTo>
                <a:lnTo>
                  <a:pt x="5126" y="2291"/>
                </a:lnTo>
                <a:lnTo>
                  <a:pt x="5123" y="2298"/>
                </a:lnTo>
                <a:lnTo>
                  <a:pt x="5121" y="2306"/>
                </a:lnTo>
                <a:lnTo>
                  <a:pt x="5116" y="2313"/>
                </a:lnTo>
                <a:lnTo>
                  <a:pt x="5112" y="2318"/>
                </a:lnTo>
                <a:lnTo>
                  <a:pt x="5106" y="2324"/>
                </a:lnTo>
                <a:lnTo>
                  <a:pt x="5100" y="2328"/>
                </a:lnTo>
                <a:lnTo>
                  <a:pt x="5092" y="2331"/>
                </a:lnTo>
                <a:lnTo>
                  <a:pt x="5083" y="2332"/>
                </a:lnTo>
                <a:lnTo>
                  <a:pt x="5072" y="2338"/>
                </a:lnTo>
                <a:lnTo>
                  <a:pt x="5060" y="2344"/>
                </a:lnTo>
                <a:lnTo>
                  <a:pt x="5058" y="2355"/>
                </a:lnTo>
                <a:lnTo>
                  <a:pt x="5054" y="2366"/>
                </a:lnTo>
                <a:lnTo>
                  <a:pt x="5053" y="2372"/>
                </a:lnTo>
                <a:lnTo>
                  <a:pt x="5053" y="2377"/>
                </a:lnTo>
                <a:lnTo>
                  <a:pt x="5053" y="2383"/>
                </a:lnTo>
                <a:lnTo>
                  <a:pt x="5054" y="2388"/>
                </a:lnTo>
                <a:lnTo>
                  <a:pt x="5061" y="2398"/>
                </a:lnTo>
                <a:lnTo>
                  <a:pt x="5068" y="2408"/>
                </a:lnTo>
                <a:lnTo>
                  <a:pt x="5074" y="2419"/>
                </a:lnTo>
                <a:lnTo>
                  <a:pt x="5081" y="2429"/>
                </a:lnTo>
                <a:lnTo>
                  <a:pt x="5084" y="2433"/>
                </a:lnTo>
                <a:lnTo>
                  <a:pt x="5088" y="2436"/>
                </a:lnTo>
                <a:lnTo>
                  <a:pt x="5090" y="2440"/>
                </a:lnTo>
                <a:lnTo>
                  <a:pt x="5092" y="2445"/>
                </a:lnTo>
                <a:lnTo>
                  <a:pt x="5095" y="2454"/>
                </a:lnTo>
                <a:lnTo>
                  <a:pt x="5099" y="2462"/>
                </a:lnTo>
                <a:lnTo>
                  <a:pt x="5109" y="2469"/>
                </a:lnTo>
                <a:lnTo>
                  <a:pt x="5119" y="2477"/>
                </a:lnTo>
                <a:lnTo>
                  <a:pt x="5123" y="2482"/>
                </a:lnTo>
                <a:lnTo>
                  <a:pt x="5129" y="2485"/>
                </a:lnTo>
                <a:lnTo>
                  <a:pt x="5134" y="2488"/>
                </a:lnTo>
                <a:lnTo>
                  <a:pt x="5140" y="2490"/>
                </a:lnTo>
                <a:lnTo>
                  <a:pt x="5145" y="2494"/>
                </a:lnTo>
                <a:lnTo>
                  <a:pt x="5149" y="2497"/>
                </a:lnTo>
                <a:lnTo>
                  <a:pt x="5151" y="2502"/>
                </a:lnTo>
                <a:lnTo>
                  <a:pt x="5153" y="2507"/>
                </a:lnTo>
                <a:lnTo>
                  <a:pt x="5161" y="2513"/>
                </a:lnTo>
                <a:lnTo>
                  <a:pt x="5170" y="2518"/>
                </a:lnTo>
                <a:lnTo>
                  <a:pt x="5173" y="2520"/>
                </a:lnTo>
                <a:lnTo>
                  <a:pt x="5176" y="2524"/>
                </a:lnTo>
                <a:lnTo>
                  <a:pt x="5179" y="2528"/>
                </a:lnTo>
                <a:lnTo>
                  <a:pt x="5181" y="2533"/>
                </a:lnTo>
                <a:lnTo>
                  <a:pt x="5190" y="2535"/>
                </a:lnTo>
                <a:lnTo>
                  <a:pt x="5196" y="2537"/>
                </a:lnTo>
                <a:lnTo>
                  <a:pt x="5203" y="2541"/>
                </a:lnTo>
                <a:lnTo>
                  <a:pt x="5209" y="2547"/>
                </a:lnTo>
                <a:lnTo>
                  <a:pt x="5219" y="2558"/>
                </a:lnTo>
                <a:lnTo>
                  <a:pt x="5229" y="2570"/>
                </a:lnTo>
                <a:lnTo>
                  <a:pt x="5236" y="2575"/>
                </a:lnTo>
                <a:lnTo>
                  <a:pt x="5243" y="2579"/>
                </a:lnTo>
                <a:lnTo>
                  <a:pt x="5247" y="2584"/>
                </a:lnTo>
                <a:lnTo>
                  <a:pt x="5251" y="2589"/>
                </a:lnTo>
                <a:lnTo>
                  <a:pt x="5253" y="2596"/>
                </a:lnTo>
                <a:lnTo>
                  <a:pt x="5255" y="2601"/>
                </a:lnTo>
                <a:lnTo>
                  <a:pt x="5255" y="2607"/>
                </a:lnTo>
                <a:lnTo>
                  <a:pt x="5254" y="2613"/>
                </a:lnTo>
                <a:lnTo>
                  <a:pt x="5251" y="2618"/>
                </a:lnTo>
                <a:lnTo>
                  <a:pt x="5245" y="2624"/>
                </a:lnTo>
                <a:lnTo>
                  <a:pt x="5239" y="2634"/>
                </a:lnTo>
                <a:lnTo>
                  <a:pt x="5231" y="2641"/>
                </a:lnTo>
                <a:lnTo>
                  <a:pt x="5223" y="2649"/>
                </a:lnTo>
                <a:lnTo>
                  <a:pt x="5215" y="2654"/>
                </a:lnTo>
                <a:lnTo>
                  <a:pt x="5211" y="2656"/>
                </a:lnTo>
                <a:lnTo>
                  <a:pt x="5206" y="2657"/>
                </a:lnTo>
                <a:lnTo>
                  <a:pt x="5202" y="2657"/>
                </a:lnTo>
                <a:lnTo>
                  <a:pt x="5198" y="2657"/>
                </a:lnTo>
                <a:lnTo>
                  <a:pt x="5192" y="2656"/>
                </a:lnTo>
                <a:lnTo>
                  <a:pt x="5186" y="2654"/>
                </a:lnTo>
                <a:lnTo>
                  <a:pt x="5181" y="2650"/>
                </a:lnTo>
                <a:lnTo>
                  <a:pt x="5174" y="2646"/>
                </a:lnTo>
                <a:lnTo>
                  <a:pt x="5166" y="2640"/>
                </a:lnTo>
                <a:lnTo>
                  <a:pt x="5161" y="2633"/>
                </a:lnTo>
                <a:lnTo>
                  <a:pt x="5158" y="2628"/>
                </a:lnTo>
                <a:lnTo>
                  <a:pt x="5156" y="2624"/>
                </a:lnTo>
                <a:lnTo>
                  <a:pt x="5155" y="2619"/>
                </a:lnTo>
                <a:lnTo>
                  <a:pt x="5155" y="2614"/>
                </a:lnTo>
                <a:lnTo>
                  <a:pt x="5148" y="2607"/>
                </a:lnTo>
                <a:lnTo>
                  <a:pt x="5140" y="2598"/>
                </a:lnTo>
                <a:lnTo>
                  <a:pt x="5134" y="2589"/>
                </a:lnTo>
                <a:lnTo>
                  <a:pt x="5130" y="2580"/>
                </a:lnTo>
                <a:lnTo>
                  <a:pt x="5119" y="2571"/>
                </a:lnTo>
                <a:lnTo>
                  <a:pt x="5108" y="2563"/>
                </a:lnTo>
                <a:lnTo>
                  <a:pt x="5100" y="2554"/>
                </a:lnTo>
                <a:lnTo>
                  <a:pt x="5091" y="2546"/>
                </a:lnTo>
                <a:lnTo>
                  <a:pt x="5083" y="2537"/>
                </a:lnTo>
                <a:lnTo>
                  <a:pt x="5074" y="2528"/>
                </a:lnTo>
                <a:lnTo>
                  <a:pt x="5071" y="2528"/>
                </a:lnTo>
                <a:lnTo>
                  <a:pt x="5068" y="2527"/>
                </a:lnTo>
                <a:lnTo>
                  <a:pt x="5068" y="2527"/>
                </a:lnTo>
                <a:lnTo>
                  <a:pt x="5068" y="2526"/>
                </a:lnTo>
                <a:lnTo>
                  <a:pt x="5068" y="2526"/>
                </a:lnTo>
                <a:lnTo>
                  <a:pt x="5068" y="2527"/>
                </a:lnTo>
                <a:lnTo>
                  <a:pt x="5068" y="2527"/>
                </a:lnTo>
                <a:lnTo>
                  <a:pt x="5065" y="2531"/>
                </a:lnTo>
                <a:lnTo>
                  <a:pt x="5062" y="2534"/>
                </a:lnTo>
                <a:lnTo>
                  <a:pt x="5059" y="2536"/>
                </a:lnTo>
                <a:lnTo>
                  <a:pt x="5055" y="2538"/>
                </a:lnTo>
                <a:lnTo>
                  <a:pt x="5049" y="2541"/>
                </a:lnTo>
                <a:lnTo>
                  <a:pt x="5042" y="2546"/>
                </a:lnTo>
                <a:lnTo>
                  <a:pt x="5042" y="2546"/>
                </a:lnTo>
                <a:lnTo>
                  <a:pt x="5040" y="2564"/>
                </a:lnTo>
                <a:lnTo>
                  <a:pt x="5039" y="2580"/>
                </a:lnTo>
                <a:lnTo>
                  <a:pt x="5036" y="2597"/>
                </a:lnTo>
                <a:lnTo>
                  <a:pt x="5034" y="2614"/>
                </a:lnTo>
                <a:lnTo>
                  <a:pt x="5034" y="2614"/>
                </a:lnTo>
                <a:lnTo>
                  <a:pt x="5038" y="2617"/>
                </a:lnTo>
                <a:lnTo>
                  <a:pt x="5039" y="2621"/>
                </a:lnTo>
                <a:lnTo>
                  <a:pt x="5040" y="2625"/>
                </a:lnTo>
                <a:lnTo>
                  <a:pt x="5040" y="2629"/>
                </a:lnTo>
                <a:lnTo>
                  <a:pt x="5039" y="2637"/>
                </a:lnTo>
                <a:lnTo>
                  <a:pt x="5038" y="2645"/>
                </a:lnTo>
                <a:lnTo>
                  <a:pt x="5036" y="2652"/>
                </a:lnTo>
                <a:lnTo>
                  <a:pt x="5036" y="2659"/>
                </a:lnTo>
                <a:lnTo>
                  <a:pt x="5042" y="2671"/>
                </a:lnTo>
                <a:lnTo>
                  <a:pt x="5049" y="2684"/>
                </a:lnTo>
                <a:lnTo>
                  <a:pt x="5046" y="2690"/>
                </a:lnTo>
                <a:lnTo>
                  <a:pt x="5046" y="2698"/>
                </a:lnTo>
                <a:lnTo>
                  <a:pt x="5046" y="2705"/>
                </a:lnTo>
                <a:lnTo>
                  <a:pt x="5046" y="2712"/>
                </a:lnTo>
                <a:lnTo>
                  <a:pt x="5044" y="2719"/>
                </a:lnTo>
                <a:lnTo>
                  <a:pt x="5042" y="2726"/>
                </a:lnTo>
                <a:lnTo>
                  <a:pt x="5040" y="2728"/>
                </a:lnTo>
                <a:lnTo>
                  <a:pt x="5036" y="2731"/>
                </a:lnTo>
                <a:lnTo>
                  <a:pt x="5032" y="2732"/>
                </a:lnTo>
                <a:lnTo>
                  <a:pt x="5028" y="2735"/>
                </a:lnTo>
                <a:lnTo>
                  <a:pt x="5022" y="2741"/>
                </a:lnTo>
                <a:lnTo>
                  <a:pt x="5018" y="2748"/>
                </a:lnTo>
                <a:lnTo>
                  <a:pt x="5014" y="2754"/>
                </a:lnTo>
                <a:lnTo>
                  <a:pt x="5011" y="2757"/>
                </a:lnTo>
                <a:lnTo>
                  <a:pt x="5006" y="2760"/>
                </a:lnTo>
                <a:lnTo>
                  <a:pt x="5001" y="2761"/>
                </a:lnTo>
                <a:lnTo>
                  <a:pt x="4994" y="2766"/>
                </a:lnTo>
                <a:lnTo>
                  <a:pt x="4988" y="2767"/>
                </a:lnTo>
                <a:lnTo>
                  <a:pt x="4982" y="2767"/>
                </a:lnTo>
                <a:lnTo>
                  <a:pt x="4976" y="2765"/>
                </a:lnTo>
                <a:lnTo>
                  <a:pt x="4972" y="2761"/>
                </a:lnTo>
                <a:lnTo>
                  <a:pt x="4968" y="2757"/>
                </a:lnTo>
                <a:lnTo>
                  <a:pt x="4964" y="2752"/>
                </a:lnTo>
                <a:lnTo>
                  <a:pt x="4961" y="2748"/>
                </a:lnTo>
                <a:lnTo>
                  <a:pt x="4945" y="2721"/>
                </a:lnTo>
                <a:lnTo>
                  <a:pt x="4931" y="2695"/>
                </a:lnTo>
                <a:lnTo>
                  <a:pt x="4925" y="2680"/>
                </a:lnTo>
                <a:lnTo>
                  <a:pt x="4920" y="2666"/>
                </a:lnTo>
                <a:lnTo>
                  <a:pt x="4914" y="2651"/>
                </a:lnTo>
                <a:lnTo>
                  <a:pt x="4910" y="2637"/>
                </a:lnTo>
                <a:lnTo>
                  <a:pt x="4902" y="2630"/>
                </a:lnTo>
                <a:lnTo>
                  <a:pt x="4895" y="2624"/>
                </a:lnTo>
                <a:lnTo>
                  <a:pt x="4893" y="2619"/>
                </a:lnTo>
                <a:lnTo>
                  <a:pt x="4892" y="2615"/>
                </a:lnTo>
                <a:lnTo>
                  <a:pt x="4891" y="2609"/>
                </a:lnTo>
                <a:lnTo>
                  <a:pt x="4891" y="2604"/>
                </a:lnTo>
                <a:lnTo>
                  <a:pt x="4885" y="2603"/>
                </a:lnTo>
                <a:lnTo>
                  <a:pt x="4881" y="2601"/>
                </a:lnTo>
                <a:lnTo>
                  <a:pt x="4877" y="2598"/>
                </a:lnTo>
                <a:lnTo>
                  <a:pt x="4874" y="2595"/>
                </a:lnTo>
                <a:lnTo>
                  <a:pt x="4869" y="2588"/>
                </a:lnTo>
                <a:lnTo>
                  <a:pt x="4864" y="2579"/>
                </a:lnTo>
                <a:lnTo>
                  <a:pt x="4864" y="2579"/>
                </a:lnTo>
                <a:lnTo>
                  <a:pt x="4855" y="2573"/>
                </a:lnTo>
                <a:lnTo>
                  <a:pt x="4846" y="2566"/>
                </a:lnTo>
                <a:lnTo>
                  <a:pt x="4837" y="2559"/>
                </a:lnTo>
                <a:lnTo>
                  <a:pt x="4829" y="2553"/>
                </a:lnTo>
                <a:lnTo>
                  <a:pt x="4815" y="2549"/>
                </a:lnTo>
                <a:lnTo>
                  <a:pt x="4802" y="2546"/>
                </a:lnTo>
                <a:lnTo>
                  <a:pt x="4795" y="2545"/>
                </a:lnTo>
                <a:lnTo>
                  <a:pt x="4790" y="2541"/>
                </a:lnTo>
                <a:lnTo>
                  <a:pt x="4784" y="2537"/>
                </a:lnTo>
                <a:lnTo>
                  <a:pt x="4780" y="2530"/>
                </a:lnTo>
                <a:lnTo>
                  <a:pt x="4773" y="2527"/>
                </a:lnTo>
                <a:lnTo>
                  <a:pt x="4767" y="2524"/>
                </a:lnTo>
                <a:lnTo>
                  <a:pt x="4762" y="2520"/>
                </a:lnTo>
                <a:lnTo>
                  <a:pt x="4756" y="2516"/>
                </a:lnTo>
                <a:lnTo>
                  <a:pt x="4749" y="2507"/>
                </a:lnTo>
                <a:lnTo>
                  <a:pt x="4742" y="2496"/>
                </a:lnTo>
                <a:lnTo>
                  <a:pt x="4736" y="2485"/>
                </a:lnTo>
                <a:lnTo>
                  <a:pt x="4733" y="2474"/>
                </a:lnTo>
                <a:lnTo>
                  <a:pt x="4730" y="2460"/>
                </a:lnTo>
                <a:lnTo>
                  <a:pt x="4727" y="2447"/>
                </a:lnTo>
                <a:lnTo>
                  <a:pt x="4730" y="2444"/>
                </a:lnTo>
                <a:lnTo>
                  <a:pt x="4731" y="2439"/>
                </a:lnTo>
                <a:lnTo>
                  <a:pt x="4731" y="2435"/>
                </a:lnTo>
                <a:lnTo>
                  <a:pt x="4730" y="2430"/>
                </a:lnTo>
                <a:lnTo>
                  <a:pt x="4729" y="2423"/>
                </a:lnTo>
                <a:lnTo>
                  <a:pt x="4725" y="2414"/>
                </a:lnTo>
                <a:lnTo>
                  <a:pt x="4723" y="2405"/>
                </a:lnTo>
                <a:lnTo>
                  <a:pt x="4722" y="2397"/>
                </a:lnTo>
                <a:lnTo>
                  <a:pt x="4723" y="2393"/>
                </a:lnTo>
                <a:lnTo>
                  <a:pt x="4724" y="2388"/>
                </a:lnTo>
                <a:lnTo>
                  <a:pt x="4725" y="2384"/>
                </a:lnTo>
                <a:lnTo>
                  <a:pt x="4729" y="2379"/>
                </a:lnTo>
                <a:lnTo>
                  <a:pt x="4725" y="2375"/>
                </a:lnTo>
                <a:lnTo>
                  <a:pt x="4722" y="2372"/>
                </a:lnTo>
                <a:lnTo>
                  <a:pt x="4716" y="2364"/>
                </a:lnTo>
                <a:lnTo>
                  <a:pt x="4713" y="2356"/>
                </a:lnTo>
                <a:lnTo>
                  <a:pt x="4711" y="2348"/>
                </a:lnTo>
                <a:lnTo>
                  <a:pt x="4711" y="2339"/>
                </a:lnTo>
                <a:lnTo>
                  <a:pt x="4709" y="2335"/>
                </a:lnTo>
                <a:lnTo>
                  <a:pt x="4705" y="2331"/>
                </a:lnTo>
                <a:lnTo>
                  <a:pt x="4706" y="2319"/>
                </a:lnTo>
                <a:lnTo>
                  <a:pt x="4707" y="2308"/>
                </a:lnTo>
                <a:lnTo>
                  <a:pt x="4692" y="2299"/>
                </a:lnTo>
                <a:lnTo>
                  <a:pt x="4685" y="2292"/>
                </a:lnTo>
                <a:lnTo>
                  <a:pt x="4679" y="2284"/>
                </a:lnTo>
                <a:lnTo>
                  <a:pt x="4671" y="2276"/>
                </a:lnTo>
                <a:lnTo>
                  <a:pt x="4662" y="2268"/>
                </a:lnTo>
                <a:lnTo>
                  <a:pt x="4653" y="2263"/>
                </a:lnTo>
                <a:lnTo>
                  <a:pt x="4643" y="2257"/>
                </a:lnTo>
                <a:lnTo>
                  <a:pt x="4633" y="2254"/>
                </a:lnTo>
                <a:lnTo>
                  <a:pt x="4623" y="2251"/>
                </a:lnTo>
                <a:lnTo>
                  <a:pt x="4612" y="2249"/>
                </a:lnTo>
                <a:lnTo>
                  <a:pt x="4600" y="2248"/>
                </a:lnTo>
                <a:lnTo>
                  <a:pt x="4593" y="2248"/>
                </a:lnTo>
                <a:lnTo>
                  <a:pt x="4585" y="2247"/>
                </a:lnTo>
                <a:lnTo>
                  <a:pt x="4582" y="2251"/>
                </a:lnTo>
                <a:lnTo>
                  <a:pt x="4578" y="2254"/>
                </a:lnTo>
                <a:lnTo>
                  <a:pt x="4574" y="2256"/>
                </a:lnTo>
                <a:lnTo>
                  <a:pt x="4571" y="2257"/>
                </a:lnTo>
                <a:lnTo>
                  <a:pt x="4562" y="2259"/>
                </a:lnTo>
                <a:lnTo>
                  <a:pt x="4553" y="2259"/>
                </a:lnTo>
                <a:lnTo>
                  <a:pt x="4553" y="2259"/>
                </a:lnTo>
                <a:lnTo>
                  <a:pt x="4553" y="2259"/>
                </a:lnTo>
                <a:lnTo>
                  <a:pt x="4553" y="2259"/>
                </a:lnTo>
                <a:lnTo>
                  <a:pt x="4550" y="2263"/>
                </a:lnTo>
                <a:lnTo>
                  <a:pt x="4546" y="2265"/>
                </a:lnTo>
                <a:lnTo>
                  <a:pt x="4542" y="2266"/>
                </a:lnTo>
                <a:lnTo>
                  <a:pt x="4537" y="2265"/>
                </a:lnTo>
                <a:lnTo>
                  <a:pt x="4534" y="2269"/>
                </a:lnTo>
                <a:lnTo>
                  <a:pt x="4531" y="2273"/>
                </a:lnTo>
                <a:lnTo>
                  <a:pt x="4527" y="2275"/>
                </a:lnTo>
                <a:lnTo>
                  <a:pt x="4523" y="2276"/>
                </a:lnTo>
                <a:lnTo>
                  <a:pt x="4520" y="2277"/>
                </a:lnTo>
                <a:lnTo>
                  <a:pt x="4515" y="2278"/>
                </a:lnTo>
                <a:lnTo>
                  <a:pt x="4511" y="2277"/>
                </a:lnTo>
                <a:lnTo>
                  <a:pt x="4505" y="2277"/>
                </a:lnTo>
                <a:lnTo>
                  <a:pt x="4498" y="2281"/>
                </a:lnTo>
                <a:lnTo>
                  <a:pt x="4493" y="2285"/>
                </a:lnTo>
                <a:lnTo>
                  <a:pt x="4487" y="2289"/>
                </a:lnTo>
                <a:lnTo>
                  <a:pt x="4482" y="2295"/>
                </a:lnTo>
                <a:lnTo>
                  <a:pt x="4473" y="2306"/>
                </a:lnTo>
                <a:lnTo>
                  <a:pt x="4463" y="2317"/>
                </a:lnTo>
                <a:lnTo>
                  <a:pt x="4462" y="2322"/>
                </a:lnTo>
                <a:lnTo>
                  <a:pt x="4461" y="2325"/>
                </a:lnTo>
                <a:lnTo>
                  <a:pt x="4456" y="2328"/>
                </a:lnTo>
                <a:lnTo>
                  <a:pt x="4452" y="2331"/>
                </a:lnTo>
                <a:lnTo>
                  <a:pt x="4447" y="2331"/>
                </a:lnTo>
                <a:lnTo>
                  <a:pt x="4443" y="2331"/>
                </a:lnTo>
                <a:lnTo>
                  <a:pt x="4434" y="2328"/>
                </a:lnTo>
                <a:lnTo>
                  <a:pt x="4425" y="2326"/>
                </a:lnTo>
                <a:lnTo>
                  <a:pt x="4421" y="2327"/>
                </a:lnTo>
                <a:lnTo>
                  <a:pt x="4417" y="2327"/>
                </a:lnTo>
                <a:lnTo>
                  <a:pt x="4407" y="2337"/>
                </a:lnTo>
                <a:lnTo>
                  <a:pt x="4397" y="2347"/>
                </a:lnTo>
                <a:lnTo>
                  <a:pt x="4393" y="2354"/>
                </a:lnTo>
                <a:lnTo>
                  <a:pt x="4388" y="2361"/>
                </a:lnTo>
                <a:lnTo>
                  <a:pt x="4384" y="2367"/>
                </a:lnTo>
                <a:lnTo>
                  <a:pt x="4378" y="2374"/>
                </a:lnTo>
                <a:lnTo>
                  <a:pt x="4372" y="2378"/>
                </a:lnTo>
                <a:lnTo>
                  <a:pt x="4365" y="2383"/>
                </a:lnTo>
                <a:lnTo>
                  <a:pt x="4357" y="2385"/>
                </a:lnTo>
                <a:lnTo>
                  <a:pt x="4347" y="2387"/>
                </a:lnTo>
                <a:lnTo>
                  <a:pt x="4351" y="2396"/>
                </a:lnTo>
                <a:lnTo>
                  <a:pt x="4352" y="2406"/>
                </a:lnTo>
                <a:lnTo>
                  <a:pt x="4352" y="2415"/>
                </a:lnTo>
                <a:lnTo>
                  <a:pt x="4351" y="2425"/>
                </a:lnTo>
                <a:lnTo>
                  <a:pt x="4348" y="2427"/>
                </a:lnTo>
                <a:lnTo>
                  <a:pt x="4347" y="2429"/>
                </a:lnTo>
                <a:lnTo>
                  <a:pt x="4334" y="2418"/>
                </a:lnTo>
                <a:lnTo>
                  <a:pt x="4321" y="2406"/>
                </a:lnTo>
                <a:lnTo>
                  <a:pt x="4308" y="2395"/>
                </a:lnTo>
                <a:lnTo>
                  <a:pt x="4295" y="2383"/>
                </a:lnTo>
                <a:lnTo>
                  <a:pt x="4296" y="2380"/>
                </a:lnTo>
                <a:lnTo>
                  <a:pt x="4298" y="2378"/>
                </a:lnTo>
                <a:lnTo>
                  <a:pt x="4301" y="2376"/>
                </a:lnTo>
                <a:lnTo>
                  <a:pt x="4304" y="2374"/>
                </a:lnTo>
                <a:lnTo>
                  <a:pt x="4301" y="2366"/>
                </a:lnTo>
                <a:lnTo>
                  <a:pt x="4300" y="2358"/>
                </a:lnTo>
                <a:lnTo>
                  <a:pt x="4298" y="2354"/>
                </a:lnTo>
                <a:lnTo>
                  <a:pt x="4300" y="2351"/>
                </a:lnTo>
                <a:lnTo>
                  <a:pt x="4303" y="2347"/>
                </a:lnTo>
                <a:lnTo>
                  <a:pt x="4307" y="2344"/>
                </a:lnTo>
                <a:lnTo>
                  <a:pt x="4307" y="2341"/>
                </a:lnTo>
                <a:lnTo>
                  <a:pt x="4308" y="2336"/>
                </a:lnTo>
                <a:lnTo>
                  <a:pt x="4310" y="2322"/>
                </a:lnTo>
                <a:lnTo>
                  <a:pt x="4312" y="2307"/>
                </a:lnTo>
                <a:lnTo>
                  <a:pt x="4313" y="2309"/>
                </a:lnTo>
                <a:lnTo>
                  <a:pt x="4315" y="2313"/>
                </a:lnTo>
                <a:lnTo>
                  <a:pt x="4314" y="2309"/>
                </a:lnTo>
                <a:lnTo>
                  <a:pt x="4312" y="2307"/>
                </a:lnTo>
                <a:lnTo>
                  <a:pt x="4313" y="2295"/>
                </a:lnTo>
                <a:lnTo>
                  <a:pt x="4314" y="2284"/>
                </a:lnTo>
                <a:lnTo>
                  <a:pt x="4315" y="2277"/>
                </a:lnTo>
                <a:lnTo>
                  <a:pt x="4317" y="2272"/>
                </a:lnTo>
                <a:lnTo>
                  <a:pt x="4320" y="2267"/>
                </a:lnTo>
                <a:lnTo>
                  <a:pt x="4324" y="2263"/>
                </a:lnTo>
                <a:lnTo>
                  <a:pt x="4326" y="2259"/>
                </a:lnTo>
                <a:lnTo>
                  <a:pt x="4327" y="2256"/>
                </a:lnTo>
                <a:lnTo>
                  <a:pt x="4324" y="2252"/>
                </a:lnTo>
                <a:lnTo>
                  <a:pt x="4322" y="2248"/>
                </a:lnTo>
                <a:lnTo>
                  <a:pt x="4321" y="2244"/>
                </a:lnTo>
                <a:lnTo>
                  <a:pt x="4320" y="2241"/>
                </a:lnTo>
                <a:lnTo>
                  <a:pt x="4322" y="2232"/>
                </a:lnTo>
                <a:lnTo>
                  <a:pt x="4323" y="2223"/>
                </a:lnTo>
                <a:lnTo>
                  <a:pt x="4323" y="2223"/>
                </a:lnTo>
                <a:lnTo>
                  <a:pt x="4323" y="2221"/>
                </a:lnTo>
                <a:lnTo>
                  <a:pt x="4323" y="2217"/>
                </a:lnTo>
                <a:lnTo>
                  <a:pt x="4317" y="2202"/>
                </a:lnTo>
                <a:lnTo>
                  <a:pt x="4312" y="2186"/>
                </a:lnTo>
                <a:lnTo>
                  <a:pt x="4308" y="2175"/>
                </a:lnTo>
                <a:lnTo>
                  <a:pt x="4304" y="2166"/>
                </a:lnTo>
                <a:lnTo>
                  <a:pt x="4302" y="2163"/>
                </a:lnTo>
                <a:lnTo>
                  <a:pt x="4300" y="2160"/>
                </a:lnTo>
                <a:lnTo>
                  <a:pt x="4297" y="2157"/>
                </a:lnTo>
                <a:lnTo>
                  <a:pt x="4294" y="2155"/>
                </a:lnTo>
                <a:lnTo>
                  <a:pt x="4291" y="2154"/>
                </a:lnTo>
                <a:lnTo>
                  <a:pt x="4287" y="2153"/>
                </a:lnTo>
                <a:lnTo>
                  <a:pt x="4284" y="2154"/>
                </a:lnTo>
                <a:lnTo>
                  <a:pt x="4279" y="2154"/>
                </a:lnTo>
                <a:lnTo>
                  <a:pt x="4271" y="2158"/>
                </a:lnTo>
                <a:lnTo>
                  <a:pt x="4259" y="2166"/>
                </a:lnTo>
                <a:lnTo>
                  <a:pt x="4253" y="2171"/>
                </a:lnTo>
                <a:lnTo>
                  <a:pt x="4246" y="2173"/>
                </a:lnTo>
                <a:lnTo>
                  <a:pt x="4239" y="2174"/>
                </a:lnTo>
                <a:lnTo>
                  <a:pt x="4232" y="2174"/>
                </a:lnTo>
                <a:lnTo>
                  <a:pt x="4217" y="2171"/>
                </a:lnTo>
                <a:lnTo>
                  <a:pt x="4202" y="2166"/>
                </a:lnTo>
                <a:lnTo>
                  <a:pt x="4205" y="2161"/>
                </a:lnTo>
                <a:lnTo>
                  <a:pt x="4208" y="2155"/>
                </a:lnTo>
                <a:lnTo>
                  <a:pt x="4213" y="2150"/>
                </a:lnTo>
                <a:lnTo>
                  <a:pt x="4218" y="2144"/>
                </a:lnTo>
                <a:lnTo>
                  <a:pt x="4223" y="2140"/>
                </a:lnTo>
                <a:lnTo>
                  <a:pt x="4226" y="2134"/>
                </a:lnTo>
                <a:lnTo>
                  <a:pt x="4228" y="2127"/>
                </a:lnTo>
                <a:lnTo>
                  <a:pt x="4229" y="2121"/>
                </a:lnTo>
                <a:lnTo>
                  <a:pt x="4233" y="2112"/>
                </a:lnTo>
                <a:lnTo>
                  <a:pt x="4234" y="2107"/>
                </a:lnTo>
                <a:lnTo>
                  <a:pt x="4226" y="2101"/>
                </a:lnTo>
                <a:lnTo>
                  <a:pt x="4222" y="2096"/>
                </a:lnTo>
                <a:lnTo>
                  <a:pt x="4217" y="2091"/>
                </a:lnTo>
                <a:lnTo>
                  <a:pt x="4216" y="2087"/>
                </a:lnTo>
                <a:lnTo>
                  <a:pt x="4215" y="2083"/>
                </a:lnTo>
                <a:lnTo>
                  <a:pt x="4216" y="2080"/>
                </a:lnTo>
                <a:lnTo>
                  <a:pt x="4218" y="2077"/>
                </a:lnTo>
                <a:lnTo>
                  <a:pt x="4221" y="2074"/>
                </a:lnTo>
                <a:lnTo>
                  <a:pt x="4237" y="2064"/>
                </a:lnTo>
                <a:lnTo>
                  <a:pt x="4249" y="2054"/>
                </a:lnTo>
                <a:lnTo>
                  <a:pt x="4254" y="2050"/>
                </a:lnTo>
                <a:lnTo>
                  <a:pt x="4257" y="2044"/>
                </a:lnTo>
                <a:lnTo>
                  <a:pt x="4258" y="2042"/>
                </a:lnTo>
                <a:lnTo>
                  <a:pt x="4259" y="2039"/>
                </a:lnTo>
                <a:lnTo>
                  <a:pt x="4259" y="2035"/>
                </a:lnTo>
                <a:lnTo>
                  <a:pt x="4258" y="2032"/>
                </a:lnTo>
                <a:lnTo>
                  <a:pt x="4254" y="2031"/>
                </a:lnTo>
                <a:lnTo>
                  <a:pt x="4249" y="2032"/>
                </a:lnTo>
                <a:lnTo>
                  <a:pt x="4245" y="2034"/>
                </a:lnTo>
                <a:lnTo>
                  <a:pt x="4241" y="2036"/>
                </a:lnTo>
                <a:lnTo>
                  <a:pt x="4236" y="2039"/>
                </a:lnTo>
                <a:lnTo>
                  <a:pt x="4232" y="2041"/>
                </a:lnTo>
                <a:lnTo>
                  <a:pt x="4227" y="2042"/>
                </a:lnTo>
                <a:lnTo>
                  <a:pt x="4222" y="2042"/>
                </a:lnTo>
                <a:lnTo>
                  <a:pt x="4228" y="2029"/>
                </a:lnTo>
                <a:lnTo>
                  <a:pt x="4233" y="2015"/>
                </a:lnTo>
                <a:lnTo>
                  <a:pt x="4234" y="2010"/>
                </a:lnTo>
                <a:lnTo>
                  <a:pt x="4234" y="2004"/>
                </a:lnTo>
                <a:lnTo>
                  <a:pt x="4234" y="2000"/>
                </a:lnTo>
                <a:lnTo>
                  <a:pt x="4233" y="1995"/>
                </a:lnTo>
                <a:lnTo>
                  <a:pt x="4232" y="1994"/>
                </a:lnTo>
                <a:lnTo>
                  <a:pt x="4231" y="1993"/>
                </a:lnTo>
                <a:lnTo>
                  <a:pt x="4228" y="1992"/>
                </a:lnTo>
                <a:lnTo>
                  <a:pt x="4226" y="1992"/>
                </a:lnTo>
                <a:lnTo>
                  <a:pt x="4221" y="1993"/>
                </a:lnTo>
                <a:lnTo>
                  <a:pt x="4212" y="1997"/>
                </a:lnTo>
                <a:lnTo>
                  <a:pt x="4206" y="2001"/>
                </a:lnTo>
                <a:lnTo>
                  <a:pt x="4201" y="2002"/>
                </a:lnTo>
                <a:lnTo>
                  <a:pt x="4197" y="2002"/>
                </a:lnTo>
                <a:lnTo>
                  <a:pt x="4194" y="2000"/>
                </a:lnTo>
                <a:lnTo>
                  <a:pt x="4192" y="1997"/>
                </a:lnTo>
                <a:lnTo>
                  <a:pt x="4191" y="1993"/>
                </a:lnTo>
                <a:lnTo>
                  <a:pt x="4192" y="1989"/>
                </a:lnTo>
                <a:lnTo>
                  <a:pt x="4193" y="1982"/>
                </a:lnTo>
                <a:lnTo>
                  <a:pt x="4195" y="1977"/>
                </a:lnTo>
                <a:lnTo>
                  <a:pt x="4196" y="1973"/>
                </a:lnTo>
                <a:lnTo>
                  <a:pt x="4196" y="1969"/>
                </a:lnTo>
                <a:lnTo>
                  <a:pt x="4196" y="1964"/>
                </a:lnTo>
                <a:lnTo>
                  <a:pt x="4193" y="1956"/>
                </a:lnTo>
                <a:lnTo>
                  <a:pt x="4188" y="1949"/>
                </a:lnTo>
                <a:lnTo>
                  <a:pt x="4186" y="1942"/>
                </a:lnTo>
                <a:lnTo>
                  <a:pt x="4183" y="1934"/>
                </a:lnTo>
                <a:lnTo>
                  <a:pt x="4183" y="1926"/>
                </a:lnTo>
                <a:lnTo>
                  <a:pt x="4183" y="1919"/>
                </a:lnTo>
                <a:lnTo>
                  <a:pt x="4183" y="1919"/>
                </a:lnTo>
                <a:lnTo>
                  <a:pt x="4181" y="1910"/>
                </a:lnTo>
                <a:lnTo>
                  <a:pt x="4177" y="1901"/>
                </a:lnTo>
                <a:lnTo>
                  <a:pt x="4173" y="1895"/>
                </a:lnTo>
                <a:lnTo>
                  <a:pt x="4168" y="1889"/>
                </a:lnTo>
                <a:lnTo>
                  <a:pt x="4166" y="1883"/>
                </a:lnTo>
                <a:lnTo>
                  <a:pt x="4165" y="1878"/>
                </a:lnTo>
                <a:lnTo>
                  <a:pt x="4164" y="1873"/>
                </a:lnTo>
                <a:lnTo>
                  <a:pt x="4165" y="1869"/>
                </a:lnTo>
                <a:lnTo>
                  <a:pt x="4165" y="1864"/>
                </a:lnTo>
                <a:lnTo>
                  <a:pt x="4167" y="1861"/>
                </a:lnTo>
                <a:lnTo>
                  <a:pt x="4169" y="1856"/>
                </a:lnTo>
                <a:lnTo>
                  <a:pt x="4173" y="1853"/>
                </a:lnTo>
                <a:lnTo>
                  <a:pt x="4176" y="1851"/>
                </a:lnTo>
                <a:lnTo>
                  <a:pt x="4181" y="1848"/>
                </a:lnTo>
                <a:lnTo>
                  <a:pt x="4191" y="1842"/>
                </a:lnTo>
                <a:lnTo>
                  <a:pt x="4202" y="1838"/>
                </a:lnTo>
                <a:lnTo>
                  <a:pt x="4202" y="1838"/>
                </a:lnTo>
                <a:lnTo>
                  <a:pt x="4203" y="1838"/>
                </a:lnTo>
                <a:lnTo>
                  <a:pt x="4202" y="1838"/>
                </a:lnTo>
                <a:lnTo>
                  <a:pt x="4203" y="1834"/>
                </a:lnTo>
                <a:lnTo>
                  <a:pt x="4203" y="1831"/>
                </a:lnTo>
                <a:lnTo>
                  <a:pt x="4202" y="1829"/>
                </a:lnTo>
                <a:lnTo>
                  <a:pt x="4201" y="1828"/>
                </a:lnTo>
                <a:lnTo>
                  <a:pt x="4194" y="1817"/>
                </a:lnTo>
                <a:lnTo>
                  <a:pt x="4187" y="1805"/>
                </a:lnTo>
                <a:lnTo>
                  <a:pt x="4186" y="1799"/>
                </a:lnTo>
                <a:lnTo>
                  <a:pt x="4187" y="1793"/>
                </a:lnTo>
                <a:lnTo>
                  <a:pt x="4189" y="1790"/>
                </a:lnTo>
                <a:lnTo>
                  <a:pt x="4192" y="1787"/>
                </a:lnTo>
                <a:lnTo>
                  <a:pt x="4195" y="1783"/>
                </a:lnTo>
                <a:lnTo>
                  <a:pt x="4198" y="1780"/>
                </a:lnTo>
                <a:lnTo>
                  <a:pt x="4199" y="1778"/>
                </a:lnTo>
                <a:lnTo>
                  <a:pt x="4199" y="1775"/>
                </a:lnTo>
                <a:lnTo>
                  <a:pt x="4198" y="1771"/>
                </a:lnTo>
                <a:lnTo>
                  <a:pt x="4196" y="1767"/>
                </a:lnTo>
                <a:lnTo>
                  <a:pt x="4193" y="1755"/>
                </a:lnTo>
                <a:lnTo>
                  <a:pt x="4189" y="1747"/>
                </a:lnTo>
                <a:lnTo>
                  <a:pt x="4189" y="1745"/>
                </a:lnTo>
                <a:lnTo>
                  <a:pt x="4189" y="1745"/>
                </a:lnTo>
                <a:lnTo>
                  <a:pt x="4189" y="1745"/>
                </a:lnTo>
                <a:lnTo>
                  <a:pt x="4189" y="1745"/>
                </a:lnTo>
                <a:lnTo>
                  <a:pt x="4189" y="1747"/>
                </a:lnTo>
                <a:lnTo>
                  <a:pt x="4178" y="1747"/>
                </a:lnTo>
                <a:lnTo>
                  <a:pt x="4168" y="1747"/>
                </a:lnTo>
                <a:lnTo>
                  <a:pt x="4163" y="1745"/>
                </a:lnTo>
                <a:lnTo>
                  <a:pt x="4158" y="1743"/>
                </a:lnTo>
                <a:lnTo>
                  <a:pt x="4155" y="1739"/>
                </a:lnTo>
                <a:lnTo>
                  <a:pt x="4152" y="1732"/>
                </a:lnTo>
                <a:lnTo>
                  <a:pt x="4149" y="1729"/>
                </a:lnTo>
                <a:lnTo>
                  <a:pt x="4146" y="1727"/>
                </a:lnTo>
                <a:lnTo>
                  <a:pt x="4143" y="1724"/>
                </a:lnTo>
                <a:lnTo>
                  <a:pt x="4138" y="1723"/>
                </a:lnTo>
                <a:lnTo>
                  <a:pt x="4129" y="1722"/>
                </a:lnTo>
                <a:lnTo>
                  <a:pt x="4122" y="1721"/>
                </a:lnTo>
                <a:lnTo>
                  <a:pt x="4118" y="1729"/>
                </a:lnTo>
                <a:lnTo>
                  <a:pt x="4115" y="1737"/>
                </a:lnTo>
                <a:lnTo>
                  <a:pt x="4113" y="1742"/>
                </a:lnTo>
                <a:lnTo>
                  <a:pt x="4113" y="1748"/>
                </a:lnTo>
                <a:lnTo>
                  <a:pt x="4114" y="1753"/>
                </a:lnTo>
                <a:lnTo>
                  <a:pt x="4116" y="1759"/>
                </a:lnTo>
                <a:lnTo>
                  <a:pt x="4117" y="1765"/>
                </a:lnTo>
                <a:lnTo>
                  <a:pt x="4116" y="1771"/>
                </a:lnTo>
                <a:lnTo>
                  <a:pt x="4116" y="1773"/>
                </a:lnTo>
                <a:lnTo>
                  <a:pt x="4115" y="1777"/>
                </a:lnTo>
                <a:lnTo>
                  <a:pt x="4113" y="1779"/>
                </a:lnTo>
                <a:lnTo>
                  <a:pt x="4109" y="1782"/>
                </a:lnTo>
                <a:lnTo>
                  <a:pt x="4107" y="1793"/>
                </a:lnTo>
                <a:lnTo>
                  <a:pt x="4107" y="1804"/>
                </a:lnTo>
                <a:lnTo>
                  <a:pt x="4107" y="1815"/>
                </a:lnTo>
                <a:lnTo>
                  <a:pt x="4108" y="1827"/>
                </a:lnTo>
                <a:lnTo>
                  <a:pt x="4108" y="1838"/>
                </a:lnTo>
                <a:lnTo>
                  <a:pt x="4108" y="1850"/>
                </a:lnTo>
                <a:lnTo>
                  <a:pt x="4107" y="1861"/>
                </a:lnTo>
                <a:lnTo>
                  <a:pt x="4105" y="1872"/>
                </a:lnTo>
                <a:lnTo>
                  <a:pt x="4104" y="1889"/>
                </a:lnTo>
                <a:lnTo>
                  <a:pt x="4102" y="1905"/>
                </a:lnTo>
                <a:lnTo>
                  <a:pt x="4102" y="1914"/>
                </a:lnTo>
                <a:lnTo>
                  <a:pt x="4102" y="1923"/>
                </a:lnTo>
                <a:lnTo>
                  <a:pt x="4103" y="1932"/>
                </a:lnTo>
                <a:lnTo>
                  <a:pt x="4105" y="1940"/>
                </a:lnTo>
                <a:lnTo>
                  <a:pt x="4106" y="1948"/>
                </a:lnTo>
                <a:lnTo>
                  <a:pt x="4108" y="1955"/>
                </a:lnTo>
                <a:lnTo>
                  <a:pt x="4109" y="1962"/>
                </a:lnTo>
                <a:lnTo>
                  <a:pt x="4108" y="1969"/>
                </a:lnTo>
                <a:lnTo>
                  <a:pt x="4106" y="1973"/>
                </a:lnTo>
                <a:lnTo>
                  <a:pt x="4104" y="1977"/>
                </a:lnTo>
                <a:lnTo>
                  <a:pt x="4101" y="1982"/>
                </a:lnTo>
                <a:lnTo>
                  <a:pt x="4097" y="1985"/>
                </a:lnTo>
                <a:lnTo>
                  <a:pt x="4093" y="1987"/>
                </a:lnTo>
                <a:lnTo>
                  <a:pt x="4088" y="1990"/>
                </a:lnTo>
                <a:lnTo>
                  <a:pt x="4083" y="1990"/>
                </a:lnTo>
                <a:lnTo>
                  <a:pt x="4077" y="1990"/>
                </a:lnTo>
                <a:lnTo>
                  <a:pt x="4071" y="1989"/>
                </a:lnTo>
                <a:lnTo>
                  <a:pt x="4066" y="1985"/>
                </a:lnTo>
                <a:lnTo>
                  <a:pt x="4064" y="1982"/>
                </a:lnTo>
                <a:lnTo>
                  <a:pt x="4063" y="1979"/>
                </a:lnTo>
                <a:lnTo>
                  <a:pt x="4064" y="1970"/>
                </a:lnTo>
                <a:lnTo>
                  <a:pt x="4066" y="1961"/>
                </a:lnTo>
                <a:lnTo>
                  <a:pt x="4069" y="1949"/>
                </a:lnTo>
                <a:lnTo>
                  <a:pt x="4073" y="1938"/>
                </a:lnTo>
                <a:lnTo>
                  <a:pt x="4076" y="1926"/>
                </a:lnTo>
                <a:lnTo>
                  <a:pt x="4079" y="1914"/>
                </a:lnTo>
                <a:lnTo>
                  <a:pt x="4082" y="1903"/>
                </a:lnTo>
                <a:lnTo>
                  <a:pt x="4083" y="1892"/>
                </a:lnTo>
                <a:lnTo>
                  <a:pt x="4084" y="1881"/>
                </a:lnTo>
                <a:lnTo>
                  <a:pt x="4086" y="1870"/>
                </a:lnTo>
                <a:lnTo>
                  <a:pt x="4087" y="1866"/>
                </a:lnTo>
                <a:lnTo>
                  <a:pt x="4087" y="1864"/>
                </a:lnTo>
                <a:lnTo>
                  <a:pt x="4087" y="1861"/>
                </a:lnTo>
                <a:lnTo>
                  <a:pt x="4087" y="1859"/>
                </a:lnTo>
                <a:lnTo>
                  <a:pt x="4085" y="1853"/>
                </a:lnTo>
                <a:lnTo>
                  <a:pt x="4083" y="1848"/>
                </a:lnTo>
                <a:lnTo>
                  <a:pt x="4081" y="1843"/>
                </a:lnTo>
                <a:lnTo>
                  <a:pt x="4078" y="1838"/>
                </a:lnTo>
                <a:lnTo>
                  <a:pt x="4078" y="1835"/>
                </a:lnTo>
                <a:lnTo>
                  <a:pt x="4079" y="1832"/>
                </a:lnTo>
                <a:lnTo>
                  <a:pt x="4081" y="1830"/>
                </a:lnTo>
                <a:lnTo>
                  <a:pt x="4083" y="1827"/>
                </a:lnTo>
                <a:lnTo>
                  <a:pt x="4083" y="1817"/>
                </a:lnTo>
                <a:lnTo>
                  <a:pt x="4084" y="1807"/>
                </a:lnTo>
                <a:lnTo>
                  <a:pt x="4084" y="1801"/>
                </a:lnTo>
                <a:lnTo>
                  <a:pt x="4086" y="1797"/>
                </a:lnTo>
                <a:lnTo>
                  <a:pt x="4088" y="1792"/>
                </a:lnTo>
                <a:lnTo>
                  <a:pt x="4092" y="1788"/>
                </a:lnTo>
                <a:lnTo>
                  <a:pt x="4094" y="1783"/>
                </a:lnTo>
                <a:lnTo>
                  <a:pt x="4096" y="1779"/>
                </a:lnTo>
                <a:lnTo>
                  <a:pt x="4096" y="1770"/>
                </a:lnTo>
                <a:lnTo>
                  <a:pt x="4097" y="1760"/>
                </a:lnTo>
                <a:lnTo>
                  <a:pt x="4097" y="1751"/>
                </a:lnTo>
                <a:lnTo>
                  <a:pt x="4098" y="1741"/>
                </a:lnTo>
                <a:lnTo>
                  <a:pt x="4095" y="1737"/>
                </a:lnTo>
                <a:lnTo>
                  <a:pt x="4094" y="1732"/>
                </a:lnTo>
                <a:lnTo>
                  <a:pt x="4094" y="1727"/>
                </a:lnTo>
                <a:lnTo>
                  <a:pt x="4094" y="1722"/>
                </a:lnTo>
                <a:lnTo>
                  <a:pt x="4096" y="1712"/>
                </a:lnTo>
                <a:lnTo>
                  <a:pt x="4097" y="1702"/>
                </a:lnTo>
                <a:lnTo>
                  <a:pt x="4097" y="1702"/>
                </a:lnTo>
                <a:lnTo>
                  <a:pt x="4097" y="1702"/>
                </a:lnTo>
                <a:lnTo>
                  <a:pt x="4097" y="1702"/>
                </a:lnTo>
                <a:lnTo>
                  <a:pt x="4099" y="1696"/>
                </a:lnTo>
                <a:lnTo>
                  <a:pt x="4099" y="1689"/>
                </a:lnTo>
                <a:lnTo>
                  <a:pt x="4099" y="1682"/>
                </a:lnTo>
                <a:lnTo>
                  <a:pt x="4098" y="1677"/>
                </a:lnTo>
                <a:lnTo>
                  <a:pt x="4095" y="1663"/>
                </a:lnTo>
                <a:lnTo>
                  <a:pt x="4094" y="1650"/>
                </a:lnTo>
                <a:lnTo>
                  <a:pt x="4083" y="1657"/>
                </a:lnTo>
                <a:lnTo>
                  <a:pt x="4073" y="1664"/>
                </a:lnTo>
                <a:lnTo>
                  <a:pt x="4064" y="1672"/>
                </a:lnTo>
                <a:lnTo>
                  <a:pt x="4054" y="1682"/>
                </a:lnTo>
                <a:lnTo>
                  <a:pt x="4045" y="1690"/>
                </a:lnTo>
                <a:lnTo>
                  <a:pt x="4035" y="1698"/>
                </a:lnTo>
                <a:lnTo>
                  <a:pt x="4029" y="1701"/>
                </a:lnTo>
                <a:lnTo>
                  <a:pt x="4024" y="1703"/>
                </a:lnTo>
                <a:lnTo>
                  <a:pt x="4017" y="1705"/>
                </a:lnTo>
                <a:lnTo>
                  <a:pt x="4011" y="1708"/>
                </a:lnTo>
                <a:lnTo>
                  <a:pt x="3992" y="1708"/>
                </a:lnTo>
                <a:lnTo>
                  <a:pt x="3972" y="1708"/>
                </a:lnTo>
                <a:lnTo>
                  <a:pt x="3962" y="1710"/>
                </a:lnTo>
                <a:lnTo>
                  <a:pt x="3953" y="1713"/>
                </a:lnTo>
                <a:lnTo>
                  <a:pt x="3948" y="1715"/>
                </a:lnTo>
                <a:lnTo>
                  <a:pt x="3945" y="1719"/>
                </a:lnTo>
                <a:lnTo>
                  <a:pt x="3940" y="1722"/>
                </a:lnTo>
                <a:lnTo>
                  <a:pt x="3937" y="1727"/>
                </a:lnTo>
                <a:lnTo>
                  <a:pt x="3935" y="1728"/>
                </a:lnTo>
                <a:lnTo>
                  <a:pt x="3932" y="1727"/>
                </a:lnTo>
                <a:lnTo>
                  <a:pt x="3927" y="1725"/>
                </a:lnTo>
                <a:lnTo>
                  <a:pt x="3924" y="1724"/>
                </a:lnTo>
                <a:lnTo>
                  <a:pt x="3923" y="1721"/>
                </a:lnTo>
                <a:lnTo>
                  <a:pt x="3922" y="1719"/>
                </a:lnTo>
                <a:lnTo>
                  <a:pt x="3920" y="1715"/>
                </a:lnTo>
                <a:lnTo>
                  <a:pt x="3922" y="1713"/>
                </a:lnTo>
                <a:lnTo>
                  <a:pt x="3922" y="1710"/>
                </a:lnTo>
                <a:lnTo>
                  <a:pt x="3924" y="1708"/>
                </a:lnTo>
                <a:lnTo>
                  <a:pt x="3926" y="1707"/>
                </a:lnTo>
                <a:lnTo>
                  <a:pt x="3928" y="1705"/>
                </a:lnTo>
                <a:lnTo>
                  <a:pt x="3936" y="1701"/>
                </a:lnTo>
                <a:lnTo>
                  <a:pt x="3944" y="1696"/>
                </a:lnTo>
                <a:lnTo>
                  <a:pt x="3950" y="1691"/>
                </a:lnTo>
                <a:lnTo>
                  <a:pt x="3955" y="1686"/>
                </a:lnTo>
                <a:lnTo>
                  <a:pt x="3960" y="1679"/>
                </a:lnTo>
                <a:lnTo>
                  <a:pt x="3964" y="1672"/>
                </a:lnTo>
                <a:lnTo>
                  <a:pt x="3967" y="1666"/>
                </a:lnTo>
                <a:lnTo>
                  <a:pt x="3969" y="1659"/>
                </a:lnTo>
                <a:lnTo>
                  <a:pt x="3977" y="1629"/>
                </a:lnTo>
                <a:lnTo>
                  <a:pt x="3982" y="1598"/>
                </a:lnTo>
                <a:lnTo>
                  <a:pt x="3983" y="1590"/>
                </a:lnTo>
                <a:lnTo>
                  <a:pt x="3983" y="1582"/>
                </a:lnTo>
                <a:lnTo>
                  <a:pt x="3982" y="1577"/>
                </a:lnTo>
                <a:lnTo>
                  <a:pt x="3979" y="1573"/>
                </a:lnTo>
                <a:lnTo>
                  <a:pt x="3976" y="1570"/>
                </a:lnTo>
                <a:lnTo>
                  <a:pt x="3971" y="1568"/>
                </a:lnTo>
                <a:lnTo>
                  <a:pt x="3964" y="1568"/>
                </a:lnTo>
                <a:lnTo>
                  <a:pt x="3956" y="1568"/>
                </a:lnTo>
                <a:lnTo>
                  <a:pt x="3945" y="1569"/>
                </a:lnTo>
                <a:lnTo>
                  <a:pt x="3935" y="1569"/>
                </a:lnTo>
                <a:lnTo>
                  <a:pt x="3925" y="1568"/>
                </a:lnTo>
                <a:lnTo>
                  <a:pt x="3917" y="1566"/>
                </a:lnTo>
                <a:lnTo>
                  <a:pt x="3914" y="1563"/>
                </a:lnTo>
                <a:lnTo>
                  <a:pt x="3910" y="1561"/>
                </a:lnTo>
                <a:lnTo>
                  <a:pt x="3908" y="1558"/>
                </a:lnTo>
                <a:lnTo>
                  <a:pt x="3906" y="1553"/>
                </a:lnTo>
                <a:lnTo>
                  <a:pt x="3905" y="1548"/>
                </a:lnTo>
                <a:lnTo>
                  <a:pt x="3904" y="1542"/>
                </a:lnTo>
                <a:lnTo>
                  <a:pt x="3904" y="1536"/>
                </a:lnTo>
                <a:lnTo>
                  <a:pt x="3905" y="1528"/>
                </a:lnTo>
                <a:lnTo>
                  <a:pt x="3902" y="1517"/>
                </a:lnTo>
                <a:lnTo>
                  <a:pt x="3898" y="1505"/>
                </a:lnTo>
                <a:lnTo>
                  <a:pt x="3888" y="1500"/>
                </a:lnTo>
                <a:lnTo>
                  <a:pt x="3880" y="1495"/>
                </a:lnTo>
                <a:lnTo>
                  <a:pt x="3878" y="1491"/>
                </a:lnTo>
                <a:lnTo>
                  <a:pt x="3876" y="1488"/>
                </a:lnTo>
                <a:lnTo>
                  <a:pt x="3875" y="1485"/>
                </a:lnTo>
                <a:lnTo>
                  <a:pt x="3874" y="1481"/>
                </a:lnTo>
                <a:lnTo>
                  <a:pt x="3874" y="1478"/>
                </a:lnTo>
                <a:lnTo>
                  <a:pt x="3875" y="1475"/>
                </a:lnTo>
                <a:lnTo>
                  <a:pt x="3876" y="1471"/>
                </a:lnTo>
                <a:lnTo>
                  <a:pt x="3877" y="1467"/>
                </a:lnTo>
                <a:lnTo>
                  <a:pt x="3883" y="1459"/>
                </a:lnTo>
                <a:lnTo>
                  <a:pt x="3890" y="1451"/>
                </a:lnTo>
                <a:lnTo>
                  <a:pt x="3894" y="1435"/>
                </a:lnTo>
                <a:lnTo>
                  <a:pt x="3896" y="1418"/>
                </a:lnTo>
                <a:lnTo>
                  <a:pt x="3897" y="1409"/>
                </a:lnTo>
                <a:lnTo>
                  <a:pt x="3897" y="1400"/>
                </a:lnTo>
                <a:lnTo>
                  <a:pt x="3895" y="1391"/>
                </a:lnTo>
                <a:lnTo>
                  <a:pt x="3893" y="1384"/>
                </a:lnTo>
                <a:lnTo>
                  <a:pt x="3887" y="1381"/>
                </a:lnTo>
                <a:lnTo>
                  <a:pt x="3882" y="1380"/>
                </a:lnTo>
                <a:lnTo>
                  <a:pt x="3877" y="1380"/>
                </a:lnTo>
                <a:lnTo>
                  <a:pt x="3873" y="1380"/>
                </a:lnTo>
                <a:lnTo>
                  <a:pt x="3869" y="1381"/>
                </a:lnTo>
                <a:lnTo>
                  <a:pt x="3866" y="1382"/>
                </a:lnTo>
                <a:lnTo>
                  <a:pt x="3863" y="1385"/>
                </a:lnTo>
                <a:lnTo>
                  <a:pt x="3859" y="1387"/>
                </a:lnTo>
                <a:lnTo>
                  <a:pt x="3854" y="1392"/>
                </a:lnTo>
                <a:lnTo>
                  <a:pt x="3849" y="1399"/>
                </a:lnTo>
                <a:lnTo>
                  <a:pt x="3846" y="1407"/>
                </a:lnTo>
                <a:lnTo>
                  <a:pt x="3842" y="1415"/>
                </a:lnTo>
                <a:lnTo>
                  <a:pt x="3835" y="1424"/>
                </a:lnTo>
                <a:lnTo>
                  <a:pt x="3828" y="1432"/>
                </a:lnTo>
                <a:lnTo>
                  <a:pt x="3822" y="1441"/>
                </a:lnTo>
                <a:lnTo>
                  <a:pt x="3815" y="1449"/>
                </a:lnTo>
                <a:lnTo>
                  <a:pt x="3816" y="1456"/>
                </a:lnTo>
                <a:lnTo>
                  <a:pt x="3815" y="1462"/>
                </a:lnTo>
                <a:lnTo>
                  <a:pt x="3814" y="1466"/>
                </a:lnTo>
                <a:lnTo>
                  <a:pt x="3812" y="1468"/>
                </a:lnTo>
                <a:lnTo>
                  <a:pt x="3809" y="1470"/>
                </a:lnTo>
                <a:lnTo>
                  <a:pt x="3807" y="1472"/>
                </a:lnTo>
                <a:lnTo>
                  <a:pt x="3802" y="1482"/>
                </a:lnTo>
                <a:lnTo>
                  <a:pt x="3797" y="1492"/>
                </a:lnTo>
                <a:lnTo>
                  <a:pt x="3794" y="1502"/>
                </a:lnTo>
                <a:lnTo>
                  <a:pt x="3792" y="1513"/>
                </a:lnTo>
                <a:lnTo>
                  <a:pt x="3787" y="1519"/>
                </a:lnTo>
                <a:lnTo>
                  <a:pt x="3783" y="1526"/>
                </a:lnTo>
                <a:lnTo>
                  <a:pt x="3779" y="1531"/>
                </a:lnTo>
                <a:lnTo>
                  <a:pt x="3777" y="1538"/>
                </a:lnTo>
                <a:lnTo>
                  <a:pt x="3774" y="1545"/>
                </a:lnTo>
                <a:lnTo>
                  <a:pt x="3773" y="1551"/>
                </a:lnTo>
                <a:lnTo>
                  <a:pt x="3772" y="1558"/>
                </a:lnTo>
                <a:lnTo>
                  <a:pt x="3772" y="1566"/>
                </a:lnTo>
                <a:lnTo>
                  <a:pt x="3772" y="1566"/>
                </a:lnTo>
                <a:lnTo>
                  <a:pt x="3772" y="1566"/>
                </a:lnTo>
                <a:lnTo>
                  <a:pt x="3772" y="1566"/>
                </a:lnTo>
                <a:lnTo>
                  <a:pt x="3772" y="1566"/>
                </a:lnTo>
                <a:lnTo>
                  <a:pt x="3769" y="1573"/>
                </a:lnTo>
                <a:lnTo>
                  <a:pt x="3766" y="1579"/>
                </a:lnTo>
                <a:lnTo>
                  <a:pt x="3760" y="1583"/>
                </a:lnTo>
                <a:lnTo>
                  <a:pt x="3754" y="1587"/>
                </a:lnTo>
                <a:lnTo>
                  <a:pt x="3753" y="1591"/>
                </a:lnTo>
                <a:lnTo>
                  <a:pt x="3750" y="1597"/>
                </a:lnTo>
                <a:lnTo>
                  <a:pt x="3748" y="1600"/>
                </a:lnTo>
                <a:lnTo>
                  <a:pt x="3745" y="1603"/>
                </a:lnTo>
                <a:lnTo>
                  <a:pt x="3737" y="1609"/>
                </a:lnTo>
                <a:lnTo>
                  <a:pt x="3727" y="1613"/>
                </a:lnTo>
                <a:lnTo>
                  <a:pt x="3720" y="1618"/>
                </a:lnTo>
                <a:lnTo>
                  <a:pt x="3715" y="1619"/>
                </a:lnTo>
                <a:lnTo>
                  <a:pt x="3710" y="1618"/>
                </a:lnTo>
                <a:lnTo>
                  <a:pt x="3708" y="1616"/>
                </a:lnTo>
                <a:lnTo>
                  <a:pt x="3707" y="1612"/>
                </a:lnTo>
                <a:lnTo>
                  <a:pt x="3706" y="1607"/>
                </a:lnTo>
                <a:lnTo>
                  <a:pt x="3706" y="1601"/>
                </a:lnTo>
                <a:lnTo>
                  <a:pt x="3707" y="1596"/>
                </a:lnTo>
                <a:lnTo>
                  <a:pt x="3714" y="1586"/>
                </a:lnTo>
                <a:lnTo>
                  <a:pt x="3720" y="1574"/>
                </a:lnTo>
                <a:lnTo>
                  <a:pt x="3728" y="1564"/>
                </a:lnTo>
                <a:lnTo>
                  <a:pt x="3735" y="1553"/>
                </a:lnTo>
                <a:lnTo>
                  <a:pt x="3735" y="1550"/>
                </a:lnTo>
                <a:lnTo>
                  <a:pt x="3736" y="1547"/>
                </a:lnTo>
                <a:lnTo>
                  <a:pt x="3737" y="1538"/>
                </a:lnTo>
                <a:lnTo>
                  <a:pt x="3737" y="1530"/>
                </a:lnTo>
                <a:lnTo>
                  <a:pt x="3738" y="1527"/>
                </a:lnTo>
                <a:lnTo>
                  <a:pt x="3740" y="1522"/>
                </a:lnTo>
                <a:lnTo>
                  <a:pt x="3743" y="1519"/>
                </a:lnTo>
                <a:lnTo>
                  <a:pt x="3747" y="1517"/>
                </a:lnTo>
                <a:lnTo>
                  <a:pt x="3748" y="1509"/>
                </a:lnTo>
                <a:lnTo>
                  <a:pt x="3750" y="1501"/>
                </a:lnTo>
                <a:lnTo>
                  <a:pt x="3749" y="1495"/>
                </a:lnTo>
                <a:lnTo>
                  <a:pt x="3749" y="1488"/>
                </a:lnTo>
                <a:lnTo>
                  <a:pt x="3747" y="1482"/>
                </a:lnTo>
                <a:lnTo>
                  <a:pt x="3745" y="1477"/>
                </a:lnTo>
                <a:lnTo>
                  <a:pt x="3745" y="1472"/>
                </a:lnTo>
                <a:lnTo>
                  <a:pt x="3745" y="1468"/>
                </a:lnTo>
                <a:lnTo>
                  <a:pt x="3745" y="1463"/>
                </a:lnTo>
                <a:lnTo>
                  <a:pt x="3747" y="1458"/>
                </a:lnTo>
                <a:lnTo>
                  <a:pt x="3750" y="1453"/>
                </a:lnTo>
                <a:lnTo>
                  <a:pt x="3755" y="1450"/>
                </a:lnTo>
                <a:lnTo>
                  <a:pt x="3755" y="1446"/>
                </a:lnTo>
                <a:lnTo>
                  <a:pt x="3756" y="1442"/>
                </a:lnTo>
                <a:lnTo>
                  <a:pt x="3756" y="1442"/>
                </a:lnTo>
                <a:lnTo>
                  <a:pt x="3763" y="1427"/>
                </a:lnTo>
                <a:lnTo>
                  <a:pt x="3768" y="1412"/>
                </a:lnTo>
                <a:lnTo>
                  <a:pt x="3775" y="1398"/>
                </a:lnTo>
                <a:lnTo>
                  <a:pt x="3782" y="1384"/>
                </a:lnTo>
                <a:lnTo>
                  <a:pt x="3784" y="1376"/>
                </a:lnTo>
                <a:lnTo>
                  <a:pt x="3787" y="1369"/>
                </a:lnTo>
                <a:lnTo>
                  <a:pt x="3792" y="1362"/>
                </a:lnTo>
                <a:lnTo>
                  <a:pt x="3797" y="1357"/>
                </a:lnTo>
                <a:lnTo>
                  <a:pt x="3797" y="1349"/>
                </a:lnTo>
                <a:lnTo>
                  <a:pt x="3797" y="1342"/>
                </a:lnTo>
                <a:lnTo>
                  <a:pt x="3785" y="1324"/>
                </a:lnTo>
                <a:lnTo>
                  <a:pt x="3783" y="1321"/>
                </a:lnTo>
                <a:lnTo>
                  <a:pt x="3779" y="1319"/>
                </a:lnTo>
                <a:lnTo>
                  <a:pt x="3777" y="1318"/>
                </a:lnTo>
                <a:lnTo>
                  <a:pt x="3774" y="1317"/>
                </a:lnTo>
                <a:lnTo>
                  <a:pt x="3767" y="1315"/>
                </a:lnTo>
                <a:lnTo>
                  <a:pt x="3760" y="1315"/>
                </a:lnTo>
                <a:lnTo>
                  <a:pt x="3754" y="1314"/>
                </a:lnTo>
                <a:lnTo>
                  <a:pt x="3747" y="1312"/>
                </a:lnTo>
                <a:lnTo>
                  <a:pt x="3744" y="1311"/>
                </a:lnTo>
                <a:lnTo>
                  <a:pt x="3742" y="1309"/>
                </a:lnTo>
                <a:lnTo>
                  <a:pt x="3739" y="1307"/>
                </a:lnTo>
                <a:lnTo>
                  <a:pt x="3737" y="1304"/>
                </a:lnTo>
                <a:lnTo>
                  <a:pt x="3734" y="1296"/>
                </a:lnTo>
                <a:lnTo>
                  <a:pt x="3730" y="1287"/>
                </a:lnTo>
                <a:lnTo>
                  <a:pt x="3728" y="1283"/>
                </a:lnTo>
                <a:lnTo>
                  <a:pt x="3728" y="1278"/>
                </a:lnTo>
                <a:lnTo>
                  <a:pt x="3728" y="1274"/>
                </a:lnTo>
                <a:lnTo>
                  <a:pt x="3729" y="1268"/>
                </a:lnTo>
                <a:lnTo>
                  <a:pt x="3730" y="1263"/>
                </a:lnTo>
                <a:lnTo>
                  <a:pt x="3729" y="1257"/>
                </a:lnTo>
                <a:lnTo>
                  <a:pt x="3728" y="1253"/>
                </a:lnTo>
                <a:lnTo>
                  <a:pt x="3725" y="1248"/>
                </a:lnTo>
                <a:lnTo>
                  <a:pt x="3720" y="1245"/>
                </a:lnTo>
                <a:lnTo>
                  <a:pt x="3716" y="1241"/>
                </a:lnTo>
                <a:lnTo>
                  <a:pt x="3710" y="1239"/>
                </a:lnTo>
                <a:lnTo>
                  <a:pt x="3705" y="1238"/>
                </a:lnTo>
                <a:lnTo>
                  <a:pt x="3689" y="1237"/>
                </a:lnTo>
                <a:lnTo>
                  <a:pt x="3679" y="1236"/>
                </a:lnTo>
                <a:lnTo>
                  <a:pt x="3670" y="1235"/>
                </a:lnTo>
                <a:lnTo>
                  <a:pt x="3666" y="1235"/>
                </a:lnTo>
                <a:lnTo>
                  <a:pt x="3662" y="1233"/>
                </a:lnTo>
                <a:lnTo>
                  <a:pt x="3657" y="1230"/>
                </a:lnTo>
                <a:lnTo>
                  <a:pt x="3653" y="1227"/>
                </a:lnTo>
                <a:lnTo>
                  <a:pt x="3649" y="1225"/>
                </a:lnTo>
                <a:lnTo>
                  <a:pt x="3645" y="1224"/>
                </a:lnTo>
                <a:lnTo>
                  <a:pt x="3643" y="1223"/>
                </a:lnTo>
                <a:lnTo>
                  <a:pt x="3640" y="1221"/>
                </a:lnTo>
                <a:lnTo>
                  <a:pt x="3639" y="1219"/>
                </a:lnTo>
                <a:lnTo>
                  <a:pt x="3639" y="1216"/>
                </a:lnTo>
                <a:lnTo>
                  <a:pt x="3631" y="1216"/>
                </a:lnTo>
                <a:lnTo>
                  <a:pt x="3625" y="1215"/>
                </a:lnTo>
                <a:lnTo>
                  <a:pt x="3620" y="1216"/>
                </a:lnTo>
                <a:lnTo>
                  <a:pt x="3616" y="1217"/>
                </a:lnTo>
                <a:lnTo>
                  <a:pt x="3606" y="1218"/>
                </a:lnTo>
                <a:lnTo>
                  <a:pt x="3597" y="1220"/>
                </a:lnTo>
                <a:lnTo>
                  <a:pt x="3587" y="1223"/>
                </a:lnTo>
                <a:lnTo>
                  <a:pt x="3578" y="1225"/>
                </a:lnTo>
                <a:lnTo>
                  <a:pt x="3574" y="1229"/>
                </a:lnTo>
                <a:lnTo>
                  <a:pt x="3570" y="1234"/>
                </a:lnTo>
                <a:lnTo>
                  <a:pt x="3569" y="1238"/>
                </a:lnTo>
                <a:lnTo>
                  <a:pt x="3568" y="1243"/>
                </a:lnTo>
                <a:lnTo>
                  <a:pt x="3568" y="1247"/>
                </a:lnTo>
                <a:lnTo>
                  <a:pt x="3569" y="1251"/>
                </a:lnTo>
                <a:lnTo>
                  <a:pt x="3571" y="1257"/>
                </a:lnTo>
                <a:lnTo>
                  <a:pt x="3575" y="1261"/>
                </a:lnTo>
                <a:lnTo>
                  <a:pt x="3576" y="1268"/>
                </a:lnTo>
                <a:lnTo>
                  <a:pt x="3578" y="1275"/>
                </a:lnTo>
                <a:lnTo>
                  <a:pt x="3578" y="1280"/>
                </a:lnTo>
                <a:lnTo>
                  <a:pt x="3578" y="1287"/>
                </a:lnTo>
                <a:lnTo>
                  <a:pt x="3577" y="1292"/>
                </a:lnTo>
                <a:lnTo>
                  <a:pt x="3576" y="1298"/>
                </a:lnTo>
                <a:lnTo>
                  <a:pt x="3573" y="1305"/>
                </a:lnTo>
                <a:lnTo>
                  <a:pt x="3569" y="1310"/>
                </a:lnTo>
                <a:lnTo>
                  <a:pt x="3568" y="1311"/>
                </a:lnTo>
                <a:lnTo>
                  <a:pt x="3567" y="1314"/>
                </a:lnTo>
                <a:lnTo>
                  <a:pt x="3560" y="1320"/>
                </a:lnTo>
                <a:lnTo>
                  <a:pt x="3553" y="1327"/>
                </a:lnTo>
                <a:lnTo>
                  <a:pt x="3549" y="1330"/>
                </a:lnTo>
                <a:lnTo>
                  <a:pt x="3545" y="1334"/>
                </a:lnTo>
                <a:lnTo>
                  <a:pt x="3540" y="1336"/>
                </a:lnTo>
                <a:lnTo>
                  <a:pt x="3536" y="1337"/>
                </a:lnTo>
                <a:lnTo>
                  <a:pt x="3529" y="1338"/>
                </a:lnTo>
                <a:lnTo>
                  <a:pt x="3523" y="1338"/>
                </a:lnTo>
                <a:lnTo>
                  <a:pt x="3519" y="1337"/>
                </a:lnTo>
                <a:lnTo>
                  <a:pt x="3517" y="1336"/>
                </a:lnTo>
                <a:lnTo>
                  <a:pt x="3515" y="1334"/>
                </a:lnTo>
                <a:lnTo>
                  <a:pt x="3514" y="1330"/>
                </a:lnTo>
                <a:lnTo>
                  <a:pt x="3513" y="1326"/>
                </a:lnTo>
                <a:lnTo>
                  <a:pt x="3511" y="1322"/>
                </a:lnTo>
                <a:lnTo>
                  <a:pt x="3513" y="1318"/>
                </a:lnTo>
                <a:lnTo>
                  <a:pt x="3514" y="1315"/>
                </a:lnTo>
                <a:lnTo>
                  <a:pt x="3516" y="1312"/>
                </a:lnTo>
                <a:lnTo>
                  <a:pt x="3519" y="1310"/>
                </a:lnTo>
                <a:lnTo>
                  <a:pt x="3524" y="1309"/>
                </a:lnTo>
                <a:lnTo>
                  <a:pt x="3528" y="1309"/>
                </a:lnTo>
                <a:lnTo>
                  <a:pt x="3528" y="1301"/>
                </a:lnTo>
                <a:lnTo>
                  <a:pt x="3527" y="1294"/>
                </a:lnTo>
                <a:lnTo>
                  <a:pt x="3527" y="1290"/>
                </a:lnTo>
                <a:lnTo>
                  <a:pt x="3527" y="1286"/>
                </a:lnTo>
                <a:lnTo>
                  <a:pt x="3529" y="1283"/>
                </a:lnTo>
                <a:lnTo>
                  <a:pt x="3531" y="1279"/>
                </a:lnTo>
                <a:lnTo>
                  <a:pt x="3527" y="1269"/>
                </a:lnTo>
                <a:lnTo>
                  <a:pt x="3523" y="1259"/>
                </a:lnTo>
                <a:lnTo>
                  <a:pt x="3518" y="1249"/>
                </a:lnTo>
                <a:lnTo>
                  <a:pt x="3514" y="1239"/>
                </a:lnTo>
                <a:lnTo>
                  <a:pt x="3495" y="1236"/>
                </a:lnTo>
                <a:lnTo>
                  <a:pt x="3476" y="1234"/>
                </a:lnTo>
                <a:lnTo>
                  <a:pt x="3457" y="1231"/>
                </a:lnTo>
                <a:lnTo>
                  <a:pt x="3438" y="1228"/>
                </a:lnTo>
                <a:lnTo>
                  <a:pt x="3438" y="1228"/>
                </a:lnTo>
                <a:lnTo>
                  <a:pt x="3438" y="1228"/>
                </a:lnTo>
                <a:lnTo>
                  <a:pt x="3438" y="1228"/>
                </a:lnTo>
                <a:lnTo>
                  <a:pt x="3438" y="1228"/>
                </a:lnTo>
                <a:lnTo>
                  <a:pt x="3431" y="1228"/>
                </a:lnTo>
                <a:lnTo>
                  <a:pt x="3425" y="1228"/>
                </a:lnTo>
                <a:lnTo>
                  <a:pt x="3425" y="1228"/>
                </a:lnTo>
                <a:lnTo>
                  <a:pt x="3425" y="1228"/>
                </a:lnTo>
                <a:lnTo>
                  <a:pt x="3425" y="1228"/>
                </a:lnTo>
                <a:lnTo>
                  <a:pt x="3417" y="1239"/>
                </a:lnTo>
                <a:lnTo>
                  <a:pt x="3408" y="1249"/>
                </a:lnTo>
                <a:lnTo>
                  <a:pt x="3398" y="1255"/>
                </a:lnTo>
                <a:lnTo>
                  <a:pt x="3389" y="1260"/>
                </a:lnTo>
                <a:lnTo>
                  <a:pt x="3381" y="1267"/>
                </a:lnTo>
                <a:lnTo>
                  <a:pt x="3374" y="1275"/>
                </a:lnTo>
                <a:lnTo>
                  <a:pt x="3366" y="1281"/>
                </a:lnTo>
                <a:lnTo>
                  <a:pt x="3358" y="1288"/>
                </a:lnTo>
                <a:lnTo>
                  <a:pt x="3358" y="1288"/>
                </a:lnTo>
                <a:lnTo>
                  <a:pt x="3351" y="1298"/>
                </a:lnTo>
                <a:lnTo>
                  <a:pt x="3344" y="1307"/>
                </a:lnTo>
                <a:lnTo>
                  <a:pt x="3336" y="1315"/>
                </a:lnTo>
                <a:lnTo>
                  <a:pt x="3328" y="1320"/>
                </a:lnTo>
                <a:lnTo>
                  <a:pt x="3324" y="1322"/>
                </a:lnTo>
                <a:lnTo>
                  <a:pt x="3318" y="1324"/>
                </a:lnTo>
                <a:lnTo>
                  <a:pt x="3314" y="1325"/>
                </a:lnTo>
                <a:lnTo>
                  <a:pt x="3308" y="1325"/>
                </a:lnTo>
                <a:lnTo>
                  <a:pt x="3302" y="1324"/>
                </a:lnTo>
                <a:lnTo>
                  <a:pt x="3297" y="1322"/>
                </a:lnTo>
                <a:lnTo>
                  <a:pt x="3290" y="1320"/>
                </a:lnTo>
                <a:lnTo>
                  <a:pt x="3284" y="1317"/>
                </a:lnTo>
                <a:lnTo>
                  <a:pt x="3278" y="1311"/>
                </a:lnTo>
                <a:lnTo>
                  <a:pt x="3272" y="1306"/>
                </a:lnTo>
                <a:lnTo>
                  <a:pt x="3269" y="1300"/>
                </a:lnTo>
                <a:lnTo>
                  <a:pt x="3266" y="1294"/>
                </a:lnTo>
                <a:lnTo>
                  <a:pt x="3251" y="1287"/>
                </a:lnTo>
                <a:lnTo>
                  <a:pt x="3238" y="1280"/>
                </a:lnTo>
                <a:lnTo>
                  <a:pt x="3225" y="1278"/>
                </a:lnTo>
                <a:lnTo>
                  <a:pt x="3210" y="1277"/>
                </a:lnTo>
                <a:lnTo>
                  <a:pt x="3197" y="1275"/>
                </a:lnTo>
                <a:lnTo>
                  <a:pt x="3182" y="1274"/>
                </a:lnTo>
                <a:lnTo>
                  <a:pt x="3179" y="1273"/>
                </a:lnTo>
                <a:lnTo>
                  <a:pt x="3176" y="1274"/>
                </a:lnTo>
                <a:lnTo>
                  <a:pt x="3168" y="1307"/>
                </a:lnTo>
                <a:lnTo>
                  <a:pt x="3161" y="1341"/>
                </a:lnTo>
                <a:lnTo>
                  <a:pt x="3157" y="1358"/>
                </a:lnTo>
                <a:lnTo>
                  <a:pt x="3151" y="1376"/>
                </a:lnTo>
                <a:lnTo>
                  <a:pt x="3145" y="1392"/>
                </a:lnTo>
                <a:lnTo>
                  <a:pt x="3136" y="1408"/>
                </a:lnTo>
                <a:lnTo>
                  <a:pt x="3135" y="1391"/>
                </a:lnTo>
                <a:lnTo>
                  <a:pt x="3135" y="1379"/>
                </a:lnTo>
                <a:lnTo>
                  <a:pt x="3137" y="1367"/>
                </a:lnTo>
                <a:lnTo>
                  <a:pt x="3142" y="1347"/>
                </a:lnTo>
                <a:lnTo>
                  <a:pt x="3145" y="1339"/>
                </a:lnTo>
                <a:lnTo>
                  <a:pt x="3147" y="1331"/>
                </a:lnTo>
                <a:lnTo>
                  <a:pt x="3148" y="1324"/>
                </a:lnTo>
                <a:lnTo>
                  <a:pt x="3148" y="1316"/>
                </a:lnTo>
                <a:lnTo>
                  <a:pt x="3147" y="1308"/>
                </a:lnTo>
                <a:lnTo>
                  <a:pt x="3142" y="1301"/>
                </a:lnTo>
                <a:lnTo>
                  <a:pt x="3140" y="1298"/>
                </a:lnTo>
                <a:lnTo>
                  <a:pt x="3137" y="1295"/>
                </a:lnTo>
                <a:lnTo>
                  <a:pt x="3132" y="1292"/>
                </a:lnTo>
                <a:lnTo>
                  <a:pt x="3127" y="1290"/>
                </a:lnTo>
                <a:lnTo>
                  <a:pt x="3125" y="1289"/>
                </a:lnTo>
                <a:lnTo>
                  <a:pt x="3121" y="1290"/>
                </a:lnTo>
                <a:lnTo>
                  <a:pt x="3120" y="1296"/>
                </a:lnTo>
                <a:lnTo>
                  <a:pt x="3118" y="1302"/>
                </a:lnTo>
                <a:lnTo>
                  <a:pt x="3117" y="1315"/>
                </a:lnTo>
                <a:lnTo>
                  <a:pt x="3117" y="1328"/>
                </a:lnTo>
                <a:lnTo>
                  <a:pt x="3116" y="1335"/>
                </a:lnTo>
                <a:lnTo>
                  <a:pt x="3114" y="1340"/>
                </a:lnTo>
                <a:lnTo>
                  <a:pt x="3111" y="1342"/>
                </a:lnTo>
                <a:lnTo>
                  <a:pt x="3108" y="1345"/>
                </a:lnTo>
                <a:lnTo>
                  <a:pt x="3105" y="1346"/>
                </a:lnTo>
                <a:lnTo>
                  <a:pt x="3100" y="1348"/>
                </a:lnTo>
                <a:lnTo>
                  <a:pt x="3098" y="1362"/>
                </a:lnTo>
                <a:lnTo>
                  <a:pt x="3095" y="1377"/>
                </a:lnTo>
                <a:lnTo>
                  <a:pt x="3094" y="1392"/>
                </a:lnTo>
                <a:lnTo>
                  <a:pt x="3091" y="1408"/>
                </a:lnTo>
                <a:lnTo>
                  <a:pt x="3089" y="1424"/>
                </a:lnTo>
                <a:lnTo>
                  <a:pt x="3088" y="1438"/>
                </a:lnTo>
                <a:lnTo>
                  <a:pt x="3087" y="1441"/>
                </a:lnTo>
                <a:lnTo>
                  <a:pt x="3088" y="1445"/>
                </a:lnTo>
                <a:lnTo>
                  <a:pt x="3091" y="1446"/>
                </a:lnTo>
                <a:lnTo>
                  <a:pt x="3095" y="1446"/>
                </a:lnTo>
                <a:lnTo>
                  <a:pt x="3101" y="1446"/>
                </a:lnTo>
                <a:lnTo>
                  <a:pt x="3107" y="1447"/>
                </a:lnTo>
                <a:lnTo>
                  <a:pt x="3112" y="1448"/>
                </a:lnTo>
                <a:lnTo>
                  <a:pt x="3118" y="1450"/>
                </a:lnTo>
                <a:lnTo>
                  <a:pt x="3122" y="1452"/>
                </a:lnTo>
                <a:lnTo>
                  <a:pt x="3128" y="1457"/>
                </a:lnTo>
                <a:lnTo>
                  <a:pt x="3132" y="1462"/>
                </a:lnTo>
                <a:lnTo>
                  <a:pt x="3138" y="1469"/>
                </a:lnTo>
                <a:lnTo>
                  <a:pt x="3146" y="1477"/>
                </a:lnTo>
                <a:lnTo>
                  <a:pt x="3156" y="1483"/>
                </a:lnTo>
                <a:lnTo>
                  <a:pt x="3167" y="1489"/>
                </a:lnTo>
                <a:lnTo>
                  <a:pt x="3179" y="1495"/>
                </a:lnTo>
                <a:lnTo>
                  <a:pt x="3205" y="1505"/>
                </a:lnTo>
                <a:lnTo>
                  <a:pt x="3229" y="1516"/>
                </a:lnTo>
                <a:lnTo>
                  <a:pt x="3241" y="1522"/>
                </a:lnTo>
                <a:lnTo>
                  <a:pt x="3254" y="1527"/>
                </a:lnTo>
                <a:lnTo>
                  <a:pt x="3267" y="1530"/>
                </a:lnTo>
                <a:lnTo>
                  <a:pt x="3279" y="1533"/>
                </a:lnTo>
                <a:lnTo>
                  <a:pt x="3306" y="1537"/>
                </a:lnTo>
                <a:lnTo>
                  <a:pt x="3333" y="1540"/>
                </a:lnTo>
                <a:lnTo>
                  <a:pt x="3348" y="1542"/>
                </a:lnTo>
                <a:lnTo>
                  <a:pt x="3363" y="1548"/>
                </a:lnTo>
                <a:lnTo>
                  <a:pt x="3378" y="1555"/>
                </a:lnTo>
                <a:lnTo>
                  <a:pt x="3393" y="1561"/>
                </a:lnTo>
                <a:lnTo>
                  <a:pt x="3407" y="1569"/>
                </a:lnTo>
                <a:lnTo>
                  <a:pt x="3421" y="1576"/>
                </a:lnTo>
                <a:lnTo>
                  <a:pt x="3437" y="1581"/>
                </a:lnTo>
                <a:lnTo>
                  <a:pt x="3453" y="1586"/>
                </a:lnTo>
                <a:lnTo>
                  <a:pt x="3464" y="1589"/>
                </a:lnTo>
                <a:lnTo>
                  <a:pt x="3474" y="1592"/>
                </a:lnTo>
                <a:lnTo>
                  <a:pt x="3484" y="1597"/>
                </a:lnTo>
                <a:lnTo>
                  <a:pt x="3495" y="1601"/>
                </a:lnTo>
                <a:lnTo>
                  <a:pt x="3515" y="1610"/>
                </a:lnTo>
                <a:lnTo>
                  <a:pt x="3536" y="1618"/>
                </a:lnTo>
                <a:lnTo>
                  <a:pt x="3550" y="1622"/>
                </a:lnTo>
                <a:lnTo>
                  <a:pt x="3565" y="1628"/>
                </a:lnTo>
                <a:lnTo>
                  <a:pt x="3573" y="1629"/>
                </a:lnTo>
                <a:lnTo>
                  <a:pt x="3580" y="1631"/>
                </a:lnTo>
                <a:lnTo>
                  <a:pt x="3588" y="1631"/>
                </a:lnTo>
                <a:lnTo>
                  <a:pt x="3597" y="1631"/>
                </a:lnTo>
                <a:lnTo>
                  <a:pt x="3604" y="1630"/>
                </a:lnTo>
                <a:lnTo>
                  <a:pt x="3610" y="1631"/>
                </a:lnTo>
                <a:lnTo>
                  <a:pt x="3616" y="1633"/>
                </a:lnTo>
                <a:lnTo>
                  <a:pt x="3621" y="1638"/>
                </a:lnTo>
                <a:lnTo>
                  <a:pt x="3627" y="1642"/>
                </a:lnTo>
                <a:lnTo>
                  <a:pt x="3631" y="1648"/>
                </a:lnTo>
                <a:lnTo>
                  <a:pt x="3635" y="1654"/>
                </a:lnTo>
                <a:lnTo>
                  <a:pt x="3638" y="1662"/>
                </a:lnTo>
                <a:lnTo>
                  <a:pt x="3639" y="1671"/>
                </a:lnTo>
                <a:lnTo>
                  <a:pt x="3640" y="1679"/>
                </a:lnTo>
                <a:lnTo>
                  <a:pt x="3639" y="1686"/>
                </a:lnTo>
                <a:lnTo>
                  <a:pt x="3637" y="1691"/>
                </a:lnTo>
                <a:lnTo>
                  <a:pt x="3633" y="1696"/>
                </a:lnTo>
                <a:lnTo>
                  <a:pt x="3626" y="1698"/>
                </a:lnTo>
                <a:lnTo>
                  <a:pt x="3618" y="1698"/>
                </a:lnTo>
                <a:lnTo>
                  <a:pt x="3609" y="1698"/>
                </a:lnTo>
                <a:lnTo>
                  <a:pt x="3593" y="1694"/>
                </a:lnTo>
                <a:lnTo>
                  <a:pt x="3576" y="1691"/>
                </a:lnTo>
                <a:lnTo>
                  <a:pt x="3560" y="1686"/>
                </a:lnTo>
                <a:lnTo>
                  <a:pt x="3544" y="1680"/>
                </a:lnTo>
                <a:lnTo>
                  <a:pt x="3513" y="1668"/>
                </a:lnTo>
                <a:lnTo>
                  <a:pt x="3481" y="1656"/>
                </a:lnTo>
                <a:lnTo>
                  <a:pt x="3468" y="1651"/>
                </a:lnTo>
                <a:lnTo>
                  <a:pt x="3455" y="1646"/>
                </a:lnTo>
                <a:lnTo>
                  <a:pt x="3443" y="1640"/>
                </a:lnTo>
                <a:lnTo>
                  <a:pt x="3429" y="1633"/>
                </a:lnTo>
                <a:lnTo>
                  <a:pt x="3417" y="1626"/>
                </a:lnTo>
                <a:lnTo>
                  <a:pt x="3406" y="1618"/>
                </a:lnTo>
                <a:lnTo>
                  <a:pt x="3395" y="1608"/>
                </a:lnTo>
                <a:lnTo>
                  <a:pt x="3385" y="1597"/>
                </a:lnTo>
                <a:lnTo>
                  <a:pt x="3383" y="1593"/>
                </a:lnTo>
                <a:lnTo>
                  <a:pt x="3378" y="1590"/>
                </a:lnTo>
                <a:lnTo>
                  <a:pt x="3375" y="1588"/>
                </a:lnTo>
                <a:lnTo>
                  <a:pt x="3370" y="1586"/>
                </a:lnTo>
                <a:lnTo>
                  <a:pt x="3363" y="1583"/>
                </a:lnTo>
                <a:lnTo>
                  <a:pt x="3354" y="1582"/>
                </a:lnTo>
                <a:lnTo>
                  <a:pt x="3345" y="1582"/>
                </a:lnTo>
                <a:lnTo>
                  <a:pt x="3336" y="1581"/>
                </a:lnTo>
                <a:lnTo>
                  <a:pt x="3327" y="1580"/>
                </a:lnTo>
                <a:lnTo>
                  <a:pt x="3318" y="1577"/>
                </a:lnTo>
                <a:lnTo>
                  <a:pt x="3296" y="1568"/>
                </a:lnTo>
                <a:lnTo>
                  <a:pt x="3274" y="1560"/>
                </a:lnTo>
                <a:lnTo>
                  <a:pt x="3250" y="1552"/>
                </a:lnTo>
                <a:lnTo>
                  <a:pt x="3227" y="1546"/>
                </a:lnTo>
                <a:lnTo>
                  <a:pt x="3204" y="1538"/>
                </a:lnTo>
                <a:lnTo>
                  <a:pt x="3181" y="1529"/>
                </a:lnTo>
                <a:lnTo>
                  <a:pt x="3159" y="1519"/>
                </a:lnTo>
                <a:lnTo>
                  <a:pt x="3138" y="1507"/>
                </a:lnTo>
                <a:lnTo>
                  <a:pt x="3131" y="1505"/>
                </a:lnTo>
                <a:lnTo>
                  <a:pt x="3126" y="1502"/>
                </a:lnTo>
                <a:lnTo>
                  <a:pt x="3120" y="1503"/>
                </a:lnTo>
                <a:lnTo>
                  <a:pt x="3117" y="1505"/>
                </a:lnTo>
                <a:lnTo>
                  <a:pt x="3114" y="1508"/>
                </a:lnTo>
                <a:lnTo>
                  <a:pt x="3110" y="1512"/>
                </a:lnTo>
                <a:lnTo>
                  <a:pt x="3109" y="1518"/>
                </a:lnTo>
                <a:lnTo>
                  <a:pt x="3108" y="1526"/>
                </a:lnTo>
                <a:lnTo>
                  <a:pt x="3104" y="1555"/>
                </a:lnTo>
                <a:lnTo>
                  <a:pt x="3100" y="1584"/>
                </a:lnTo>
                <a:lnTo>
                  <a:pt x="3097" y="1614"/>
                </a:lnTo>
                <a:lnTo>
                  <a:pt x="3092" y="1644"/>
                </a:lnTo>
                <a:lnTo>
                  <a:pt x="3091" y="1653"/>
                </a:lnTo>
                <a:lnTo>
                  <a:pt x="3090" y="1662"/>
                </a:lnTo>
                <a:lnTo>
                  <a:pt x="3090" y="1671"/>
                </a:lnTo>
                <a:lnTo>
                  <a:pt x="3089" y="1680"/>
                </a:lnTo>
                <a:lnTo>
                  <a:pt x="3092" y="1686"/>
                </a:lnTo>
                <a:lnTo>
                  <a:pt x="3095" y="1691"/>
                </a:lnTo>
                <a:lnTo>
                  <a:pt x="3097" y="1697"/>
                </a:lnTo>
                <a:lnTo>
                  <a:pt x="3098" y="1702"/>
                </a:lnTo>
                <a:lnTo>
                  <a:pt x="3099" y="1714"/>
                </a:lnTo>
                <a:lnTo>
                  <a:pt x="3099" y="1727"/>
                </a:lnTo>
                <a:lnTo>
                  <a:pt x="3101" y="1730"/>
                </a:lnTo>
                <a:lnTo>
                  <a:pt x="3104" y="1734"/>
                </a:lnTo>
                <a:lnTo>
                  <a:pt x="3104" y="1738"/>
                </a:lnTo>
                <a:lnTo>
                  <a:pt x="3104" y="1741"/>
                </a:lnTo>
                <a:lnTo>
                  <a:pt x="3102" y="1750"/>
                </a:lnTo>
                <a:lnTo>
                  <a:pt x="3102" y="1757"/>
                </a:lnTo>
                <a:lnTo>
                  <a:pt x="3106" y="1758"/>
                </a:lnTo>
                <a:lnTo>
                  <a:pt x="3109" y="1759"/>
                </a:lnTo>
                <a:lnTo>
                  <a:pt x="3110" y="1761"/>
                </a:lnTo>
                <a:lnTo>
                  <a:pt x="3111" y="1763"/>
                </a:lnTo>
                <a:lnTo>
                  <a:pt x="3115" y="1771"/>
                </a:lnTo>
                <a:lnTo>
                  <a:pt x="3117" y="1778"/>
                </a:lnTo>
                <a:lnTo>
                  <a:pt x="3118" y="1785"/>
                </a:lnTo>
                <a:lnTo>
                  <a:pt x="3119" y="1792"/>
                </a:lnTo>
                <a:lnTo>
                  <a:pt x="3119" y="1807"/>
                </a:lnTo>
                <a:lnTo>
                  <a:pt x="3117" y="1820"/>
                </a:lnTo>
                <a:lnTo>
                  <a:pt x="3108" y="1848"/>
                </a:lnTo>
                <a:lnTo>
                  <a:pt x="3099" y="1874"/>
                </a:lnTo>
                <a:lnTo>
                  <a:pt x="3099" y="1880"/>
                </a:lnTo>
                <a:lnTo>
                  <a:pt x="3098" y="1884"/>
                </a:lnTo>
                <a:lnTo>
                  <a:pt x="3097" y="1889"/>
                </a:lnTo>
                <a:lnTo>
                  <a:pt x="3095" y="1893"/>
                </a:lnTo>
                <a:lnTo>
                  <a:pt x="3092" y="1900"/>
                </a:lnTo>
                <a:lnTo>
                  <a:pt x="3091" y="1906"/>
                </a:lnTo>
                <a:lnTo>
                  <a:pt x="3091" y="1906"/>
                </a:lnTo>
                <a:lnTo>
                  <a:pt x="3091" y="1906"/>
                </a:lnTo>
                <a:lnTo>
                  <a:pt x="3091" y="1906"/>
                </a:lnTo>
                <a:lnTo>
                  <a:pt x="3089" y="1929"/>
                </a:lnTo>
                <a:lnTo>
                  <a:pt x="3086" y="1950"/>
                </a:lnTo>
                <a:lnTo>
                  <a:pt x="3082" y="1960"/>
                </a:lnTo>
                <a:lnTo>
                  <a:pt x="3078" y="1970"/>
                </a:lnTo>
                <a:lnTo>
                  <a:pt x="3074" y="1980"/>
                </a:lnTo>
                <a:lnTo>
                  <a:pt x="3067" y="1989"/>
                </a:lnTo>
                <a:lnTo>
                  <a:pt x="3065" y="1999"/>
                </a:lnTo>
                <a:lnTo>
                  <a:pt x="3064" y="2009"/>
                </a:lnTo>
                <a:lnTo>
                  <a:pt x="3064" y="2009"/>
                </a:lnTo>
                <a:lnTo>
                  <a:pt x="3064" y="2009"/>
                </a:lnTo>
                <a:lnTo>
                  <a:pt x="3064" y="2009"/>
                </a:lnTo>
                <a:lnTo>
                  <a:pt x="3062" y="2015"/>
                </a:lnTo>
                <a:lnTo>
                  <a:pt x="3061" y="2020"/>
                </a:lnTo>
                <a:lnTo>
                  <a:pt x="3059" y="2024"/>
                </a:lnTo>
                <a:lnTo>
                  <a:pt x="3056" y="2027"/>
                </a:lnTo>
                <a:lnTo>
                  <a:pt x="3047" y="2034"/>
                </a:lnTo>
                <a:lnTo>
                  <a:pt x="3037" y="2039"/>
                </a:lnTo>
                <a:lnTo>
                  <a:pt x="3030" y="2045"/>
                </a:lnTo>
                <a:lnTo>
                  <a:pt x="3024" y="2053"/>
                </a:lnTo>
                <a:lnTo>
                  <a:pt x="3018" y="2061"/>
                </a:lnTo>
                <a:lnTo>
                  <a:pt x="3012" y="2070"/>
                </a:lnTo>
                <a:lnTo>
                  <a:pt x="3006" y="2079"/>
                </a:lnTo>
                <a:lnTo>
                  <a:pt x="2999" y="2085"/>
                </a:lnTo>
                <a:lnTo>
                  <a:pt x="2995" y="2089"/>
                </a:lnTo>
                <a:lnTo>
                  <a:pt x="2990" y="2091"/>
                </a:lnTo>
                <a:lnTo>
                  <a:pt x="2985" y="2092"/>
                </a:lnTo>
                <a:lnTo>
                  <a:pt x="2979" y="2093"/>
                </a:lnTo>
                <a:lnTo>
                  <a:pt x="2977" y="2099"/>
                </a:lnTo>
                <a:lnTo>
                  <a:pt x="2972" y="2103"/>
                </a:lnTo>
                <a:lnTo>
                  <a:pt x="2968" y="2105"/>
                </a:lnTo>
                <a:lnTo>
                  <a:pt x="2961" y="2105"/>
                </a:lnTo>
                <a:lnTo>
                  <a:pt x="2960" y="2113"/>
                </a:lnTo>
                <a:lnTo>
                  <a:pt x="2959" y="2121"/>
                </a:lnTo>
                <a:lnTo>
                  <a:pt x="2958" y="2124"/>
                </a:lnTo>
                <a:lnTo>
                  <a:pt x="2957" y="2127"/>
                </a:lnTo>
                <a:lnTo>
                  <a:pt x="2953" y="2131"/>
                </a:lnTo>
                <a:lnTo>
                  <a:pt x="2949" y="2133"/>
                </a:lnTo>
                <a:lnTo>
                  <a:pt x="2939" y="2140"/>
                </a:lnTo>
                <a:lnTo>
                  <a:pt x="2930" y="2144"/>
                </a:lnTo>
                <a:lnTo>
                  <a:pt x="2926" y="2146"/>
                </a:lnTo>
                <a:lnTo>
                  <a:pt x="2921" y="2147"/>
                </a:lnTo>
                <a:lnTo>
                  <a:pt x="2918" y="2147"/>
                </a:lnTo>
                <a:lnTo>
                  <a:pt x="2913" y="2147"/>
                </a:lnTo>
                <a:lnTo>
                  <a:pt x="2910" y="2146"/>
                </a:lnTo>
                <a:lnTo>
                  <a:pt x="2907" y="2145"/>
                </a:lnTo>
                <a:lnTo>
                  <a:pt x="2903" y="2142"/>
                </a:lnTo>
                <a:lnTo>
                  <a:pt x="2900" y="2138"/>
                </a:lnTo>
                <a:lnTo>
                  <a:pt x="2898" y="2135"/>
                </a:lnTo>
                <a:lnTo>
                  <a:pt x="2895" y="2130"/>
                </a:lnTo>
                <a:lnTo>
                  <a:pt x="2892" y="2124"/>
                </a:lnTo>
                <a:lnTo>
                  <a:pt x="2890" y="2116"/>
                </a:lnTo>
                <a:lnTo>
                  <a:pt x="2886" y="2107"/>
                </a:lnTo>
                <a:lnTo>
                  <a:pt x="2878" y="2099"/>
                </a:lnTo>
                <a:lnTo>
                  <a:pt x="2870" y="2099"/>
                </a:lnTo>
                <a:lnTo>
                  <a:pt x="2861" y="2100"/>
                </a:lnTo>
                <a:lnTo>
                  <a:pt x="2853" y="2103"/>
                </a:lnTo>
                <a:lnTo>
                  <a:pt x="2846" y="2106"/>
                </a:lnTo>
                <a:lnTo>
                  <a:pt x="2839" y="2110"/>
                </a:lnTo>
                <a:lnTo>
                  <a:pt x="2831" y="2114"/>
                </a:lnTo>
                <a:lnTo>
                  <a:pt x="2823" y="2116"/>
                </a:lnTo>
                <a:lnTo>
                  <a:pt x="2815" y="2118"/>
                </a:lnTo>
                <a:lnTo>
                  <a:pt x="2755" y="2186"/>
                </a:lnTo>
                <a:lnTo>
                  <a:pt x="2753" y="2188"/>
                </a:lnTo>
                <a:lnTo>
                  <a:pt x="2753" y="2192"/>
                </a:lnTo>
                <a:lnTo>
                  <a:pt x="2753" y="2192"/>
                </a:lnTo>
                <a:lnTo>
                  <a:pt x="2752" y="2192"/>
                </a:lnTo>
                <a:lnTo>
                  <a:pt x="2753" y="2192"/>
                </a:lnTo>
                <a:lnTo>
                  <a:pt x="2753" y="2192"/>
                </a:lnTo>
                <a:lnTo>
                  <a:pt x="2750" y="2195"/>
                </a:lnTo>
                <a:lnTo>
                  <a:pt x="2748" y="2198"/>
                </a:lnTo>
                <a:lnTo>
                  <a:pt x="2747" y="2202"/>
                </a:lnTo>
                <a:lnTo>
                  <a:pt x="2746" y="2206"/>
                </a:lnTo>
                <a:lnTo>
                  <a:pt x="2743" y="2214"/>
                </a:lnTo>
                <a:lnTo>
                  <a:pt x="2742" y="2222"/>
                </a:lnTo>
                <a:lnTo>
                  <a:pt x="2741" y="2231"/>
                </a:lnTo>
                <a:lnTo>
                  <a:pt x="2739" y="2238"/>
                </a:lnTo>
                <a:lnTo>
                  <a:pt x="2738" y="2242"/>
                </a:lnTo>
                <a:lnTo>
                  <a:pt x="2736" y="2245"/>
                </a:lnTo>
                <a:lnTo>
                  <a:pt x="2732" y="2248"/>
                </a:lnTo>
                <a:lnTo>
                  <a:pt x="2729" y="2251"/>
                </a:lnTo>
                <a:lnTo>
                  <a:pt x="2729" y="2251"/>
                </a:lnTo>
                <a:lnTo>
                  <a:pt x="2729" y="2251"/>
                </a:lnTo>
                <a:lnTo>
                  <a:pt x="2729" y="2251"/>
                </a:lnTo>
                <a:lnTo>
                  <a:pt x="2723" y="2254"/>
                </a:lnTo>
                <a:lnTo>
                  <a:pt x="2717" y="2256"/>
                </a:lnTo>
                <a:lnTo>
                  <a:pt x="2711" y="2257"/>
                </a:lnTo>
                <a:lnTo>
                  <a:pt x="2706" y="2257"/>
                </a:lnTo>
                <a:lnTo>
                  <a:pt x="2700" y="2257"/>
                </a:lnTo>
                <a:lnTo>
                  <a:pt x="2696" y="2255"/>
                </a:lnTo>
                <a:lnTo>
                  <a:pt x="2692" y="2252"/>
                </a:lnTo>
                <a:lnTo>
                  <a:pt x="2690" y="2247"/>
                </a:lnTo>
                <a:lnTo>
                  <a:pt x="2688" y="2238"/>
                </a:lnTo>
                <a:lnTo>
                  <a:pt x="2689" y="2231"/>
                </a:lnTo>
                <a:lnTo>
                  <a:pt x="2691" y="2224"/>
                </a:lnTo>
                <a:lnTo>
                  <a:pt x="2696" y="2217"/>
                </a:lnTo>
                <a:lnTo>
                  <a:pt x="2700" y="2212"/>
                </a:lnTo>
                <a:lnTo>
                  <a:pt x="2707" y="2206"/>
                </a:lnTo>
                <a:lnTo>
                  <a:pt x="2715" y="2202"/>
                </a:lnTo>
                <a:lnTo>
                  <a:pt x="2722" y="2197"/>
                </a:lnTo>
                <a:lnTo>
                  <a:pt x="2723" y="2193"/>
                </a:lnTo>
                <a:lnTo>
                  <a:pt x="2725" y="2190"/>
                </a:lnTo>
                <a:lnTo>
                  <a:pt x="2728" y="2186"/>
                </a:lnTo>
                <a:lnTo>
                  <a:pt x="2730" y="2183"/>
                </a:lnTo>
                <a:lnTo>
                  <a:pt x="2736" y="2177"/>
                </a:lnTo>
                <a:lnTo>
                  <a:pt x="2741" y="2171"/>
                </a:lnTo>
                <a:lnTo>
                  <a:pt x="2741" y="2171"/>
                </a:lnTo>
                <a:lnTo>
                  <a:pt x="2746" y="2158"/>
                </a:lnTo>
                <a:lnTo>
                  <a:pt x="2751" y="2148"/>
                </a:lnTo>
                <a:lnTo>
                  <a:pt x="2758" y="2138"/>
                </a:lnTo>
                <a:lnTo>
                  <a:pt x="2766" y="2130"/>
                </a:lnTo>
                <a:lnTo>
                  <a:pt x="2780" y="2111"/>
                </a:lnTo>
                <a:lnTo>
                  <a:pt x="2796" y="2093"/>
                </a:lnTo>
                <a:lnTo>
                  <a:pt x="2799" y="2072"/>
                </a:lnTo>
                <a:lnTo>
                  <a:pt x="2799" y="2072"/>
                </a:lnTo>
                <a:lnTo>
                  <a:pt x="2800" y="2062"/>
                </a:lnTo>
                <a:lnTo>
                  <a:pt x="2802" y="2053"/>
                </a:lnTo>
                <a:lnTo>
                  <a:pt x="2805" y="2050"/>
                </a:lnTo>
                <a:lnTo>
                  <a:pt x="2808" y="2046"/>
                </a:lnTo>
                <a:lnTo>
                  <a:pt x="2812" y="2044"/>
                </a:lnTo>
                <a:lnTo>
                  <a:pt x="2818" y="2042"/>
                </a:lnTo>
                <a:lnTo>
                  <a:pt x="2821" y="2031"/>
                </a:lnTo>
                <a:lnTo>
                  <a:pt x="2823" y="2019"/>
                </a:lnTo>
                <a:lnTo>
                  <a:pt x="2825" y="2013"/>
                </a:lnTo>
                <a:lnTo>
                  <a:pt x="2827" y="2007"/>
                </a:lnTo>
                <a:lnTo>
                  <a:pt x="2830" y="2003"/>
                </a:lnTo>
                <a:lnTo>
                  <a:pt x="2837" y="1999"/>
                </a:lnTo>
                <a:lnTo>
                  <a:pt x="2839" y="1996"/>
                </a:lnTo>
                <a:lnTo>
                  <a:pt x="2841" y="1993"/>
                </a:lnTo>
                <a:lnTo>
                  <a:pt x="2840" y="1989"/>
                </a:lnTo>
                <a:lnTo>
                  <a:pt x="2839" y="1984"/>
                </a:lnTo>
                <a:lnTo>
                  <a:pt x="2839" y="1984"/>
                </a:lnTo>
                <a:lnTo>
                  <a:pt x="2839" y="1984"/>
                </a:lnTo>
                <a:lnTo>
                  <a:pt x="2833" y="1976"/>
                </a:lnTo>
                <a:lnTo>
                  <a:pt x="2830" y="1969"/>
                </a:lnTo>
                <a:lnTo>
                  <a:pt x="2829" y="1961"/>
                </a:lnTo>
                <a:lnTo>
                  <a:pt x="2829" y="1952"/>
                </a:lnTo>
                <a:lnTo>
                  <a:pt x="2829" y="1951"/>
                </a:lnTo>
                <a:lnTo>
                  <a:pt x="2821" y="1946"/>
                </a:lnTo>
                <a:lnTo>
                  <a:pt x="2816" y="1942"/>
                </a:lnTo>
                <a:lnTo>
                  <a:pt x="2810" y="1936"/>
                </a:lnTo>
                <a:lnTo>
                  <a:pt x="2807" y="1932"/>
                </a:lnTo>
                <a:lnTo>
                  <a:pt x="2803" y="1926"/>
                </a:lnTo>
                <a:lnTo>
                  <a:pt x="2802" y="1920"/>
                </a:lnTo>
                <a:lnTo>
                  <a:pt x="2801" y="1914"/>
                </a:lnTo>
                <a:lnTo>
                  <a:pt x="2801" y="1909"/>
                </a:lnTo>
                <a:lnTo>
                  <a:pt x="2805" y="1883"/>
                </a:lnTo>
                <a:lnTo>
                  <a:pt x="2810" y="1858"/>
                </a:lnTo>
                <a:lnTo>
                  <a:pt x="2810" y="1854"/>
                </a:lnTo>
                <a:lnTo>
                  <a:pt x="2810" y="1851"/>
                </a:lnTo>
                <a:lnTo>
                  <a:pt x="2803" y="1846"/>
                </a:lnTo>
                <a:lnTo>
                  <a:pt x="2800" y="1841"/>
                </a:lnTo>
                <a:lnTo>
                  <a:pt x="2798" y="1834"/>
                </a:lnTo>
                <a:lnTo>
                  <a:pt x="2798" y="1827"/>
                </a:lnTo>
                <a:lnTo>
                  <a:pt x="2793" y="1827"/>
                </a:lnTo>
                <a:lnTo>
                  <a:pt x="2790" y="1825"/>
                </a:lnTo>
                <a:lnTo>
                  <a:pt x="2787" y="1823"/>
                </a:lnTo>
                <a:lnTo>
                  <a:pt x="2785" y="1821"/>
                </a:lnTo>
                <a:lnTo>
                  <a:pt x="2780" y="1817"/>
                </a:lnTo>
                <a:lnTo>
                  <a:pt x="2777" y="1809"/>
                </a:lnTo>
                <a:lnTo>
                  <a:pt x="2773" y="1805"/>
                </a:lnTo>
                <a:lnTo>
                  <a:pt x="2770" y="1801"/>
                </a:lnTo>
                <a:lnTo>
                  <a:pt x="2760" y="1795"/>
                </a:lnTo>
                <a:lnTo>
                  <a:pt x="2750" y="1790"/>
                </a:lnTo>
                <a:lnTo>
                  <a:pt x="2750" y="1790"/>
                </a:lnTo>
                <a:lnTo>
                  <a:pt x="2750" y="1790"/>
                </a:lnTo>
                <a:lnTo>
                  <a:pt x="2750" y="1790"/>
                </a:lnTo>
                <a:lnTo>
                  <a:pt x="2742" y="1790"/>
                </a:lnTo>
                <a:lnTo>
                  <a:pt x="2733" y="1789"/>
                </a:lnTo>
                <a:lnTo>
                  <a:pt x="2717" y="1787"/>
                </a:lnTo>
                <a:lnTo>
                  <a:pt x="2699" y="1782"/>
                </a:lnTo>
                <a:lnTo>
                  <a:pt x="2691" y="1779"/>
                </a:lnTo>
                <a:lnTo>
                  <a:pt x="2683" y="1775"/>
                </a:lnTo>
                <a:lnTo>
                  <a:pt x="2676" y="1771"/>
                </a:lnTo>
                <a:lnTo>
                  <a:pt x="2668" y="1767"/>
                </a:lnTo>
                <a:lnTo>
                  <a:pt x="2653" y="1764"/>
                </a:lnTo>
                <a:lnTo>
                  <a:pt x="2638" y="1762"/>
                </a:lnTo>
                <a:lnTo>
                  <a:pt x="2623" y="1761"/>
                </a:lnTo>
                <a:lnTo>
                  <a:pt x="2608" y="1759"/>
                </a:lnTo>
                <a:lnTo>
                  <a:pt x="2593" y="1757"/>
                </a:lnTo>
                <a:lnTo>
                  <a:pt x="2578" y="1755"/>
                </a:lnTo>
                <a:lnTo>
                  <a:pt x="2568" y="1753"/>
                </a:lnTo>
                <a:lnTo>
                  <a:pt x="2558" y="1752"/>
                </a:lnTo>
                <a:lnTo>
                  <a:pt x="2547" y="1752"/>
                </a:lnTo>
                <a:lnTo>
                  <a:pt x="2537" y="1752"/>
                </a:lnTo>
                <a:lnTo>
                  <a:pt x="2516" y="1754"/>
                </a:lnTo>
                <a:lnTo>
                  <a:pt x="2494" y="1759"/>
                </a:lnTo>
                <a:lnTo>
                  <a:pt x="2489" y="1760"/>
                </a:lnTo>
                <a:lnTo>
                  <a:pt x="2483" y="1759"/>
                </a:lnTo>
                <a:lnTo>
                  <a:pt x="2481" y="1758"/>
                </a:lnTo>
                <a:lnTo>
                  <a:pt x="2479" y="1757"/>
                </a:lnTo>
                <a:lnTo>
                  <a:pt x="2478" y="1754"/>
                </a:lnTo>
                <a:lnTo>
                  <a:pt x="2477" y="1751"/>
                </a:lnTo>
                <a:lnTo>
                  <a:pt x="2477" y="1748"/>
                </a:lnTo>
                <a:lnTo>
                  <a:pt x="2477" y="1745"/>
                </a:lnTo>
                <a:lnTo>
                  <a:pt x="2478" y="1743"/>
                </a:lnTo>
                <a:lnTo>
                  <a:pt x="2480" y="1742"/>
                </a:lnTo>
                <a:lnTo>
                  <a:pt x="2484" y="1739"/>
                </a:lnTo>
                <a:lnTo>
                  <a:pt x="2490" y="1737"/>
                </a:lnTo>
                <a:lnTo>
                  <a:pt x="2493" y="1733"/>
                </a:lnTo>
                <a:lnTo>
                  <a:pt x="2497" y="1732"/>
                </a:lnTo>
                <a:lnTo>
                  <a:pt x="2501" y="1731"/>
                </a:lnTo>
                <a:lnTo>
                  <a:pt x="2504" y="1731"/>
                </a:lnTo>
                <a:lnTo>
                  <a:pt x="2512" y="1732"/>
                </a:lnTo>
                <a:lnTo>
                  <a:pt x="2520" y="1733"/>
                </a:lnTo>
                <a:lnTo>
                  <a:pt x="2528" y="1731"/>
                </a:lnTo>
                <a:lnTo>
                  <a:pt x="2536" y="1731"/>
                </a:lnTo>
                <a:lnTo>
                  <a:pt x="2543" y="1733"/>
                </a:lnTo>
                <a:lnTo>
                  <a:pt x="2551" y="1735"/>
                </a:lnTo>
                <a:lnTo>
                  <a:pt x="2558" y="1738"/>
                </a:lnTo>
                <a:lnTo>
                  <a:pt x="2566" y="1739"/>
                </a:lnTo>
                <a:lnTo>
                  <a:pt x="2572" y="1740"/>
                </a:lnTo>
                <a:lnTo>
                  <a:pt x="2580" y="1740"/>
                </a:lnTo>
                <a:lnTo>
                  <a:pt x="2584" y="1741"/>
                </a:lnTo>
                <a:lnTo>
                  <a:pt x="2588" y="1741"/>
                </a:lnTo>
                <a:lnTo>
                  <a:pt x="2600" y="1734"/>
                </a:lnTo>
                <a:lnTo>
                  <a:pt x="2612" y="1729"/>
                </a:lnTo>
                <a:lnTo>
                  <a:pt x="2624" y="1725"/>
                </a:lnTo>
                <a:lnTo>
                  <a:pt x="2637" y="1724"/>
                </a:lnTo>
                <a:lnTo>
                  <a:pt x="2649" y="1724"/>
                </a:lnTo>
                <a:lnTo>
                  <a:pt x="2662" y="1725"/>
                </a:lnTo>
                <a:lnTo>
                  <a:pt x="2674" y="1728"/>
                </a:lnTo>
                <a:lnTo>
                  <a:pt x="2688" y="1730"/>
                </a:lnTo>
                <a:lnTo>
                  <a:pt x="2701" y="1724"/>
                </a:lnTo>
                <a:lnTo>
                  <a:pt x="2715" y="1721"/>
                </a:lnTo>
                <a:lnTo>
                  <a:pt x="2729" y="1718"/>
                </a:lnTo>
                <a:lnTo>
                  <a:pt x="2742" y="1717"/>
                </a:lnTo>
                <a:lnTo>
                  <a:pt x="2756" y="1717"/>
                </a:lnTo>
                <a:lnTo>
                  <a:pt x="2770" y="1717"/>
                </a:lnTo>
                <a:lnTo>
                  <a:pt x="2783" y="1719"/>
                </a:lnTo>
                <a:lnTo>
                  <a:pt x="2798" y="1722"/>
                </a:lnTo>
                <a:lnTo>
                  <a:pt x="2798" y="1722"/>
                </a:lnTo>
                <a:lnTo>
                  <a:pt x="2802" y="1719"/>
                </a:lnTo>
                <a:lnTo>
                  <a:pt x="2807" y="1714"/>
                </a:lnTo>
                <a:lnTo>
                  <a:pt x="2808" y="1707"/>
                </a:lnTo>
                <a:lnTo>
                  <a:pt x="2809" y="1700"/>
                </a:lnTo>
                <a:lnTo>
                  <a:pt x="2812" y="1696"/>
                </a:lnTo>
                <a:lnTo>
                  <a:pt x="2813" y="1690"/>
                </a:lnTo>
                <a:lnTo>
                  <a:pt x="2815" y="1686"/>
                </a:lnTo>
                <a:lnTo>
                  <a:pt x="2815" y="1681"/>
                </a:lnTo>
                <a:lnTo>
                  <a:pt x="2812" y="1671"/>
                </a:lnTo>
                <a:lnTo>
                  <a:pt x="2811" y="1662"/>
                </a:lnTo>
                <a:lnTo>
                  <a:pt x="2811" y="1659"/>
                </a:lnTo>
                <a:lnTo>
                  <a:pt x="2810" y="1656"/>
                </a:lnTo>
                <a:lnTo>
                  <a:pt x="2803" y="1647"/>
                </a:lnTo>
                <a:lnTo>
                  <a:pt x="2798" y="1638"/>
                </a:lnTo>
                <a:lnTo>
                  <a:pt x="2793" y="1637"/>
                </a:lnTo>
                <a:lnTo>
                  <a:pt x="2789" y="1637"/>
                </a:lnTo>
                <a:lnTo>
                  <a:pt x="2787" y="1638"/>
                </a:lnTo>
                <a:lnTo>
                  <a:pt x="2785" y="1641"/>
                </a:lnTo>
                <a:lnTo>
                  <a:pt x="2780" y="1647"/>
                </a:lnTo>
                <a:lnTo>
                  <a:pt x="2775" y="1650"/>
                </a:lnTo>
                <a:lnTo>
                  <a:pt x="2773" y="1653"/>
                </a:lnTo>
                <a:lnTo>
                  <a:pt x="2772" y="1657"/>
                </a:lnTo>
                <a:lnTo>
                  <a:pt x="2770" y="1669"/>
                </a:lnTo>
                <a:lnTo>
                  <a:pt x="2770" y="1682"/>
                </a:lnTo>
                <a:lnTo>
                  <a:pt x="2769" y="1688"/>
                </a:lnTo>
                <a:lnTo>
                  <a:pt x="2767" y="1693"/>
                </a:lnTo>
                <a:lnTo>
                  <a:pt x="2765" y="1696"/>
                </a:lnTo>
                <a:lnTo>
                  <a:pt x="2761" y="1698"/>
                </a:lnTo>
                <a:lnTo>
                  <a:pt x="2758" y="1699"/>
                </a:lnTo>
                <a:lnTo>
                  <a:pt x="2753" y="1701"/>
                </a:lnTo>
                <a:lnTo>
                  <a:pt x="2742" y="1700"/>
                </a:lnTo>
                <a:lnTo>
                  <a:pt x="2731" y="1701"/>
                </a:lnTo>
                <a:lnTo>
                  <a:pt x="2726" y="1700"/>
                </a:lnTo>
                <a:lnTo>
                  <a:pt x="2720" y="1698"/>
                </a:lnTo>
                <a:lnTo>
                  <a:pt x="2719" y="1697"/>
                </a:lnTo>
                <a:lnTo>
                  <a:pt x="2717" y="1693"/>
                </a:lnTo>
                <a:lnTo>
                  <a:pt x="2715" y="1691"/>
                </a:lnTo>
                <a:lnTo>
                  <a:pt x="2713" y="1687"/>
                </a:lnTo>
                <a:lnTo>
                  <a:pt x="2712" y="1680"/>
                </a:lnTo>
                <a:lnTo>
                  <a:pt x="2711" y="1673"/>
                </a:lnTo>
                <a:lnTo>
                  <a:pt x="2712" y="1667"/>
                </a:lnTo>
                <a:lnTo>
                  <a:pt x="2713" y="1660"/>
                </a:lnTo>
                <a:lnTo>
                  <a:pt x="2716" y="1654"/>
                </a:lnTo>
                <a:lnTo>
                  <a:pt x="2719" y="1648"/>
                </a:lnTo>
                <a:lnTo>
                  <a:pt x="2723" y="1643"/>
                </a:lnTo>
                <a:lnTo>
                  <a:pt x="2729" y="1638"/>
                </a:lnTo>
                <a:lnTo>
                  <a:pt x="2739" y="1628"/>
                </a:lnTo>
                <a:lnTo>
                  <a:pt x="2749" y="1617"/>
                </a:lnTo>
                <a:lnTo>
                  <a:pt x="2750" y="1609"/>
                </a:lnTo>
                <a:lnTo>
                  <a:pt x="2751" y="1601"/>
                </a:lnTo>
                <a:lnTo>
                  <a:pt x="2743" y="1589"/>
                </a:lnTo>
                <a:lnTo>
                  <a:pt x="2737" y="1577"/>
                </a:lnTo>
                <a:lnTo>
                  <a:pt x="2728" y="1567"/>
                </a:lnTo>
                <a:lnTo>
                  <a:pt x="2720" y="1557"/>
                </a:lnTo>
                <a:lnTo>
                  <a:pt x="2711" y="1546"/>
                </a:lnTo>
                <a:lnTo>
                  <a:pt x="2703" y="1536"/>
                </a:lnTo>
                <a:lnTo>
                  <a:pt x="2699" y="1531"/>
                </a:lnTo>
                <a:lnTo>
                  <a:pt x="2696" y="1527"/>
                </a:lnTo>
                <a:lnTo>
                  <a:pt x="2690" y="1525"/>
                </a:lnTo>
                <a:lnTo>
                  <a:pt x="2684" y="1521"/>
                </a:lnTo>
                <a:lnTo>
                  <a:pt x="2681" y="1519"/>
                </a:lnTo>
                <a:lnTo>
                  <a:pt x="2678" y="1515"/>
                </a:lnTo>
                <a:lnTo>
                  <a:pt x="2674" y="1510"/>
                </a:lnTo>
                <a:lnTo>
                  <a:pt x="2672" y="1506"/>
                </a:lnTo>
                <a:lnTo>
                  <a:pt x="2671" y="1501"/>
                </a:lnTo>
                <a:lnTo>
                  <a:pt x="2670" y="1495"/>
                </a:lnTo>
                <a:lnTo>
                  <a:pt x="2671" y="1492"/>
                </a:lnTo>
                <a:lnTo>
                  <a:pt x="2667" y="1492"/>
                </a:lnTo>
                <a:lnTo>
                  <a:pt x="2661" y="1492"/>
                </a:lnTo>
                <a:lnTo>
                  <a:pt x="2658" y="1491"/>
                </a:lnTo>
                <a:lnTo>
                  <a:pt x="2654" y="1489"/>
                </a:lnTo>
                <a:lnTo>
                  <a:pt x="2648" y="1482"/>
                </a:lnTo>
                <a:lnTo>
                  <a:pt x="2642" y="1475"/>
                </a:lnTo>
                <a:lnTo>
                  <a:pt x="2642" y="1475"/>
                </a:lnTo>
                <a:lnTo>
                  <a:pt x="2642" y="1475"/>
                </a:lnTo>
                <a:lnTo>
                  <a:pt x="2642" y="1475"/>
                </a:lnTo>
                <a:lnTo>
                  <a:pt x="2629" y="1472"/>
                </a:lnTo>
                <a:lnTo>
                  <a:pt x="2616" y="1471"/>
                </a:lnTo>
                <a:lnTo>
                  <a:pt x="2609" y="1470"/>
                </a:lnTo>
                <a:lnTo>
                  <a:pt x="2602" y="1468"/>
                </a:lnTo>
                <a:lnTo>
                  <a:pt x="2597" y="1463"/>
                </a:lnTo>
                <a:lnTo>
                  <a:pt x="2591" y="1458"/>
                </a:lnTo>
                <a:lnTo>
                  <a:pt x="2583" y="1457"/>
                </a:lnTo>
                <a:lnTo>
                  <a:pt x="2576" y="1457"/>
                </a:lnTo>
                <a:lnTo>
                  <a:pt x="2564" y="1457"/>
                </a:lnTo>
                <a:lnTo>
                  <a:pt x="2553" y="1456"/>
                </a:lnTo>
                <a:lnTo>
                  <a:pt x="2543" y="1452"/>
                </a:lnTo>
                <a:lnTo>
                  <a:pt x="2532" y="1449"/>
                </a:lnTo>
                <a:lnTo>
                  <a:pt x="2521" y="1445"/>
                </a:lnTo>
                <a:lnTo>
                  <a:pt x="2511" y="1442"/>
                </a:lnTo>
                <a:lnTo>
                  <a:pt x="2500" y="1440"/>
                </a:lnTo>
                <a:lnTo>
                  <a:pt x="2489" y="1439"/>
                </a:lnTo>
                <a:lnTo>
                  <a:pt x="2489" y="1439"/>
                </a:lnTo>
                <a:lnTo>
                  <a:pt x="2489" y="1439"/>
                </a:lnTo>
                <a:lnTo>
                  <a:pt x="2489" y="1439"/>
                </a:lnTo>
                <a:lnTo>
                  <a:pt x="2480" y="1438"/>
                </a:lnTo>
                <a:lnTo>
                  <a:pt x="2472" y="1436"/>
                </a:lnTo>
                <a:lnTo>
                  <a:pt x="2461" y="1437"/>
                </a:lnTo>
                <a:lnTo>
                  <a:pt x="2450" y="1438"/>
                </a:lnTo>
                <a:lnTo>
                  <a:pt x="2438" y="1438"/>
                </a:lnTo>
                <a:lnTo>
                  <a:pt x="2424" y="1439"/>
                </a:lnTo>
                <a:lnTo>
                  <a:pt x="2412" y="1442"/>
                </a:lnTo>
                <a:lnTo>
                  <a:pt x="2400" y="1445"/>
                </a:lnTo>
                <a:lnTo>
                  <a:pt x="2393" y="1445"/>
                </a:lnTo>
                <a:lnTo>
                  <a:pt x="2388" y="1445"/>
                </a:lnTo>
                <a:lnTo>
                  <a:pt x="2381" y="1443"/>
                </a:lnTo>
                <a:lnTo>
                  <a:pt x="2375" y="1442"/>
                </a:lnTo>
                <a:lnTo>
                  <a:pt x="2370" y="1440"/>
                </a:lnTo>
                <a:lnTo>
                  <a:pt x="2363" y="1437"/>
                </a:lnTo>
                <a:lnTo>
                  <a:pt x="2358" y="1432"/>
                </a:lnTo>
                <a:lnTo>
                  <a:pt x="2353" y="1426"/>
                </a:lnTo>
                <a:lnTo>
                  <a:pt x="2339" y="1422"/>
                </a:lnTo>
                <a:lnTo>
                  <a:pt x="2323" y="1419"/>
                </a:lnTo>
                <a:lnTo>
                  <a:pt x="2312" y="1422"/>
                </a:lnTo>
                <a:lnTo>
                  <a:pt x="2300" y="1426"/>
                </a:lnTo>
                <a:lnTo>
                  <a:pt x="2295" y="1431"/>
                </a:lnTo>
                <a:lnTo>
                  <a:pt x="2292" y="1437"/>
                </a:lnTo>
                <a:lnTo>
                  <a:pt x="2290" y="1442"/>
                </a:lnTo>
                <a:lnTo>
                  <a:pt x="2288" y="1449"/>
                </a:lnTo>
                <a:lnTo>
                  <a:pt x="2287" y="1461"/>
                </a:lnTo>
                <a:lnTo>
                  <a:pt x="2285" y="1475"/>
                </a:lnTo>
                <a:lnTo>
                  <a:pt x="2284" y="1485"/>
                </a:lnTo>
                <a:lnTo>
                  <a:pt x="2283" y="1496"/>
                </a:lnTo>
                <a:lnTo>
                  <a:pt x="2283" y="1500"/>
                </a:lnTo>
                <a:lnTo>
                  <a:pt x="2281" y="1505"/>
                </a:lnTo>
                <a:lnTo>
                  <a:pt x="2278" y="1509"/>
                </a:lnTo>
                <a:lnTo>
                  <a:pt x="2273" y="1513"/>
                </a:lnTo>
                <a:lnTo>
                  <a:pt x="2273" y="1517"/>
                </a:lnTo>
                <a:lnTo>
                  <a:pt x="2273" y="1521"/>
                </a:lnTo>
                <a:lnTo>
                  <a:pt x="2277" y="1531"/>
                </a:lnTo>
                <a:lnTo>
                  <a:pt x="2278" y="1540"/>
                </a:lnTo>
                <a:lnTo>
                  <a:pt x="2278" y="1550"/>
                </a:lnTo>
                <a:lnTo>
                  <a:pt x="2277" y="1560"/>
                </a:lnTo>
                <a:lnTo>
                  <a:pt x="2272" y="1579"/>
                </a:lnTo>
                <a:lnTo>
                  <a:pt x="2270" y="1599"/>
                </a:lnTo>
                <a:lnTo>
                  <a:pt x="2270" y="1611"/>
                </a:lnTo>
                <a:lnTo>
                  <a:pt x="2272" y="1622"/>
                </a:lnTo>
                <a:lnTo>
                  <a:pt x="2275" y="1633"/>
                </a:lnTo>
                <a:lnTo>
                  <a:pt x="2280" y="1644"/>
                </a:lnTo>
                <a:lnTo>
                  <a:pt x="2283" y="1656"/>
                </a:lnTo>
                <a:lnTo>
                  <a:pt x="2288" y="1667"/>
                </a:lnTo>
                <a:lnTo>
                  <a:pt x="2290" y="1678"/>
                </a:lnTo>
                <a:lnTo>
                  <a:pt x="2290" y="1690"/>
                </a:lnTo>
                <a:lnTo>
                  <a:pt x="2295" y="1697"/>
                </a:lnTo>
                <a:lnTo>
                  <a:pt x="2300" y="1704"/>
                </a:lnTo>
                <a:lnTo>
                  <a:pt x="2304" y="1713"/>
                </a:lnTo>
                <a:lnTo>
                  <a:pt x="2308" y="1721"/>
                </a:lnTo>
                <a:lnTo>
                  <a:pt x="2314" y="1738"/>
                </a:lnTo>
                <a:lnTo>
                  <a:pt x="2321" y="1754"/>
                </a:lnTo>
                <a:lnTo>
                  <a:pt x="2335" y="1755"/>
                </a:lnTo>
                <a:lnTo>
                  <a:pt x="2350" y="1758"/>
                </a:lnTo>
                <a:lnTo>
                  <a:pt x="2364" y="1759"/>
                </a:lnTo>
                <a:lnTo>
                  <a:pt x="2379" y="1759"/>
                </a:lnTo>
                <a:lnTo>
                  <a:pt x="2393" y="1758"/>
                </a:lnTo>
                <a:lnTo>
                  <a:pt x="2407" y="1754"/>
                </a:lnTo>
                <a:lnTo>
                  <a:pt x="2413" y="1752"/>
                </a:lnTo>
                <a:lnTo>
                  <a:pt x="2420" y="1749"/>
                </a:lnTo>
                <a:lnTo>
                  <a:pt x="2427" y="1745"/>
                </a:lnTo>
                <a:lnTo>
                  <a:pt x="2433" y="1741"/>
                </a:lnTo>
                <a:lnTo>
                  <a:pt x="2437" y="1740"/>
                </a:lnTo>
                <a:lnTo>
                  <a:pt x="2440" y="1739"/>
                </a:lnTo>
                <a:lnTo>
                  <a:pt x="2443" y="1739"/>
                </a:lnTo>
                <a:lnTo>
                  <a:pt x="2446" y="1739"/>
                </a:lnTo>
                <a:lnTo>
                  <a:pt x="2449" y="1740"/>
                </a:lnTo>
                <a:lnTo>
                  <a:pt x="2451" y="1742"/>
                </a:lnTo>
                <a:lnTo>
                  <a:pt x="2453" y="1744"/>
                </a:lnTo>
                <a:lnTo>
                  <a:pt x="2456" y="1748"/>
                </a:lnTo>
                <a:lnTo>
                  <a:pt x="2456" y="1752"/>
                </a:lnTo>
                <a:lnTo>
                  <a:pt x="2456" y="1755"/>
                </a:lnTo>
                <a:lnTo>
                  <a:pt x="2453" y="1759"/>
                </a:lnTo>
                <a:lnTo>
                  <a:pt x="2451" y="1761"/>
                </a:lnTo>
                <a:lnTo>
                  <a:pt x="2446" y="1763"/>
                </a:lnTo>
                <a:lnTo>
                  <a:pt x="2439" y="1764"/>
                </a:lnTo>
                <a:lnTo>
                  <a:pt x="2420" y="1765"/>
                </a:lnTo>
                <a:lnTo>
                  <a:pt x="2400" y="1768"/>
                </a:lnTo>
                <a:lnTo>
                  <a:pt x="2381" y="1771"/>
                </a:lnTo>
                <a:lnTo>
                  <a:pt x="2362" y="1774"/>
                </a:lnTo>
                <a:lnTo>
                  <a:pt x="2355" y="1775"/>
                </a:lnTo>
                <a:lnTo>
                  <a:pt x="2349" y="1777"/>
                </a:lnTo>
                <a:lnTo>
                  <a:pt x="2343" y="1779"/>
                </a:lnTo>
                <a:lnTo>
                  <a:pt x="2339" y="1782"/>
                </a:lnTo>
                <a:lnTo>
                  <a:pt x="2334" y="1785"/>
                </a:lnTo>
                <a:lnTo>
                  <a:pt x="2332" y="1790"/>
                </a:lnTo>
                <a:lnTo>
                  <a:pt x="2330" y="1795"/>
                </a:lnTo>
                <a:lnTo>
                  <a:pt x="2329" y="1803"/>
                </a:lnTo>
                <a:lnTo>
                  <a:pt x="2329" y="1810"/>
                </a:lnTo>
                <a:lnTo>
                  <a:pt x="2329" y="1815"/>
                </a:lnTo>
                <a:lnTo>
                  <a:pt x="2332" y="1821"/>
                </a:lnTo>
                <a:lnTo>
                  <a:pt x="2335" y="1827"/>
                </a:lnTo>
                <a:lnTo>
                  <a:pt x="2338" y="1832"/>
                </a:lnTo>
                <a:lnTo>
                  <a:pt x="2339" y="1838"/>
                </a:lnTo>
                <a:lnTo>
                  <a:pt x="2339" y="1850"/>
                </a:lnTo>
                <a:lnTo>
                  <a:pt x="2338" y="1862"/>
                </a:lnTo>
                <a:lnTo>
                  <a:pt x="2342" y="1883"/>
                </a:lnTo>
                <a:lnTo>
                  <a:pt x="2344" y="1904"/>
                </a:lnTo>
                <a:lnTo>
                  <a:pt x="2344" y="1925"/>
                </a:lnTo>
                <a:lnTo>
                  <a:pt x="2342" y="1946"/>
                </a:lnTo>
                <a:lnTo>
                  <a:pt x="2341" y="1954"/>
                </a:lnTo>
                <a:lnTo>
                  <a:pt x="2341" y="1961"/>
                </a:lnTo>
                <a:lnTo>
                  <a:pt x="2341" y="1968"/>
                </a:lnTo>
                <a:lnTo>
                  <a:pt x="2343" y="1974"/>
                </a:lnTo>
                <a:lnTo>
                  <a:pt x="2345" y="1980"/>
                </a:lnTo>
                <a:lnTo>
                  <a:pt x="2348" y="1985"/>
                </a:lnTo>
                <a:lnTo>
                  <a:pt x="2354" y="1997"/>
                </a:lnTo>
                <a:lnTo>
                  <a:pt x="2358" y="2009"/>
                </a:lnTo>
                <a:lnTo>
                  <a:pt x="2363" y="2013"/>
                </a:lnTo>
                <a:lnTo>
                  <a:pt x="2367" y="2017"/>
                </a:lnTo>
                <a:lnTo>
                  <a:pt x="2369" y="2022"/>
                </a:lnTo>
                <a:lnTo>
                  <a:pt x="2370" y="2027"/>
                </a:lnTo>
                <a:lnTo>
                  <a:pt x="2372" y="2039"/>
                </a:lnTo>
                <a:lnTo>
                  <a:pt x="2375" y="2050"/>
                </a:lnTo>
                <a:lnTo>
                  <a:pt x="2379" y="2057"/>
                </a:lnTo>
                <a:lnTo>
                  <a:pt x="2381" y="2065"/>
                </a:lnTo>
                <a:lnTo>
                  <a:pt x="2384" y="2069"/>
                </a:lnTo>
                <a:lnTo>
                  <a:pt x="2387" y="2072"/>
                </a:lnTo>
                <a:lnTo>
                  <a:pt x="2387" y="2076"/>
                </a:lnTo>
                <a:lnTo>
                  <a:pt x="2387" y="2080"/>
                </a:lnTo>
                <a:lnTo>
                  <a:pt x="2386" y="2087"/>
                </a:lnTo>
                <a:lnTo>
                  <a:pt x="2386" y="2096"/>
                </a:lnTo>
                <a:lnTo>
                  <a:pt x="2384" y="2103"/>
                </a:lnTo>
                <a:lnTo>
                  <a:pt x="2383" y="2111"/>
                </a:lnTo>
                <a:lnTo>
                  <a:pt x="2388" y="2111"/>
                </a:lnTo>
                <a:lnTo>
                  <a:pt x="2391" y="2112"/>
                </a:lnTo>
                <a:lnTo>
                  <a:pt x="2399" y="2114"/>
                </a:lnTo>
                <a:lnTo>
                  <a:pt x="2404" y="2117"/>
                </a:lnTo>
                <a:lnTo>
                  <a:pt x="2408" y="2122"/>
                </a:lnTo>
                <a:lnTo>
                  <a:pt x="2410" y="2127"/>
                </a:lnTo>
                <a:lnTo>
                  <a:pt x="2410" y="2140"/>
                </a:lnTo>
                <a:lnTo>
                  <a:pt x="2409" y="2152"/>
                </a:lnTo>
                <a:lnTo>
                  <a:pt x="2409" y="2152"/>
                </a:lnTo>
                <a:lnTo>
                  <a:pt x="2412" y="2158"/>
                </a:lnTo>
                <a:lnTo>
                  <a:pt x="2414" y="2165"/>
                </a:lnTo>
                <a:lnTo>
                  <a:pt x="2414" y="2172"/>
                </a:lnTo>
                <a:lnTo>
                  <a:pt x="2413" y="2178"/>
                </a:lnTo>
                <a:lnTo>
                  <a:pt x="2411" y="2192"/>
                </a:lnTo>
                <a:lnTo>
                  <a:pt x="2410" y="2205"/>
                </a:lnTo>
                <a:lnTo>
                  <a:pt x="2413" y="2213"/>
                </a:lnTo>
                <a:lnTo>
                  <a:pt x="2416" y="2221"/>
                </a:lnTo>
                <a:lnTo>
                  <a:pt x="2416" y="2227"/>
                </a:lnTo>
                <a:lnTo>
                  <a:pt x="2416" y="2234"/>
                </a:lnTo>
                <a:lnTo>
                  <a:pt x="2417" y="2241"/>
                </a:lnTo>
                <a:lnTo>
                  <a:pt x="2418" y="2246"/>
                </a:lnTo>
                <a:lnTo>
                  <a:pt x="2422" y="2258"/>
                </a:lnTo>
                <a:lnTo>
                  <a:pt x="2428" y="2269"/>
                </a:lnTo>
                <a:lnTo>
                  <a:pt x="2441" y="2291"/>
                </a:lnTo>
                <a:lnTo>
                  <a:pt x="2453" y="2312"/>
                </a:lnTo>
                <a:lnTo>
                  <a:pt x="2466" y="2336"/>
                </a:lnTo>
                <a:lnTo>
                  <a:pt x="2478" y="2359"/>
                </a:lnTo>
                <a:lnTo>
                  <a:pt x="2486" y="2371"/>
                </a:lnTo>
                <a:lnTo>
                  <a:pt x="2493" y="2382"/>
                </a:lnTo>
                <a:lnTo>
                  <a:pt x="2501" y="2393"/>
                </a:lnTo>
                <a:lnTo>
                  <a:pt x="2510" y="2404"/>
                </a:lnTo>
                <a:lnTo>
                  <a:pt x="2517" y="2412"/>
                </a:lnTo>
                <a:lnTo>
                  <a:pt x="2521" y="2422"/>
                </a:lnTo>
                <a:lnTo>
                  <a:pt x="2523" y="2432"/>
                </a:lnTo>
                <a:lnTo>
                  <a:pt x="2526" y="2442"/>
                </a:lnTo>
                <a:lnTo>
                  <a:pt x="2527" y="2464"/>
                </a:lnTo>
                <a:lnTo>
                  <a:pt x="2528" y="2485"/>
                </a:lnTo>
                <a:lnTo>
                  <a:pt x="2533" y="2485"/>
                </a:lnTo>
                <a:lnTo>
                  <a:pt x="2539" y="2487"/>
                </a:lnTo>
                <a:lnTo>
                  <a:pt x="2542" y="2488"/>
                </a:lnTo>
                <a:lnTo>
                  <a:pt x="2546" y="2492"/>
                </a:lnTo>
                <a:lnTo>
                  <a:pt x="2548" y="2495"/>
                </a:lnTo>
                <a:lnTo>
                  <a:pt x="2549" y="2499"/>
                </a:lnTo>
                <a:lnTo>
                  <a:pt x="2549" y="2504"/>
                </a:lnTo>
                <a:lnTo>
                  <a:pt x="2548" y="2509"/>
                </a:lnTo>
                <a:lnTo>
                  <a:pt x="2548" y="2510"/>
                </a:lnTo>
                <a:lnTo>
                  <a:pt x="2548" y="2510"/>
                </a:lnTo>
                <a:lnTo>
                  <a:pt x="2548" y="2510"/>
                </a:lnTo>
                <a:lnTo>
                  <a:pt x="2548" y="2509"/>
                </a:lnTo>
                <a:lnTo>
                  <a:pt x="2554" y="2514"/>
                </a:lnTo>
                <a:lnTo>
                  <a:pt x="2560" y="2518"/>
                </a:lnTo>
                <a:lnTo>
                  <a:pt x="2566" y="2524"/>
                </a:lnTo>
                <a:lnTo>
                  <a:pt x="2570" y="2529"/>
                </a:lnTo>
                <a:lnTo>
                  <a:pt x="2579" y="2543"/>
                </a:lnTo>
                <a:lnTo>
                  <a:pt x="2587" y="2555"/>
                </a:lnTo>
                <a:lnTo>
                  <a:pt x="2589" y="2560"/>
                </a:lnTo>
                <a:lnTo>
                  <a:pt x="2589" y="2565"/>
                </a:lnTo>
                <a:lnTo>
                  <a:pt x="2587" y="2570"/>
                </a:lnTo>
                <a:lnTo>
                  <a:pt x="2583" y="2575"/>
                </a:lnTo>
                <a:lnTo>
                  <a:pt x="2591" y="2584"/>
                </a:lnTo>
                <a:lnTo>
                  <a:pt x="2598" y="2593"/>
                </a:lnTo>
                <a:lnTo>
                  <a:pt x="2608" y="2600"/>
                </a:lnTo>
                <a:lnTo>
                  <a:pt x="2616" y="2609"/>
                </a:lnTo>
                <a:lnTo>
                  <a:pt x="2620" y="2615"/>
                </a:lnTo>
                <a:lnTo>
                  <a:pt x="2622" y="2620"/>
                </a:lnTo>
                <a:lnTo>
                  <a:pt x="2624" y="2626"/>
                </a:lnTo>
                <a:lnTo>
                  <a:pt x="2627" y="2633"/>
                </a:lnTo>
                <a:lnTo>
                  <a:pt x="2627" y="2636"/>
                </a:lnTo>
                <a:lnTo>
                  <a:pt x="2627" y="2638"/>
                </a:lnTo>
                <a:lnTo>
                  <a:pt x="2626" y="2639"/>
                </a:lnTo>
                <a:lnTo>
                  <a:pt x="2623" y="2640"/>
                </a:lnTo>
                <a:lnTo>
                  <a:pt x="2620" y="2639"/>
                </a:lnTo>
                <a:lnTo>
                  <a:pt x="2616" y="2638"/>
                </a:lnTo>
                <a:lnTo>
                  <a:pt x="2596" y="2636"/>
                </a:lnTo>
                <a:lnTo>
                  <a:pt x="2574" y="2634"/>
                </a:lnTo>
                <a:lnTo>
                  <a:pt x="2554" y="2630"/>
                </a:lnTo>
                <a:lnTo>
                  <a:pt x="2533" y="2628"/>
                </a:lnTo>
                <a:lnTo>
                  <a:pt x="2527" y="2628"/>
                </a:lnTo>
                <a:lnTo>
                  <a:pt x="2520" y="2627"/>
                </a:lnTo>
                <a:lnTo>
                  <a:pt x="2514" y="2625"/>
                </a:lnTo>
                <a:lnTo>
                  <a:pt x="2509" y="2623"/>
                </a:lnTo>
                <a:lnTo>
                  <a:pt x="2499" y="2616"/>
                </a:lnTo>
                <a:lnTo>
                  <a:pt x="2490" y="2608"/>
                </a:lnTo>
                <a:lnTo>
                  <a:pt x="2477" y="2589"/>
                </a:lnTo>
                <a:lnTo>
                  <a:pt x="2463" y="2569"/>
                </a:lnTo>
                <a:lnTo>
                  <a:pt x="2457" y="2567"/>
                </a:lnTo>
                <a:lnTo>
                  <a:pt x="2449" y="2566"/>
                </a:lnTo>
                <a:lnTo>
                  <a:pt x="2444" y="2561"/>
                </a:lnTo>
                <a:lnTo>
                  <a:pt x="2440" y="2558"/>
                </a:lnTo>
                <a:lnTo>
                  <a:pt x="2428" y="2556"/>
                </a:lnTo>
                <a:lnTo>
                  <a:pt x="2416" y="2555"/>
                </a:lnTo>
                <a:lnTo>
                  <a:pt x="2403" y="2553"/>
                </a:lnTo>
                <a:lnTo>
                  <a:pt x="2390" y="2551"/>
                </a:lnTo>
                <a:lnTo>
                  <a:pt x="2387" y="2553"/>
                </a:lnTo>
                <a:lnTo>
                  <a:pt x="2383" y="2554"/>
                </a:lnTo>
                <a:lnTo>
                  <a:pt x="2381" y="2555"/>
                </a:lnTo>
                <a:lnTo>
                  <a:pt x="2379" y="2557"/>
                </a:lnTo>
                <a:lnTo>
                  <a:pt x="2375" y="2561"/>
                </a:lnTo>
                <a:lnTo>
                  <a:pt x="2374" y="2567"/>
                </a:lnTo>
                <a:lnTo>
                  <a:pt x="2372" y="2573"/>
                </a:lnTo>
                <a:lnTo>
                  <a:pt x="2371" y="2578"/>
                </a:lnTo>
                <a:lnTo>
                  <a:pt x="2368" y="2583"/>
                </a:lnTo>
                <a:lnTo>
                  <a:pt x="2363" y="2587"/>
                </a:lnTo>
                <a:lnTo>
                  <a:pt x="2364" y="2595"/>
                </a:lnTo>
                <a:lnTo>
                  <a:pt x="2363" y="2601"/>
                </a:lnTo>
                <a:lnTo>
                  <a:pt x="2360" y="2606"/>
                </a:lnTo>
                <a:lnTo>
                  <a:pt x="2355" y="2608"/>
                </a:lnTo>
                <a:lnTo>
                  <a:pt x="2351" y="2609"/>
                </a:lnTo>
                <a:lnTo>
                  <a:pt x="2347" y="2609"/>
                </a:lnTo>
                <a:lnTo>
                  <a:pt x="2343" y="2607"/>
                </a:lnTo>
                <a:lnTo>
                  <a:pt x="2341" y="2604"/>
                </a:lnTo>
                <a:lnTo>
                  <a:pt x="2337" y="2597"/>
                </a:lnTo>
                <a:lnTo>
                  <a:pt x="2332" y="2591"/>
                </a:lnTo>
                <a:lnTo>
                  <a:pt x="2327" y="2587"/>
                </a:lnTo>
                <a:lnTo>
                  <a:pt x="2321" y="2585"/>
                </a:lnTo>
                <a:lnTo>
                  <a:pt x="2315" y="2584"/>
                </a:lnTo>
                <a:lnTo>
                  <a:pt x="2310" y="2583"/>
                </a:lnTo>
                <a:lnTo>
                  <a:pt x="2303" y="2583"/>
                </a:lnTo>
                <a:lnTo>
                  <a:pt x="2297" y="2584"/>
                </a:lnTo>
                <a:lnTo>
                  <a:pt x="2293" y="2579"/>
                </a:lnTo>
                <a:lnTo>
                  <a:pt x="2290" y="2571"/>
                </a:lnTo>
                <a:lnTo>
                  <a:pt x="2288" y="2570"/>
                </a:lnTo>
                <a:lnTo>
                  <a:pt x="2285" y="2568"/>
                </a:lnTo>
                <a:lnTo>
                  <a:pt x="2284" y="2566"/>
                </a:lnTo>
                <a:lnTo>
                  <a:pt x="2284" y="2564"/>
                </a:lnTo>
                <a:lnTo>
                  <a:pt x="2284" y="2558"/>
                </a:lnTo>
                <a:lnTo>
                  <a:pt x="2282" y="2553"/>
                </a:lnTo>
                <a:lnTo>
                  <a:pt x="2282" y="2548"/>
                </a:lnTo>
                <a:lnTo>
                  <a:pt x="2282" y="2544"/>
                </a:lnTo>
                <a:lnTo>
                  <a:pt x="2281" y="2524"/>
                </a:lnTo>
                <a:lnTo>
                  <a:pt x="2281" y="2504"/>
                </a:lnTo>
                <a:lnTo>
                  <a:pt x="2280" y="2484"/>
                </a:lnTo>
                <a:lnTo>
                  <a:pt x="2280" y="2464"/>
                </a:lnTo>
                <a:lnTo>
                  <a:pt x="2275" y="2458"/>
                </a:lnTo>
                <a:lnTo>
                  <a:pt x="2271" y="2453"/>
                </a:lnTo>
                <a:lnTo>
                  <a:pt x="2270" y="2449"/>
                </a:lnTo>
                <a:lnTo>
                  <a:pt x="2269" y="2446"/>
                </a:lnTo>
                <a:lnTo>
                  <a:pt x="2269" y="2443"/>
                </a:lnTo>
                <a:lnTo>
                  <a:pt x="2270" y="2438"/>
                </a:lnTo>
                <a:lnTo>
                  <a:pt x="2270" y="2438"/>
                </a:lnTo>
                <a:lnTo>
                  <a:pt x="2267" y="2430"/>
                </a:lnTo>
                <a:lnTo>
                  <a:pt x="2263" y="2424"/>
                </a:lnTo>
                <a:lnTo>
                  <a:pt x="2263" y="2416"/>
                </a:lnTo>
                <a:lnTo>
                  <a:pt x="2263" y="2408"/>
                </a:lnTo>
                <a:lnTo>
                  <a:pt x="2264" y="2393"/>
                </a:lnTo>
                <a:lnTo>
                  <a:pt x="2268" y="2377"/>
                </a:lnTo>
                <a:lnTo>
                  <a:pt x="2253" y="2367"/>
                </a:lnTo>
                <a:lnTo>
                  <a:pt x="2238" y="2357"/>
                </a:lnTo>
                <a:lnTo>
                  <a:pt x="2241" y="2354"/>
                </a:lnTo>
                <a:lnTo>
                  <a:pt x="2245" y="2353"/>
                </a:lnTo>
                <a:lnTo>
                  <a:pt x="2250" y="2352"/>
                </a:lnTo>
                <a:lnTo>
                  <a:pt x="2254" y="2352"/>
                </a:lnTo>
                <a:lnTo>
                  <a:pt x="2258" y="2351"/>
                </a:lnTo>
                <a:lnTo>
                  <a:pt x="2261" y="2348"/>
                </a:lnTo>
                <a:lnTo>
                  <a:pt x="2263" y="2345"/>
                </a:lnTo>
                <a:lnTo>
                  <a:pt x="2264" y="2339"/>
                </a:lnTo>
                <a:lnTo>
                  <a:pt x="2264" y="2338"/>
                </a:lnTo>
                <a:lnTo>
                  <a:pt x="2261" y="2332"/>
                </a:lnTo>
                <a:lnTo>
                  <a:pt x="2259" y="2324"/>
                </a:lnTo>
                <a:lnTo>
                  <a:pt x="2259" y="2316"/>
                </a:lnTo>
                <a:lnTo>
                  <a:pt x="2260" y="2308"/>
                </a:lnTo>
                <a:lnTo>
                  <a:pt x="2263" y="2294"/>
                </a:lnTo>
                <a:lnTo>
                  <a:pt x="2264" y="2278"/>
                </a:lnTo>
                <a:lnTo>
                  <a:pt x="2255" y="2271"/>
                </a:lnTo>
                <a:lnTo>
                  <a:pt x="2247" y="2265"/>
                </a:lnTo>
                <a:lnTo>
                  <a:pt x="2241" y="2264"/>
                </a:lnTo>
                <a:lnTo>
                  <a:pt x="2235" y="2263"/>
                </a:lnTo>
                <a:lnTo>
                  <a:pt x="2229" y="2262"/>
                </a:lnTo>
                <a:lnTo>
                  <a:pt x="2222" y="2263"/>
                </a:lnTo>
                <a:lnTo>
                  <a:pt x="2210" y="2266"/>
                </a:lnTo>
                <a:lnTo>
                  <a:pt x="2200" y="2268"/>
                </a:lnTo>
                <a:lnTo>
                  <a:pt x="2193" y="2272"/>
                </a:lnTo>
                <a:lnTo>
                  <a:pt x="2190" y="2275"/>
                </a:lnTo>
                <a:lnTo>
                  <a:pt x="2190" y="2277"/>
                </a:lnTo>
                <a:lnTo>
                  <a:pt x="2189" y="2281"/>
                </a:lnTo>
                <a:lnTo>
                  <a:pt x="2190" y="2283"/>
                </a:lnTo>
                <a:lnTo>
                  <a:pt x="2191" y="2287"/>
                </a:lnTo>
                <a:lnTo>
                  <a:pt x="2194" y="2296"/>
                </a:lnTo>
                <a:lnTo>
                  <a:pt x="2201" y="2307"/>
                </a:lnTo>
                <a:lnTo>
                  <a:pt x="2203" y="2311"/>
                </a:lnTo>
                <a:lnTo>
                  <a:pt x="2204" y="2313"/>
                </a:lnTo>
                <a:lnTo>
                  <a:pt x="2205" y="2316"/>
                </a:lnTo>
                <a:lnTo>
                  <a:pt x="2205" y="2318"/>
                </a:lnTo>
                <a:lnTo>
                  <a:pt x="2205" y="2325"/>
                </a:lnTo>
                <a:lnTo>
                  <a:pt x="2204" y="2332"/>
                </a:lnTo>
                <a:lnTo>
                  <a:pt x="2201" y="2338"/>
                </a:lnTo>
                <a:lnTo>
                  <a:pt x="2199" y="2346"/>
                </a:lnTo>
                <a:lnTo>
                  <a:pt x="2199" y="2354"/>
                </a:lnTo>
                <a:lnTo>
                  <a:pt x="2199" y="2362"/>
                </a:lnTo>
                <a:lnTo>
                  <a:pt x="2199" y="2369"/>
                </a:lnTo>
                <a:lnTo>
                  <a:pt x="2200" y="2377"/>
                </a:lnTo>
                <a:lnTo>
                  <a:pt x="2199" y="2385"/>
                </a:lnTo>
                <a:lnTo>
                  <a:pt x="2198" y="2392"/>
                </a:lnTo>
                <a:lnTo>
                  <a:pt x="2201" y="2398"/>
                </a:lnTo>
                <a:lnTo>
                  <a:pt x="2202" y="2405"/>
                </a:lnTo>
                <a:lnTo>
                  <a:pt x="2203" y="2412"/>
                </a:lnTo>
                <a:lnTo>
                  <a:pt x="2202" y="2419"/>
                </a:lnTo>
                <a:lnTo>
                  <a:pt x="2202" y="2426"/>
                </a:lnTo>
                <a:lnTo>
                  <a:pt x="2201" y="2434"/>
                </a:lnTo>
                <a:lnTo>
                  <a:pt x="2202" y="2440"/>
                </a:lnTo>
                <a:lnTo>
                  <a:pt x="2205" y="2447"/>
                </a:lnTo>
                <a:lnTo>
                  <a:pt x="2205" y="2449"/>
                </a:lnTo>
                <a:lnTo>
                  <a:pt x="2205" y="2453"/>
                </a:lnTo>
                <a:lnTo>
                  <a:pt x="2211" y="2465"/>
                </a:lnTo>
                <a:lnTo>
                  <a:pt x="2218" y="2478"/>
                </a:lnTo>
                <a:lnTo>
                  <a:pt x="2223" y="2487"/>
                </a:lnTo>
                <a:lnTo>
                  <a:pt x="2228" y="2496"/>
                </a:lnTo>
                <a:lnTo>
                  <a:pt x="2231" y="2506"/>
                </a:lnTo>
                <a:lnTo>
                  <a:pt x="2233" y="2516"/>
                </a:lnTo>
                <a:lnTo>
                  <a:pt x="2235" y="2536"/>
                </a:lnTo>
                <a:lnTo>
                  <a:pt x="2237" y="2556"/>
                </a:lnTo>
                <a:lnTo>
                  <a:pt x="2235" y="2564"/>
                </a:lnTo>
                <a:lnTo>
                  <a:pt x="2232" y="2570"/>
                </a:lnTo>
                <a:lnTo>
                  <a:pt x="2230" y="2573"/>
                </a:lnTo>
                <a:lnTo>
                  <a:pt x="2228" y="2574"/>
                </a:lnTo>
                <a:lnTo>
                  <a:pt x="2224" y="2575"/>
                </a:lnTo>
                <a:lnTo>
                  <a:pt x="2221" y="2574"/>
                </a:lnTo>
                <a:lnTo>
                  <a:pt x="2218" y="2573"/>
                </a:lnTo>
                <a:lnTo>
                  <a:pt x="2217" y="2570"/>
                </a:lnTo>
                <a:lnTo>
                  <a:pt x="2215" y="2567"/>
                </a:lnTo>
                <a:lnTo>
                  <a:pt x="2215" y="2565"/>
                </a:lnTo>
                <a:lnTo>
                  <a:pt x="2219" y="2559"/>
                </a:lnTo>
                <a:lnTo>
                  <a:pt x="2223" y="2554"/>
                </a:lnTo>
                <a:lnTo>
                  <a:pt x="2209" y="2485"/>
                </a:lnTo>
                <a:lnTo>
                  <a:pt x="2202" y="2476"/>
                </a:lnTo>
                <a:lnTo>
                  <a:pt x="2195" y="2468"/>
                </a:lnTo>
                <a:lnTo>
                  <a:pt x="2189" y="2459"/>
                </a:lnTo>
                <a:lnTo>
                  <a:pt x="2183" y="2450"/>
                </a:lnTo>
                <a:lnTo>
                  <a:pt x="2179" y="2447"/>
                </a:lnTo>
                <a:lnTo>
                  <a:pt x="2178" y="2444"/>
                </a:lnTo>
                <a:lnTo>
                  <a:pt x="2177" y="2439"/>
                </a:lnTo>
                <a:lnTo>
                  <a:pt x="2175" y="2435"/>
                </a:lnTo>
                <a:lnTo>
                  <a:pt x="2170" y="2437"/>
                </a:lnTo>
                <a:lnTo>
                  <a:pt x="2165" y="2440"/>
                </a:lnTo>
                <a:lnTo>
                  <a:pt x="2163" y="2445"/>
                </a:lnTo>
                <a:lnTo>
                  <a:pt x="2161" y="2450"/>
                </a:lnTo>
                <a:lnTo>
                  <a:pt x="2159" y="2456"/>
                </a:lnTo>
                <a:lnTo>
                  <a:pt x="2158" y="2460"/>
                </a:lnTo>
                <a:lnTo>
                  <a:pt x="2155" y="2466"/>
                </a:lnTo>
                <a:lnTo>
                  <a:pt x="2151" y="2469"/>
                </a:lnTo>
                <a:lnTo>
                  <a:pt x="2148" y="2472"/>
                </a:lnTo>
                <a:lnTo>
                  <a:pt x="2144" y="2474"/>
                </a:lnTo>
                <a:lnTo>
                  <a:pt x="2141" y="2474"/>
                </a:lnTo>
                <a:lnTo>
                  <a:pt x="2139" y="2472"/>
                </a:lnTo>
                <a:lnTo>
                  <a:pt x="2137" y="2468"/>
                </a:lnTo>
                <a:lnTo>
                  <a:pt x="2135" y="2464"/>
                </a:lnTo>
                <a:lnTo>
                  <a:pt x="2137" y="2462"/>
                </a:lnTo>
                <a:lnTo>
                  <a:pt x="2138" y="2458"/>
                </a:lnTo>
                <a:lnTo>
                  <a:pt x="2141" y="2452"/>
                </a:lnTo>
                <a:lnTo>
                  <a:pt x="2145" y="2446"/>
                </a:lnTo>
                <a:lnTo>
                  <a:pt x="2148" y="2432"/>
                </a:lnTo>
                <a:lnTo>
                  <a:pt x="2149" y="2418"/>
                </a:lnTo>
                <a:lnTo>
                  <a:pt x="2148" y="2404"/>
                </a:lnTo>
                <a:lnTo>
                  <a:pt x="2144" y="2390"/>
                </a:lnTo>
                <a:lnTo>
                  <a:pt x="2137" y="2364"/>
                </a:lnTo>
                <a:lnTo>
                  <a:pt x="2128" y="2337"/>
                </a:lnTo>
                <a:lnTo>
                  <a:pt x="2128" y="2337"/>
                </a:lnTo>
                <a:lnTo>
                  <a:pt x="2128" y="2337"/>
                </a:lnTo>
                <a:lnTo>
                  <a:pt x="2125" y="2333"/>
                </a:lnTo>
                <a:lnTo>
                  <a:pt x="2123" y="2327"/>
                </a:lnTo>
                <a:lnTo>
                  <a:pt x="2122" y="2323"/>
                </a:lnTo>
                <a:lnTo>
                  <a:pt x="2122" y="2318"/>
                </a:lnTo>
                <a:lnTo>
                  <a:pt x="2123" y="2314"/>
                </a:lnTo>
                <a:lnTo>
                  <a:pt x="2125" y="2309"/>
                </a:lnTo>
                <a:lnTo>
                  <a:pt x="2128" y="2305"/>
                </a:lnTo>
                <a:lnTo>
                  <a:pt x="2132" y="2301"/>
                </a:lnTo>
                <a:lnTo>
                  <a:pt x="2133" y="2297"/>
                </a:lnTo>
                <a:lnTo>
                  <a:pt x="2133" y="2293"/>
                </a:lnTo>
                <a:lnTo>
                  <a:pt x="2134" y="2284"/>
                </a:lnTo>
                <a:lnTo>
                  <a:pt x="2135" y="2274"/>
                </a:lnTo>
                <a:lnTo>
                  <a:pt x="2137" y="2265"/>
                </a:lnTo>
                <a:lnTo>
                  <a:pt x="2138" y="2255"/>
                </a:lnTo>
                <a:lnTo>
                  <a:pt x="2134" y="2252"/>
                </a:lnTo>
                <a:lnTo>
                  <a:pt x="2131" y="2247"/>
                </a:lnTo>
                <a:lnTo>
                  <a:pt x="2115" y="2222"/>
                </a:lnTo>
                <a:lnTo>
                  <a:pt x="2098" y="2197"/>
                </a:lnTo>
                <a:lnTo>
                  <a:pt x="2089" y="2186"/>
                </a:lnTo>
                <a:lnTo>
                  <a:pt x="2078" y="2176"/>
                </a:lnTo>
                <a:lnTo>
                  <a:pt x="2071" y="2172"/>
                </a:lnTo>
                <a:lnTo>
                  <a:pt x="2064" y="2167"/>
                </a:lnTo>
                <a:lnTo>
                  <a:pt x="2058" y="2164"/>
                </a:lnTo>
                <a:lnTo>
                  <a:pt x="2050" y="2161"/>
                </a:lnTo>
                <a:lnTo>
                  <a:pt x="2046" y="2161"/>
                </a:lnTo>
                <a:lnTo>
                  <a:pt x="2043" y="2161"/>
                </a:lnTo>
                <a:lnTo>
                  <a:pt x="2041" y="2175"/>
                </a:lnTo>
                <a:lnTo>
                  <a:pt x="2039" y="2190"/>
                </a:lnTo>
                <a:lnTo>
                  <a:pt x="2038" y="2198"/>
                </a:lnTo>
                <a:lnTo>
                  <a:pt x="2035" y="2206"/>
                </a:lnTo>
                <a:lnTo>
                  <a:pt x="2032" y="2216"/>
                </a:lnTo>
                <a:lnTo>
                  <a:pt x="2026" y="2225"/>
                </a:lnTo>
                <a:lnTo>
                  <a:pt x="2025" y="2212"/>
                </a:lnTo>
                <a:lnTo>
                  <a:pt x="2024" y="2200"/>
                </a:lnTo>
                <a:lnTo>
                  <a:pt x="2025" y="2188"/>
                </a:lnTo>
                <a:lnTo>
                  <a:pt x="2025" y="2177"/>
                </a:lnTo>
                <a:lnTo>
                  <a:pt x="2029" y="2156"/>
                </a:lnTo>
                <a:lnTo>
                  <a:pt x="2031" y="2137"/>
                </a:lnTo>
                <a:lnTo>
                  <a:pt x="2032" y="2140"/>
                </a:lnTo>
                <a:lnTo>
                  <a:pt x="2033" y="2143"/>
                </a:lnTo>
                <a:lnTo>
                  <a:pt x="2033" y="2140"/>
                </a:lnTo>
                <a:lnTo>
                  <a:pt x="2031" y="2137"/>
                </a:lnTo>
                <a:lnTo>
                  <a:pt x="2026" y="2132"/>
                </a:lnTo>
                <a:lnTo>
                  <a:pt x="2024" y="2126"/>
                </a:lnTo>
                <a:lnTo>
                  <a:pt x="2023" y="2120"/>
                </a:lnTo>
                <a:lnTo>
                  <a:pt x="2022" y="2113"/>
                </a:lnTo>
                <a:lnTo>
                  <a:pt x="2021" y="2106"/>
                </a:lnTo>
                <a:lnTo>
                  <a:pt x="2019" y="2101"/>
                </a:lnTo>
                <a:lnTo>
                  <a:pt x="2015" y="2094"/>
                </a:lnTo>
                <a:lnTo>
                  <a:pt x="2010" y="2090"/>
                </a:lnTo>
                <a:lnTo>
                  <a:pt x="2009" y="2089"/>
                </a:lnTo>
                <a:lnTo>
                  <a:pt x="2009" y="2086"/>
                </a:lnTo>
                <a:lnTo>
                  <a:pt x="2011" y="2085"/>
                </a:lnTo>
                <a:lnTo>
                  <a:pt x="2013" y="2084"/>
                </a:lnTo>
                <a:lnTo>
                  <a:pt x="2019" y="2080"/>
                </a:lnTo>
                <a:lnTo>
                  <a:pt x="2023" y="2075"/>
                </a:lnTo>
                <a:lnTo>
                  <a:pt x="2025" y="2062"/>
                </a:lnTo>
                <a:lnTo>
                  <a:pt x="2026" y="2050"/>
                </a:lnTo>
                <a:lnTo>
                  <a:pt x="2028" y="2036"/>
                </a:lnTo>
                <a:lnTo>
                  <a:pt x="2030" y="2023"/>
                </a:lnTo>
                <a:lnTo>
                  <a:pt x="2015" y="2017"/>
                </a:lnTo>
                <a:lnTo>
                  <a:pt x="2001" y="2011"/>
                </a:lnTo>
                <a:lnTo>
                  <a:pt x="1996" y="2010"/>
                </a:lnTo>
                <a:lnTo>
                  <a:pt x="1993" y="2009"/>
                </a:lnTo>
                <a:lnTo>
                  <a:pt x="1991" y="2006"/>
                </a:lnTo>
                <a:lnTo>
                  <a:pt x="1990" y="2004"/>
                </a:lnTo>
                <a:lnTo>
                  <a:pt x="1989" y="2001"/>
                </a:lnTo>
                <a:lnTo>
                  <a:pt x="1989" y="1997"/>
                </a:lnTo>
                <a:lnTo>
                  <a:pt x="1989" y="1994"/>
                </a:lnTo>
                <a:lnTo>
                  <a:pt x="1990" y="1990"/>
                </a:lnTo>
                <a:lnTo>
                  <a:pt x="1992" y="1982"/>
                </a:lnTo>
                <a:lnTo>
                  <a:pt x="1993" y="1974"/>
                </a:lnTo>
                <a:lnTo>
                  <a:pt x="1993" y="1966"/>
                </a:lnTo>
                <a:lnTo>
                  <a:pt x="1993" y="1958"/>
                </a:lnTo>
                <a:lnTo>
                  <a:pt x="1992" y="1942"/>
                </a:lnTo>
                <a:lnTo>
                  <a:pt x="1988" y="1926"/>
                </a:lnTo>
                <a:lnTo>
                  <a:pt x="1992" y="1896"/>
                </a:lnTo>
                <a:lnTo>
                  <a:pt x="2003" y="1880"/>
                </a:lnTo>
                <a:lnTo>
                  <a:pt x="2014" y="1863"/>
                </a:lnTo>
                <a:lnTo>
                  <a:pt x="2019" y="1855"/>
                </a:lnTo>
                <a:lnTo>
                  <a:pt x="2022" y="1845"/>
                </a:lnTo>
                <a:lnTo>
                  <a:pt x="2023" y="1835"/>
                </a:lnTo>
                <a:lnTo>
                  <a:pt x="2023" y="1824"/>
                </a:lnTo>
                <a:lnTo>
                  <a:pt x="2023" y="1824"/>
                </a:lnTo>
                <a:lnTo>
                  <a:pt x="2023" y="1824"/>
                </a:lnTo>
                <a:lnTo>
                  <a:pt x="2023" y="1824"/>
                </a:lnTo>
                <a:lnTo>
                  <a:pt x="2023" y="1824"/>
                </a:lnTo>
                <a:lnTo>
                  <a:pt x="2023" y="1824"/>
                </a:lnTo>
                <a:lnTo>
                  <a:pt x="2019" y="1820"/>
                </a:lnTo>
                <a:lnTo>
                  <a:pt x="2014" y="1815"/>
                </a:lnTo>
                <a:lnTo>
                  <a:pt x="2009" y="1813"/>
                </a:lnTo>
                <a:lnTo>
                  <a:pt x="2003" y="1810"/>
                </a:lnTo>
                <a:lnTo>
                  <a:pt x="1992" y="1807"/>
                </a:lnTo>
                <a:lnTo>
                  <a:pt x="1981" y="1804"/>
                </a:lnTo>
                <a:lnTo>
                  <a:pt x="1969" y="1803"/>
                </a:lnTo>
                <a:lnTo>
                  <a:pt x="1958" y="1801"/>
                </a:lnTo>
                <a:lnTo>
                  <a:pt x="1952" y="1799"/>
                </a:lnTo>
                <a:lnTo>
                  <a:pt x="1946" y="1797"/>
                </a:lnTo>
                <a:lnTo>
                  <a:pt x="1941" y="1794"/>
                </a:lnTo>
                <a:lnTo>
                  <a:pt x="1936" y="1791"/>
                </a:lnTo>
                <a:lnTo>
                  <a:pt x="1928" y="1790"/>
                </a:lnTo>
                <a:lnTo>
                  <a:pt x="1921" y="1791"/>
                </a:lnTo>
                <a:lnTo>
                  <a:pt x="1918" y="1792"/>
                </a:lnTo>
                <a:lnTo>
                  <a:pt x="1915" y="1794"/>
                </a:lnTo>
                <a:lnTo>
                  <a:pt x="1913" y="1799"/>
                </a:lnTo>
                <a:lnTo>
                  <a:pt x="1912" y="1803"/>
                </a:lnTo>
                <a:lnTo>
                  <a:pt x="1916" y="1807"/>
                </a:lnTo>
                <a:lnTo>
                  <a:pt x="1922" y="1810"/>
                </a:lnTo>
                <a:lnTo>
                  <a:pt x="1926" y="1811"/>
                </a:lnTo>
                <a:lnTo>
                  <a:pt x="1932" y="1813"/>
                </a:lnTo>
                <a:lnTo>
                  <a:pt x="1944" y="1815"/>
                </a:lnTo>
                <a:lnTo>
                  <a:pt x="1955" y="1818"/>
                </a:lnTo>
                <a:lnTo>
                  <a:pt x="1949" y="1822"/>
                </a:lnTo>
                <a:lnTo>
                  <a:pt x="1942" y="1824"/>
                </a:lnTo>
                <a:lnTo>
                  <a:pt x="1935" y="1827"/>
                </a:lnTo>
                <a:lnTo>
                  <a:pt x="1929" y="1827"/>
                </a:lnTo>
                <a:lnTo>
                  <a:pt x="1915" y="1827"/>
                </a:lnTo>
                <a:lnTo>
                  <a:pt x="1902" y="1825"/>
                </a:lnTo>
                <a:lnTo>
                  <a:pt x="1895" y="1833"/>
                </a:lnTo>
                <a:lnTo>
                  <a:pt x="1889" y="1838"/>
                </a:lnTo>
                <a:lnTo>
                  <a:pt x="1885" y="1839"/>
                </a:lnTo>
                <a:lnTo>
                  <a:pt x="1882" y="1836"/>
                </a:lnTo>
                <a:lnTo>
                  <a:pt x="1878" y="1833"/>
                </a:lnTo>
                <a:lnTo>
                  <a:pt x="1872" y="1827"/>
                </a:lnTo>
                <a:lnTo>
                  <a:pt x="1870" y="1824"/>
                </a:lnTo>
                <a:lnTo>
                  <a:pt x="1868" y="1823"/>
                </a:lnTo>
                <a:lnTo>
                  <a:pt x="1865" y="1823"/>
                </a:lnTo>
                <a:lnTo>
                  <a:pt x="1862" y="1822"/>
                </a:lnTo>
                <a:lnTo>
                  <a:pt x="1855" y="1823"/>
                </a:lnTo>
                <a:lnTo>
                  <a:pt x="1849" y="1823"/>
                </a:lnTo>
                <a:lnTo>
                  <a:pt x="1841" y="1823"/>
                </a:lnTo>
                <a:lnTo>
                  <a:pt x="1833" y="1823"/>
                </a:lnTo>
                <a:lnTo>
                  <a:pt x="1829" y="1822"/>
                </a:lnTo>
                <a:lnTo>
                  <a:pt x="1825" y="1820"/>
                </a:lnTo>
                <a:lnTo>
                  <a:pt x="1822" y="1819"/>
                </a:lnTo>
                <a:lnTo>
                  <a:pt x="1819" y="1815"/>
                </a:lnTo>
                <a:lnTo>
                  <a:pt x="1814" y="1814"/>
                </a:lnTo>
                <a:lnTo>
                  <a:pt x="1811" y="1815"/>
                </a:lnTo>
                <a:lnTo>
                  <a:pt x="1806" y="1818"/>
                </a:lnTo>
                <a:lnTo>
                  <a:pt x="1803" y="1821"/>
                </a:lnTo>
                <a:lnTo>
                  <a:pt x="1796" y="1830"/>
                </a:lnTo>
                <a:lnTo>
                  <a:pt x="1790" y="1839"/>
                </a:lnTo>
                <a:lnTo>
                  <a:pt x="1783" y="1846"/>
                </a:lnTo>
                <a:lnTo>
                  <a:pt x="1776" y="1855"/>
                </a:lnTo>
                <a:lnTo>
                  <a:pt x="1776" y="1855"/>
                </a:lnTo>
                <a:lnTo>
                  <a:pt x="1775" y="1855"/>
                </a:lnTo>
                <a:lnTo>
                  <a:pt x="1771" y="1862"/>
                </a:lnTo>
                <a:lnTo>
                  <a:pt x="1769" y="1871"/>
                </a:lnTo>
                <a:lnTo>
                  <a:pt x="1766" y="1874"/>
                </a:lnTo>
                <a:lnTo>
                  <a:pt x="1764" y="1878"/>
                </a:lnTo>
                <a:lnTo>
                  <a:pt x="1762" y="1881"/>
                </a:lnTo>
                <a:lnTo>
                  <a:pt x="1758" y="1883"/>
                </a:lnTo>
                <a:lnTo>
                  <a:pt x="1754" y="1898"/>
                </a:lnTo>
                <a:lnTo>
                  <a:pt x="1751" y="1912"/>
                </a:lnTo>
                <a:lnTo>
                  <a:pt x="1746" y="1925"/>
                </a:lnTo>
                <a:lnTo>
                  <a:pt x="1743" y="1940"/>
                </a:lnTo>
                <a:lnTo>
                  <a:pt x="1748" y="1944"/>
                </a:lnTo>
                <a:lnTo>
                  <a:pt x="1749" y="1949"/>
                </a:lnTo>
                <a:lnTo>
                  <a:pt x="1749" y="1951"/>
                </a:lnTo>
                <a:lnTo>
                  <a:pt x="1748" y="1954"/>
                </a:lnTo>
                <a:lnTo>
                  <a:pt x="1746" y="1956"/>
                </a:lnTo>
                <a:lnTo>
                  <a:pt x="1744" y="1959"/>
                </a:lnTo>
                <a:lnTo>
                  <a:pt x="1741" y="1961"/>
                </a:lnTo>
                <a:lnTo>
                  <a:pt x="1739" y="1962"/>
                </a:lnTo>
                <a:lnTo>
                  <a:pt x="1736" y="1962"/>
                </a:lnTo>
                <a:lnTo>
                  <a:pt x="1734" y="1962"/>
                </a:lnTo>
                <a:lnTo>
                  <a:pt x="1732" y="1962"/>
                </a:lnTo>
                <a:lnTo>
                  <a:pt x="1730" y="1960"/>
                </a:lnTo>
                <a:lnTo>
                  <a:pt x="1727" y="1958"/>
                </a:lnTo>
                <a:lnTo>
                  <a:pt x="1725" y="1955"/>
                </a:lnTo>
                <a:lnTo>
                  <a:pt x="1722" y="1955"/>
                </a:lnTo>
                <a:lnTo>
                  <a:pt x="1719" y="1954"/>
                </a:lnTo>
                <a:lnTo>
                  <a:pt x="1717" y="1962"/>
                </a:lnTo>
                <a:lnTo>
                  <a:pt x="1716" y="1970"/>
                </a:lnTo>
                <a:lnTo>
                  <a:pt x="1714" y="1974"/>
                </a:lnTo>
                <a:lnTo>
                  <a:pt x="1712" y="1977"/>
                </a:lnTo>
                <a:lnTo>
                  <a:pt x="1710" y="1980"/>
                </a:lnTo>
                <a:lnTo>
                  <a:pt x="1707" y="1981"/>
                </a:lnTo>
                <a:lnTo>
                  <a:pt x="1706" y="1981"/>
                </a:lnTo>
                <a:lnTo>
                  <a:pt x="1704" y="1981"/>
                </a:lnTo>
                <a:lnTo>
                  <a:pt x="1702" y="1980"/>
                </a:lnTo>
                <a:lnTo>
                  <a:pt x="1701" y="1979"/>
                </a:lnTo>
                <a:lnTo>
                  <a:pt x="1697" y="1974"/>
                </a:lnTo>
                <a:lnTo>
                  <a:pt x="1694" y="1970"/>
                </a:lnTo>
                <a:lnTo>
                  <a:pt x="1691" y="1966"/>
                </a:lnTo>
                <a:lnTo>
                  <a:pt x="1686" y="1965"/>
                </a:lnTo>
                <a:lnTo>
                  <a:pt x="1680" y="1964"/>
                </a:lnTo>
                <a:lnTo>
                  <a:pt x="1673" y="1963"/>
                </a:lnTo>
                <a:lnTo>
                  <a:pt x="1667" y="1961"/>
                </a:lnTo>
                <a:lnTo>
                  <a:pt x="1662" y="1958"/>
                </a:lnTo>
                <a:lnTo>
                  <a:pt x="1656" y="1954"/>
                </a:lnTo>
                <a:lnTo>
                  <a:pt x="1652" y="1950"/>
                </a:lnTo>
                <a:lnTo>
                  <a:pt x="1647" y="1944"/>
                </a:lnTo>
                <a:lnTo>
                  <a:pt x="1645" y="1938"/>
                </a:lnTo>
                <a:lnTo>
                  <a:pt x="1641" y="1936"/>
                </a:lnTo>
                <a:lnTo>
                  <a:pt x="1636" y="1935"/>
                </a:lnTo>
                <a:lnTo>
                  <a:pt x="1633" y="1933"/>
                </a:lnTo>
                <a:lnTo>
                  <a:pt x="1631" y="1929"/>
                </a:lnTo>
                <a:lnTo>
                  <a:pt x="1623" y="1924"/>
                </a:lnTo>
                <a:lnTo>
                  <a:pt x="1614" y="1922"/>
                </a:lnTo>
                <a:lnTo>
                  <a:pt x="1606" y="1920"/>
                </a:lnTo>
                <a:lnTo>
                  <a:pt x="1597" y="1918"/>
                </a:lnTo>
                <a:lnTo>
                  <a:pt x="1590" y="1918"/>
                </a:lnTo>
                <a:lnTo>
                  <a:pt x="1581" y="1918"/>
                </a:lnTo>
                <a:lnTo>
                  <a:pt x="1572" y="1919"/>
                </a:lnTo>
                <a:lnTo>
                  <a:pt x="1563" y="1921"/>
                </a:lnTo>
                <a:lnTo>
                  <a:pt x="1556" y="1921"/>
                </a:lnTo>
                <a:lnTo>
                  <a:pt x="1550" y="1921"/>
                </a:lnTo>
                <a:lnTo>
                  <a:pt x="1545" y="1923"/>
                </a:lnTo>
                <a:lnTo>
                  <a:pt x="1541" y="1926"/>
                </a:lnTo>
                <a:lnTo>
                  <a:pt x="1537" y="1929"/>
                </a:lnTo>
                <a:lnTo>
                  <a:pt x="1534" y="1933"/>
                </a:lnTo>
                <a:lnTo>
                  <a:pt x="1532" y="1938"/>
                </a:lnTo>
                <a:lnTo>
                  <a:pt x="1530" y="1942"/>
                </a:lnTo>
                <a:lnTo>
                  <a:pt x="1525" y="1952"/>
                </a:lnTo>
                <a:lnTo>
                  <a:pt x="1522" y="1962"/>
                </a:lnTo>
                <a:lnTo>
                  <a:pt x="1520" y="1968"/>
                </a:lnTo>
                <a:lnTo>
                  <a:pt x="1517" y="1972"/>
                </a:lnTo>
                <a:lnTo>
                  <a:pt x="1514" y="1976"/>
                </a:lnTo>
                <a:lnTo>
                  <a:pt x="1511" y="1980"/>
                </a:lnTo>
                <a:lnTo>
                  <a:pt x="1503" y="1969"/>
                </a:lnTo>
                <a:lnTo>
                  <a:pt x="1497" y="1956"/>
                </a:lnTo>
                <a:lnTo>
                  <a:pt x="1494" y="1944"/>
                </a:lnTo>
                <a:lnTo>
                  <a:pt x="1492" y="1931"/>
                </a:lnTo>
                <a:lnTo>
                  <a:pt x="1489" y="1905"/>
                </a:lnTo>
                <a:lnTo>
                  <a:pt x="1484" y="1881"/>
                </a:lnTo>
                <a:lnTo>
                  <a:pt x="1486" y="1874"/>
                </a:lnTo>
                <a:lnTo>
                  <a:pt x="1489" y="1866"/>
                </a:lnTo>
                <a:lnTo>
                  <a:pt x="1489" y="1860"/>
                </a:lnTo>
                <a:lnTo>
                  <a:pt x="1489" y="1853"/>
                </a:lnTo>
                <a:lnTo>
                  <a:pt x="1486" y="1841"/>
                </a:lnTo>
                <a:lnTo>
                  <a:pt x="1483" y="1828"/>
                </a:lnTo>
                <a:lnTo>
                  <a:pt x="1474" y="1824"/>
                </a:lnTo>
                <a:lnTo>
                  <a:pt x="1465" y="1822"/>
                </a:lnTo>
                <a:lnTo>
                  <a:pt x="1463" y="1822"/>
                </a:lnTo>
                <a:lnTo>
                  <a:pt x="1462" y="1822"/>
                </a:lnTo>
                <a:lnTo>
                  <a:pt x="1460" y="1823"/>
                </a:lnTo>
                <a:lnTo>
                  <a:pt x="1459" y="1824"/>
                </a:lnTo>
                <a:lnTo>
                  <a:pt x="1457" y="1830"/>
                </a:lnTo>
                <a:lnTo>
                  <a:pt x="1457" y="1839"/>
                </a:lnTo>
                <a:lnTo>
                  <a:pt x="1456" y="1842"/>
                </a:lnTo>
                <a:lnTo>
                  <a:pt x="1456" y="1843"/>
                </a:lnTo>
                <a:lnTo>
                  <a:pt x="1455" y="1845"/>
                </a:lnTo>
                <a:lnTo>
                  <a:pt x="1453" y="1846"/>
                </a:lnTo>
                <a:lnTo>
                  <a:pt x="1449" y="1849"/>
                </a:lnTo>
                <a:lnTo>
                  <a:pt x="1444" y="1848"/>
                </a:lnTo>
                <a:lnTo>
                  <a:pt x="1439" y="1845"/>
                </a:lnTo>
                <a:lnTo>
                  <a:pt x="1435" y="1842"/>
                </a:lnTo>
                <a:lnTo>
                  <a:pt x="1433" y="1840"/>
                </a:lnTo>
                <a:lnTo>
                  <a:pt x="1433" y="1839"/>
                </a:lnTo>
                <a:lnTo>
                  <a:pt x="1433" y="1836"/>
                </a:lnTo>
                <a:lnTo>
                  <a:pt x="1434" y="1835"/>
                </a:lnTo>
                <a:lnTo>
                  <a:pt x="1437" y="1832"/>
                </a:lnTo>
                <a:lnTo>
                  <a:pt x="1441" y="1829"/>
                </a:lnTo>
                <a:lnTo>
                  <a:pt x="1443" y="1825"/>
                </a:lnTo>
                <a:lnTo>
                  <a:pt x="1444" y="1822"/>
                </a:lnTo>
                <a:lnTo>
                  <a:pt x="1446" y="1813"/>
                </a:lnTo>
                <a:lnTo>
                  <a:pt x="1447" y="1805"/>
                </a:lnTo>
                <a:lnTo>
                  <a:pt x="1450" y="1798"/>
                </a:lnTo>
                <a:lnTo>
                  <a:pt x="1453" y="1790"/>
                </a:lnTo>
                <a:lnTo>
                  <a:pt x="1455" y="1787"/>
                </a:lnTo>
                <a:lnTo>
                  <a:pt x="1459" y="1784"/>
                </a:lnTo>
                <a:lnTo>
                  <a:pt x="1462" y="1781"/>
                </a:lnTo>
                <a:lnTo>
                  <a:pt x="1466" y="1780"/>
                </a:lnTo>
                <a:lnTo>
                  <a:pt x="1469" y="1764"/>
                </a:lnTo>
                <a:lnTo>
                  <a:pt x="1470" y="1749"/>
                </a:lnTo>
                <a:lnTo>
                  <a:pt x="1469" y="1734"/>
                </a:lnTo>
                <a:lnTo>
                  <a:pt x="1466" y="1719"/>
                </a:lnTo>
                <a:lnTo>
                  <a:pt x="1463" y="1715"/>
                </a:lnTo>
                <a:lnTo>
                  <a:pt x="1461" y="1712"/>
                </a:lnTo>
                <a:lnTo>
                  <a:pt x="1460" y="1709"/>
                </a:lnTo>
                <a:lnTo>
                  <a:pt x="1459" y="1705"/>
                </a:lnTo>
                <a:lnTo>
                  <a:pt x="1460" y="1699"/>
                </a:lnTo>
                <a:lnTo>
                  <a:pt x="1463" y="1693"/>
                </a:lnTo>
                <a:lnTo>
                  <a:pt x="1466" y="1688"/>
                </a:lnTo>
                <a:lnTo>
                  <a:pt x="1471" y="1682"/>
                </a:lnTo>
                <a:lnTo>
                  <a:pt x="1473" y="1677"/>
                </a:lnTo>
                <a:lnTo>
                  <a:pt x="1474" y="1670"/>
                </a:lnTo>
                <a:lnTo>
                  <a:pt x="1470" y="1668"/>
                </a:lnTo>
                <a:lnTo>
                  <a:pt x="1465" y="1666"/>
                </a:lnTo>
                <a:lnTo>
                  <a:pt x="1462" y="1666"/>
                </a:lnTo>
                <a:lnTo>
                  <a:pt x="1460" y="1666"/>
                </a:lnTo>
                <a:lnTo>
                  <a:pt x="1455" y="1669"/>
                </a:lnTo>
                <a:lnTo>
                  <a:pt x="1452" y="1674"/>
                </a:lnTo>
                <a:lnTo>
                  <a:pt x="1449" y="1680"/>
                </a:lnTo>
                <a:lnTo>
                  <a:pt x="1445" y="1686"/>
                </a:lnTo>
                <a:lnTo>
                  <a:pt x="1443" y="1687"/>
                </a:lnTo>
                <a:lnTo>
                  <a:pt x="1441" y="1688"/>
                </a:lnTo>
                <a:lnTo>
                  <a:pt x="1439" y="1689"/>
                </a:lnTo>
                <a:lnTo>
                  <a:pt x="1436" y="1688"/>
                </a:lnTo>
                <a:lnTo>
                  <a:pt x="1431" y="1684"/>
                </a:lnTo>
                <a:lnTo>
                  <a:pt x="1427" y="1681"/>
                </a:lnTo>
                <a:lnTo>
                  <a:pt x="1424" y="1676"/>
                </a:lnTo>
                <a:lnTo>
                  <a:pt x="1422" y="1670"/>
                </a:lnTo>
                <a:lnTo>
                  <a:pt x="1418" y="1666"/>
                </a:lnTo>
                <a:lnTo>
                  <a:pt x="1414" y="1661"/>
                </a:lnTo>
                <a:lnTo>
                  <a:pt x="1412" y="1660"/>
                </a:lnTo>
                <a:lnTo>
                  <a:pt x="1408" y="1659"/>
                </a:lnTo>
                <a:lnTo>
                  <a:pt x="1405" y="1659"/>
                </a:lnTo>
                <a:lnTo>
                  <a:pt x="1401" y="1659"/>
                </a:lnTo>
                <a:lnTo>
                  <a:pt x="1391" y="1661"/>
                </a:lnTo>
                <a:lnTo>
                  <a:pt x="1381" y="1666"/>
                </a:lnTo>
                <a:lnTo>
                  <a:pt x="1375" y="1668"/>
                </a:lnTo>
                <a:lnTo>
                  <a:pt x="1370" y="1669"/>
                </a:lnTo>
                <a:lnTo>
                  <a:pt x="1364" y="1669"/>
                </a:lnTo>
                <a:lnTo>
                  <a:pt x="1358" y="1668"/>
                </a:lnTo>
                <a:lnTo>
                  <a:pt x="1347" y="1667"/>
                </a:lnTo>
                <a:lnTo>
                  <a:pt x="1336" y="1666"/>
                </a:lnTo>
                <a:lnTo>
                  <a:pt x="1332" y="1667"/>
                </a:lnTo>
                <a:lnTo>
                  <a:pt x="1326" y="1668"/>
                </a:lnTo>
                <a:lnTo>
                  <a:pt x="1322" y="1667"/>
                </a:lnTo>
                <a:lnTo>
                  <a:pt x="1316" y="1666"/>
                </a:lnTo>
                <a:lnTo>
                  <a:pt x="1312" y="1666"/>
                </a:lnTo>
                <a:lnTo>
                  <a:pt x="1306" y="1666"/>
                </a:lnTo>
                <a:lnTo>
                  <a:pt x="1302" y="1667"/>
                </a:lnTo>
                <a:lnTo>
                  <a:pt x="1297" y="1670"/>
                </a:lnTo>
                <a:lnTo>
                  <a:pt x="1296" y="1677"/>
                </a:lnTo>
                <a:lnTo>
                  <a:pt x="1292" y="1682"/>
                </a:lnTo>
                <a:lnTo>
                  <a:pt x="1287" y="1686"/>
                </a:lnTo>
                <a:lnTo>
                  <a:pt x="1281" y="1689"/>
                </a:lnTo>
                <a:lnTo>
                  <a:pt x="1280" y="1696"/>
                </a:lnTo>
                <a:lnTo>
                  <a:pt x="1277" y="1702"/>
                </a:lnTo>
                <a:lnTo>
                  <a:pt x="1280" y="1717"/>
                </a:lnTo>
                <a:lnTo>
                  <a:pt x="1282" y="1730"/>
                </a:lnTo>
                <a:lnTo>
                  <a:pt x="1282" y="1737"/>
                </a:lnTo>
                <a:lnTo>
                  <a:pt x="1281" y="1743"/>
                </a:lnTo>
                <a:lnTo>
                  <a:pt x="1280" y="1747"/>
                </a:lnTo>
                <a:lnTo>
                  <a:pt x="1277" y="1750"/>
                </a:lnTo>
                <a:lnTo>
                  <a:pt x="1275" y="1753"/>
                </a:lnTo>
                <a:lnTo>
                  <a:pt x="1272" y="1757"/>
                </a:lnTo>
                <a:lnTo>
                  <a:pt x="1271" y="1751"/>
                </a:lnTo>
                <a:lnTo>
                  <a:pt x="1268" y="1748"/>
                </a:lnTo>
                <a:lnTo>
                  <a:pt x="1265" y="1744"/>
                </a:lnTo>
                <a:lnTo>
                  <a:pt x="1262" y="1742"/>
                </a:lnTo>
                <a:lnTo>
                  <a:pt x="1255" y="1739"/>
                </a:lnTo>
                <a:lnTo>
                  <a:pt x="1246" y="1738"/>
                </a:lnTo>
                <a:lnTo>
                  <a:pt x="1241" y="1747"/>
                </a:lnTo>
                <a:lnTo>
                  <a:pt x="1235" y="1755"/>
                </a:lnTo>
                <a:lnTo>
                  <a:pt x="1230" y="1763"/>
                </a:lnTo>
                <a:lnTo>
                  <a:pt x="1224" y="1772"/>
                </a:lnTo>
                <a:lnTo>
                  <a:pt x="1223" y="1788"/>
                </a:lnTo>
                <a:lnTo>
                  <a:pt x="1220" y="1803"/>
                </a:lnTo>
                <a:lnTo>
                  <a:pt x="1217" y="1810"/>
                </a:lnTo>
                <a:lnTo>
                  <a:pt x="1214" y="1817"/>
                </a:lnTo>
                <a:lnTo>
                  <a:pt x="1210" y="1823"/>
                </a:lnTo>
                <a:lnTo>
                  <a:pt x="1202" y="1829"/>
                </a:lnTo>
                <a:lnTo>
                  <a:pt x="1201" y="1830"/>
                </a:lnTo>
                <a:lnTo>
                  <a:pt x="1200" y="1832"/>
                </a:lnTo>
                <a:lnTo>
                  <a:pt x="1198" y="1833"/>
                </a:lnTo>
                <a:lnTo>
                  <a:pt x="1198" y="1835"/>
                </a:lnTo>
                <a:lnTo>
                  <a:pt x="1200" y="1840"/>
                </a:lnTo>
                <a:lnTo>
                  <a:pt x="1201" y="1844"/>
                </a:lnTo>
                <a:lnTo>
                  <a:pt x="1203" y="1849"/>
                </a:lnTo>
                <a:lnTo>
                  <a:pt x="1203" y="1853"/>
                </a:lnTo>
                <a:lnTo>
                  <a:pt x="1203" y="1855"/>
                </a:lnTo>
                <a:lnTo>
                  <a:pt x="1202" y="1858"/>
                </a:lnTo>
                <a:lnTo>
                  <a:pt x="1201" y="1860"/>
                </a:lnTo>
                <a:lnTo>
                  <a:pt x="1198" y="1861"/>
                </a:lnTo>
                <a:lnTo>
                  <a:pt x="1198" y="1861"/>
                </a:lnTo>
                <a:lnTo>
                  <a:pt x="1198" y="1861"/>
                </a:lnTo>
                <a:lnTo>
                  <a:pt x="1197" y="1864"/>
                </a:lnTo>
                <a:lnTo>
                  <a:pt x="1197" y="1869"/>
                </a:lnTo>
                <a:lnTo>
                  <a:pt x="1200" y="1880"/>
                </a:lnTo>
                <a:lnTo>
                  <a:pt x="1203" y="1892"/>
                </a:lnTo>
                <a:lnTo>
                  <a:pt x="1203" y="1894"/>
                </a:lnTo>
                <a:lnTo>
                  <a:pt x="1202" y="1898"/>
                </a:lnTo>
                <a:lnTo>
                  <a:pt x="1202" y="1900"/>
                </a:lnTo>
                <a:lnTo>
                  <a:pt x="1200" y="1902"/>
                </a:lnTo>
                <a:lnTo>
                  <a:pt x="1197" y="1904"/>
                </a:lnTo>
                <a:lnTo>
                  <a:pt x="1194" y="1906"/>
                </a:lnTo>
                <a:lnTo>
                  <a:pt x="1190" y="1908"/>
                </a:lnTo>
                <a:lnTo>
                  <a:pt x="1183" y="1909"/>
                </a:lnTo>
                <a:lnTo>
                  <a:pt x="1180" y="1911"/>
                </a:lnTo>
                <a:lnTo>
                  <a:pt x="1176" y="1914"/>
                </a:lnTo>
                <a:lnTo>
                  <a:pt x="1175" y="1919"/>
                </a:lnTo>
                <a:lnTo>
                  <a:pt x="1174" y="1923"/>
                </a:lnTo>
                <a:lnTo>
                  <a:pt x="1174" y="1929"/>
                </a:lnTo>
                <a:lnTo>
                  <a:pt x="1174" y="1934"/>
                </a:lnTo>
                <a:lnTo>
                  <a:pt x="1175" y="1940"/>
                </a:lnTo>
                <a:lnTo>
                  <a:pt x="1177" y="1945"/>
                </a:lnTo>
                <a:lnTo>
                  <a:pt x="1181" y="1952"/>
                </a:lnTo>
                <a:lnTo>
                  <a:pt x="1184" y="1958"/>
                </a:lnTo>
                <a:lnTo>
                  <a:pt x="1185" y="1964"/>
                </a:lnTo>
                <a:lnTo>
                  <a:pt x="1185" y="1972"/>
                </a:lnTo>
                <a:lnTo>
                  <a:pt x="1186" y="1981"/>
                </a:lnTo>
                <a:lnTo>
                  <a:pt x="1188" y="1989"/>
                </a:lnTo>
                <a:lnTo>
                  <a:pt x="1190" y="1993"/>
                </a:lnTo>
                <a:lnTo>
                  <a:pt x="1190" y="1997"/>
                </a:lnTo>
                <a:lnTo>
                  <a:pt x="1188" y="2001"/>
                </a:lnTo>
                <a:lnTo>
                  <a:pt x="1187" y="2004"/>
                </a:lnTo>
                <a:lnTo>
                  <a:pt x="1183" y="2011"/>
                </a:lnTo>
                <a:lnTo>
                  <a:pt x="1178" y="2017"/>
                </a:lnTo>
                <a:lnTo>
                  <a:pt x="1177" y="2022"/>
                </a:lnTo>
                <a:lnTo>
                  <a:pt x="1177" y="2025"/>
                </a:lnTo>
                <a:lnTo>
                  <a:pt x="1180" y="2030"/>
                </a:lnTo>
                <a:lnTo>
                  <a:pt x="1182" y="2033"/>
                </a:lnTo>
                <a:lnTo>
                  <a:pt x="1183" y="2037"/>
                </a:lnTo>
                <a:lnTo>
                  <a:pt x="1183" y="2041"/>
                </a:lnTo>
                <a:lnTo>
                  <a:pt x="1182" y="2045"/>
                </a:lnTo>
                <a:lnTo>
                  <a:pt x="1181" y="2049"/>
                </a:lnTo>
                <a:lnTo>
                  <a:pt x="1177" y="2052"/>
                </a:lnTo>
                <a:lnTo>
                  <a:pt x="1174" y="2055"/>
                </a:lnTo>
                <a:lnTo>
                  <a:pt x="1173" y="2061"/>
                </a:lnTo>
                <a:lnTo>
                  <a:pt x="1172" y="2067"/>
                </a:lnTo>
                <a:lnTo>
                  <a:pt x="1172" y="2080"/>
                </a:lnTo>
                <a:lnTo>
                  <a:pt x="1171" y="2092"/>
                </a:lnTo>
                <a:lnTo>
                  <a:pt x="1170" y="2097"/>
                </a:lnTo>
                <a:lnTo>
                  <a:pt x="1168" y="2104"/>
                </a:lnTo>
                <a:lnTo>
                  <a:pt x="1165" y="2110"/>
                </a:lnTo>
                <a:lnTo>
                  <a:pt x="1162" y="2115"/>
                </a:lnTo>
                <a:lnTo>
                  <a:pt x="1160" y="2114"/>
                </a:lnTo>
                <a:lnTo>
                  <a:pt x="1157" y="2125"/>
                </a:lnTo>
                <a:lnTo>
                  <a:pt x="1156" y="2136"/>
                </a:lnTo>
                <a:lnTo>
                  <a:pt x="1154" y="2147"/>
                </a:lnTo>
                <a:lnTo>
                  <a:pt x="1153" y="2160"/>
                </a:lnTo>
                <a:lnTo>
                  <a:pt x="1155" y="2160"/>
                </a:lnTo>
                <a:lnTo>
                  <a:pt x="1158" y="2164"/>
                </a:lnTo>
                <a:lnTo>
                  <a:pt x="1160" y="2170"/>
                </a:lnTo>
                <a:lnTo>
                  <a:pt x="1161" y="2174"/>
                </a:lnTo>
                <a:lnTo>
                  <a:pt x="1160" y="2180"/>
                </a:lnTo>
                <a:lnTo>
                  <a:pt x="1158" y="2191"/>
                </a:lnTo>
                <a:lnTo>
                  <a:pt x="1156" y="2201"/>
                </a:lnTo>
                <a:lnTo>
                  <a:pt x="1155" y="2197"/>
                </a:lnTo>
                <a:lnTo>
                  <a:pt x="1155" y="2193"/>
                </a:lnTo>
                <a:lnTo>
                  <a:pt x="1155" y="2197"/>
                </a:lnTo>
                <a:lnTo>
                  <a:pt x="1156" y="2201"/>
                </a:lnTo>
                <a:lnTo>
                  <a:pt x="1151" y="2210"/>
                </a:lnTo>
                <a:lnTo>
                  <a:pt x="1146" y="2218"/>
                </a:lnTo>
                <a:lnTo>
                  <a:pt x="1145" y="2226"/>
                </a:lnTo>
                <a:lnTo>
                  <a:pt x="1144" y="2234"/>
                </a:lnTo>
                <a:lnTo>
                  <a:pt x="1143" y="2242"/>
                </a:lnTo>
                <a:lnTo>
                  <a:pt x="1140" y="2249"/>
                </a:lnTo>
                <a:lnTo>
                  <a:pt x="1134" y="2264"/>
                </a:lnTo>
                <a:lnTo>
                  <a:pt x="1125" y="2277"/>
                </a:lnTo>
                <a:lnTo>
                  <a:pt x="1120" y="2285"/>
                </a:lnTo>
                <a:lnTo>
                  <a:pt x="1113" y="2291"/>
                </a:lnTo>
                <a:lnTo>
                  <a:pt x="1110" y="2293"/>
                </a:lnTo>
                <a:lnTo>
                  <a:pt x="1105" y="2294"/>
                </a:lnTo>
                <a:lnTo>
                  <a:pt x="1101" y="2295"/>
                </a:lnTo>
                <a:lnTo>
                  <a:pt x="1096" y="2294"/>
                </a:lnTo>
                <a:lnTo>
                  <a:pt x="1094" y="2293"/>
                </a:lnTo>
                <a:lnTo>
                  <a:pt x="1092" y="2292"/>
                </a:lnTo>
                <a:lnTo>
                  <a:pt x="1089" y="2289"/>
                </a:lnTo>
                <a:lnTo>
                  <a:pt x="1088" y="2286"/>
                </a:lnTo>
                <a:lnTo>
                  <a:pt x="1087" y="2284"/>
                </a:lnTo>
                <a:lnTo>
                  <a:pt x="1087" y="2279"/>
                </a:lnTo>
                <a:lnTo>
                  <a:pt x="1087" y="2276"/>
                </a:lnTo>
                <a:lnTo>
                  <a:pt x="1089" y="2273"/>
                </a:lnTo>
                <a:lnTo>
                  <a:pt x="1088" y="2267"/>
                </a:lnTo>
                <a:lnTo>
                  <a:pt x="1089" y="2264"/>
                </a:lnTo>
                <a:lnTo>
                  <a:pt x="1092" y="2259"/>
                </a:lnTo>
                <a:lnTo>
                  <a:pt x="1094" y="2256"/>
                </a:lnTo>
                <a:lnTo>
                  <a:pt x="1101" y="2251"/>
                </a:lnTo>
                <a:lnTo>
                  <a:pt x="1106" y="2244"/>
                </a:lnTo>
                <a:lnTo>
                  <a:pt x="1108" y="2227"/>
                </a:lnTo>
                <a:lnTo>
                  <a:pt x="1111" y="2211"/>
                </a:lnTo>
                <a:lnTo>
                  <a:pt x="1112" y="2194"/>
                </a:lnTo>
                <a:lnTo>
                  <a:pt x="1114" y="2177"/>
                </a:lnTo>
                <a:lnTo>
                  <a:pt x="1114" y="2177"/>
                </a:lnTo>
                <a:lnTo>
                  <a:pt x="1112" y="2176"/>
                </a:lnTo>
                <a:lnTo>
                  <a:pt x="1110" y="2174"/>
                </a:lnTo>
                <a:lnTo>
                  <a:pt x="1108" y="2173"/>
                </a:lnTo>
                <a:lnTo>
                  <a:pt x="1108" y="2171"/>
                </a:lnTo>
                <a:lnTo>
                  <a:pt x="1108" y="2166"/>
                </a:lnTo>
                <a:lnTo>
                  <a:pt x="1110" y="2162"/>
                </a:lnTo>
                <a:lnTo>
                  <a:pt x="1113" y="2156"/>
                </a:lnTo>
                <a:lnTo>
                  <a:pt x="1115" y="2151"/>
                </a:lnTo>
                <a:lnTo>
                  <a:pt x="1115" y="2145"/>
                </a:lnTo>
                <a:lnTo>
                  <a:pt x="1114" y="2138"/>
                </a:lnTo>
                <a:lnTo>
                  <a:pt x="1117" y="2123"/>
                </a:lnTo>
                <a:lnTo>
                  <a:pt x="1120" y="2107"/>
                </a:lnTo>
                <a:lnTo>
                  <a:pt x="1122" y="2100"/>
                </a:lnTo>
                <a:lnTo>
                  <a:pt x="1125" y="2092"/>
                </a:lnTo>
                <a:lnTo>
                  <a:pt x="1128" y="2085"/>
                </a:lnTo>
                <a:lnTo>
                  <a:pt x="1134" y="2079"/>
                </a:lnTo>
                <a:lnTo>
                  <a:pt x="1135" y="2070"/>
                </a:lnTo>
                <a:lnTo>
                  <a:pt x="1136" y="2061"/>
                </a:lnTo>
                <a:lnTo>
                  <a:pt x="1137" y="2056"/>
                </a:lnTo>
                <a:lnTo>
                  <a:pt x="1138" y="2052"/>
                </a:lnTo>
                <a:lnTo>
                  <a:pt x="1141" y="2047"/>
                </a:lnTo>
                <a:lnTo>
                  <a:pt x="1145" y="2044"/>
                </a:lnTo>
                <a:lnTo>
                  <a:pt x="1148" y="2030"/>
                </a:lnTo>
                <a:lnTo>
                  <a:pt x="1152" y="2015"/>
                </a:lnTo>
                <a:lnTo>
                  <a:pt x="1156" y="2001"/>
                </a:lnTo>
                <a:lnTo>
                  <a:pt x="1162" y="1985"/>
                </a:lnTo>
                <a:lnTo>
                  <a:pt x="1160" y="1985"/>
                </a:lnTo>
                <a:lnTo>
                  <a:pt x="1157" y="1982"/>
                </a:lnTo>
                <a:lnTo>
                  <a:pt x="1156" y="1980"/>
                </a:lnTo>
                <a:lnTo>
                  <a:pt x="1155" y="1976"/>
                </a:lnTo>
                <a:lnTo>
                  <a:pt x="1155" y="1973"/>
                </a:lnTo>
                <a:lnTo>
                  <a:pt x="1156" y="1968"/>
                </a:lnTo>
                <a:lnTo>
                  <a:pt x="1158" y="1961"/>
                </a:lnTo>
                <a:lnTo>
                  <a:pt x="1161" y="1955"/>
                </a:lnTo>
                <a:lnTo>
                  <a:pt x="1162" y="1949"/>
                </a:lnTo>
                <a:lnTo>
                  <a:pt x="1162" y="1943"/>
                </a:lnTo>
                <a:lnTo>
                  <a:pt x="1161" y="1936"/>
                </a:lnTo>
                <a:lnTo>
                  <a:pt x="1158" y="1926"/>
                </a:lnTo>
                <a:lnTo>
                  <a:pt x="1158" y="1916"/>
                </a:lnTo>
                <a:lnTo>
                  <a:pt x="1157" y="1912"/>
                </a:lnTo>
                <a:lnTo>
                  <a:pt x="1156" y="1908"/>
                </a:lnTo>
                <a:lnTo>
                  <a:pt x="1153" y="1904"/>
                </a:lnTo>
                <a:lnTo>
                  <a:pt x="1147" y="1903"/>
                </a:lnTo>
                <a:lnTo>
                  <a:pt x="1141" y="1902"/>
                </a:lnTo>
                <a:lnTo>
                  <a:pt x="1134" y="1903"/>
                </a:lnTo>
                <a:lnTo>
                  <a:pt x="1127" y="1904"/>
                </a:lnTo>
                <a:lnTo>
                  <a:pt x="1121" y="1906"/>
                </a:lnTo>
                <a:lnTo>
                  <a:pt x="1115" y="1909"/>
                </a:lnTo>
                <a:lnTo>
                  <a:pt x="1110" y="1913"/>
                </a:lnTo>
                <a:lnTo>
                  <a:pt x="1104" y="1918"/>
                </a:lnTo>
                <a:lnTo>
                  <a:pt x="1099" y="1923"/>
                </a:lnTo>
                <a:lnTo>
                  <a:pt x="1094" y="1932"/>
                </a:lnTo>
                <a:lnTo>
                  <a:pt x="1091" y="1941"/>
                </a:lnTo>
                <a:lnTo>
                  <a:pt x="1088" y="1951"/>
                </a:lnTo>
                <a:lnTo>
                  <a:pt x="1087" y="1961"/>
                </a:lnTo>
                <a:lnTo>
                  <a:pt x="1098" y="2001"/>
                </a:lnTo>
                <a:lnTo>
                  <a:pt x="1098" y="2001"/>
                </a:lnTo>
                <a:lnTo>
                  <a:pt x="1101" y="2005"/>
                </a:lnTo>
                <a:lnTo>
                  <a:pt x="1103" y="2009"/>
                </a:lnTo>
                <a:lnTo>
                  <a:pt x="1103" y="2013"/>
                </a:lnTo>
                <a:lnTo>
                  <a:pt x="1103" y="2016"/>
                </a:lnTo>
                <a:lnTo>
                  <a:pt x="1102" y="2021"/>
                </a:lnTo>
                <a:lnTo>
                  <a:pt x="1099" y="2024"/>
                </a:lnTo>
                <a:lnTo>
                  <a:pt x="1097" y="2027"/>
                </a:lnTo>
                <a:lnTo>
                  <a:pt x="1094" y="2031"/>
                </a:lnTo>
                <a:lnTo>
                  <a:pt x="1094" y="2031"/>
                </a:lnTo>
                <a:lnTo>
                  <a:pt x="1089" y="2037"/>
                </a:lnTo>
                <a:lnTo>
                  <a:pt x="1085" y="2044"/>
                </a:lnTo>
                <a:lnTo>
                  <a:pt x="1078" y="2046"/>
                </a:lnTo>
                <a:lnTo>
                  <a:pt x="1073" y="2050"/>
                </a:lnTo>
                <a:lnTo>
                  <a:pt x="1068" y="2053"/>
                </a:lnTo>
                <a:lnTo>
                  <a:pt x="1064" y="2057"/>
                </a:lnTo>
                <a:lnTo>
                  <a:pt x="1061" y="2062"/>
                </a:lnTo>
                <a:lnTo>
                  <a:pt x="1058" y="2067"/>
                </a:lnTo>
                <a:lnTo>
                  <a:pt x="1057" y="2074"/>
                </a:lnTo>
                <a:lnTo>
                  <a:pt x="1057" y="2081"/>
                </a:lnTo>
                <a:lnTo>
                  <a:pt x="1053" y="2092"/>
                </a:lnTo>
                <a:lnTo>
                  <a:pt x="1049" y="2103"/>
                </a:lnTo>
                <a:lnTo>
                  <a:pt x="1047" y="2108"/>
                </a:lnTo>
                <a:lnTo>
                  <a:pt x="1045" y="2114"/>
                </a:lnTo>
                <a:lnTo>
                  <a:pt x="1042" y="2118"/>
                </a:lnTo>
                <a:lnTo>
                  <a:pt x="1038" y="2123"/>
                </a:lnTo>
                <a:lnTo>
                  <a:pt x="1038" y="2123"/>
                </a:lnTo>
                <a:lnTo>
                  <a:pt x="1038" y="2123"/>
                </a:lnTo>
                <a:lnTo>
                  <a:pt x="1034" y="2123"/>
                </a:lnTo>
                <a:lnTo>
                  <a:pt x="1029" y="2123"/>
                </a:lnTo>
                <a:lnTo>
                  <a:pt x="1026" y="2122"/>
                </a:lnTo>
                <a:lnTo>
                  <a:pt x="1023" y="2121"/>
                </a:lnTo>
                <a:lnTo>
                  <a:pt x="1017" y="2116"/>
                </a:lnTo>
                <a:lnTo>
                  <a:pt x="1014" y="2111"/>
                </a:lnTo>
                <a:lnTo>
                  <a:pt x="1011" y="2104"/>
                </a:lnTo>
                <a:lnTo>
                  <a:pt x="1011" y="2096"/>
                </a:lnTo>
                <a:lnTo>
                  <a:pt x="1012" y="2087"/>
                </a:lnTo>
                <a:lnTo>
                  <a:pt x="1014" y="2079"/>
                </a:lnTo>
                <a:lnTo>
                  <a:pt x="1017" y="2074"/>
                </a:lnTo>
                <a:lnTo>
                  <a:pt x="1021" y="2070"/>
                </a:lnTo>
                <a:lnTo>
                  <a:pt x="1023" y="2065"/>
                </a:lnTo>
                <a:lnTo>
                  <a:pt x="1024" y="2060"/>
                </a:lnTo>
                <a:lnTo>
                  <a:pt x="1029" y="2051"/>
                </a:lnTo>
                <a:lnTo>
                  <a:pt x="1034" y="2042"/>
                </a:lnTo>
                <a:lnTo>
                  <a:pt x="1038" y="2033"/>
                </a:lnTo>
                <a:lnTo>
                  <a:pt x="1044" y="2024"/>
                </a:lnTo>
                <a:lnTo>
                  <a:pt x="1045" y="2021"/>
                </a:lnTo>
                <a:lnTo>
                  <a:pt x="1045" y="2017"/>
                </a:lnTo>
                <a:lnTo>
                  <a:pt x="1044" y="2014"/>
                </a:lnTo>
                <a:lnTo>
                  <a:pt x="1043" y="2011"/>
                </a:lnTo>
                <a:lnTo>
                  <a:pt x="1039" y="2005"/>
                </a:lnTo>
                <a:lnTo>
                  <a:pt x="1036" y="2001"/>
                </a:lnTo>
                <a:lnTo>
                  <a:pt x="1032" y="1995"/>
                </a:lnTo>
                <a:lnTo>
                  <a:pt x="1027" y="1991"/>
                </a:lnTo>
                <a:lnTo>
                  <a:pt x="1026" y="1987"/>
                </a:lnTo>
                <a:lnTo>
                  <a:pt x="1025" y="1985"/>
                </a:lnTo>
                <a:lnTo>
                  <a:pt x="1025" y="1982"/>
                </a:lnTo>
                <a:lnTo>
                  <a:pt x="1025" y="1979"/>
                </a:lnTo>
                <a:lnTo>
                  <a:pt x="1021" y="1965"/>
                </a:lnTo>
                <a:lnTo>
                  <a:pt x="1016" y="1952"/>
                </a:lnTo>
                <a:lnTo>
                  <a:pt x="1016" y="1952"/>
                </a:lnTo>
                <a:lnTo>
                  <a:pt x="1011" y="1938"/>
                </a:lnTo>
                <a:lnTo>
                  <a:pt x="1006" y="1924"/>
                </a:lnTo>
                <a:lnTo>
                  <a:pt x="1002" y="1910"/>
                </a:lnTo>
                <a:lnTo>
                  <a:pt x="996" y="1896"/>
                </a:lnTo>
                <a:lnTo>
                  <a:pt x="985" y="1888"/>
                </a:lnTo>
                <a:lnTo>
                  <a:pt x="973" y="1879"/>
                </a:lnTo>
                <a:lnTo>
                  <a:pt x="961" y="1870"/>
                </a:lnTo>
                <a:lnTo>
                  <a:pt x="948" y="1861"/>
                </a:lnTo>
                <a:lnTo>
                  <a:pt x="947" y="1860"/>
                </a:lnTo>
                <a:lnTo>
                  <a:pt x="934" y="1858"/>
                </a:lnTo>
                <a:lnTo>
                  <a:pt x="919" y="1856"/>
                </a:lnTo>
                <a:lnTo>
                  <a:pt x="907" y="1863"/>
                </a:lnTo>
                <a:lnTo>
                  <a:pt x="895" y="1871"/>
                </a:lnTo>
                <a:lnTo>
                  <a:pt x="887" y="1875"/>
                </a:lnTo>
                <a:lnTo>
                  <a:pt x="882" y="1879"/>
                </a:lnTo>
                <a:lnTo>
                  <a:pt x="876" y="1880"/>
                </a:lnTo>
                <a:lnTo>
                  <a:pt x="873" y="1880"/>
                </a:lnTo>
                <a:lnTo>
                  <a:pt x="869" y="1880"/>
                </a:lnTo>
                <a:lnTo>
                  <a:pt x="868" y="1878"/>
                </a:lnTo>
                <a:lnTo>
                  <a:pt x="866" y="1874"/>
                </a:lnTo>
                <a:lnTo>
                  <a:pt x="866" y="1871"/>
                </a:lnTo>
                <a:lnTo>
                  <a:pt x="865" y="1863"/>
                </a:lnTo>
                <a:lnTo>
                  <a:pt x="864" y="1855"/>
                </a:lnTo>
                <a:lnTo>
                  <a:pt x="864" y="1851"/>
                </a:lnTo>
                <a:lnTo>
                  <a:pt x="863" y="1848"/>
                </a:lnTo>
                <a:lnTo>
                  <a:pt x="862" y="1845"/>
                </a:lnTo>
                <a:lnTo>
                  <a:pt x="859" y="1843"/>
                </a:lnTo>
                <a:lnTo>
                  <a:pt x="856" y="1831"/>
                </a:lnTo>
                <a:lnTo>
                  <a:pt x="853" y="1819"/>
                </a:lnTo>
                <a:lnTo>
                  <a:pt x="853" y="1819"/>
                </a:lnTo>
                <a:lnTo>
                  <a:pt x="844" y="1811"/>
                </a:lnTo>
                <a:lnTo>
                  <a:pt x="835" y="1803"/>
                </a:lnTo>
                <a:lnTo>
                  <a:pt x="831" y="1800"/>
                </a:lnTo>
                <a:lnTo>
                  <a:pt x="826" y="1795"/>
                </a:lnTo>
                <a:lnTo>
                  <a:pt x="823" y="1791"/>
                </a:lnTo>
                <a:lnTo>
                  <a:pt x="819" y="1785"/>
                </a:lnTo>
                <a:lnTo>
                  <a:pt x="819" y="1785"/>
                </a:lnTo>
                <a:lnTo>
                  <a:pt x="814" y="1780"/>
                </a:lnTo>
                <a:lnTo>
                  <a:pt x="807" y="1773"/>
                </a:lnTo>
                <a:lnTo>
                  <a:pt x="804" y="1770"/>
                </a:lnTo>
                <a:lnTo>
                  <a:pt x="801" y="1768"/>
                </a:lnTo>
                <a:lnTo>
                  <a:pt x="797" y="1767"/>
                </a:lnTo>
                <a:lnTo>
                  <a:pt x="792" y="1765"/>
                </a:lnTo>
                <a:lnTo>
                  <a:pt x="752" y="1793"/>
                </a:lnTo>
                <a:lnTo>
                  <a:pt x="752" y="1792"/>
                </a:lnTo>
                <a:lnTo>
                  <a:pt x="752" y="1793"/>
                </a:lnTo>
                <a:lnTo>
                  <a:pt x="748" y="1800"/>
                </a:lnTo>
                <a:lnTo>
                  <a:pt x="743" y="1805"/>
                </a:lnTo>
                <a:lnTo>
                  <a:pt x="738" y="1810"/>
                </a:lnTo>
                <a:lnTo>
                  <a:pt x="732" y="1813"/>
                </a:lnTo>
                <a:lnTo>
                  <a:pt x="725" y="1815"/>
                </a:lnTo>
                <a:lnTo>
                  <a:pt x="718" y="1817"/>
                </a:lnTo>
                <a:lnTo>
                  <a:pt x="712" y="1817"/>
                </a:lnTo>
                <a:lnTo>
                  <a:pt x="704" y="1817"/>
                </a:lnTo>
                <a:lnTo>
                  <a:pt x="695" y="1815"/>
                </a:lnTo>
                <a:lnTo>
                  <a:pt x="688" y="1813"/>
                </a:lnTo>
                <a:lnTo>
                  <a:pt x="684" y="1810"/>
                </a:lnTo>
                <a:lnTo>
                  <a:pt x="682" y="1807"/>
                </a:lnTo>
                <a:lnTo>
                  <a:pt x="680" y="1802"/>
                </a:lnTo>
                <a:lnTo>
                  <a:pt x="682" y="1797"/>
                </a:lnTo>
                <a:lnTo>
                  <a:pt x="685" y="1791"/>
                </a:lnTo>
                <a:lnTo>
                  <a:pt x="690" y="1784"/>
                </a:lnTo>
                <a:lnTo>
                  <a:pt x="692" y="1779"/>
                </a:lnTo>
                <a:lnTo>
                  <a:pt x="693" y="1774"/>
                </a:lnTo>
                <a:lnTo>
                  <a:pt x="694" y="1770"/>
                </a:lnTo>
                <a:lnTo>
                  <a:pt x="696" y="1767"/>
                </a:lnTo>
                <a:lnTo>
                  <a:pt x="702" y="1764"/>
                </a:lnTo>
                <a:lnTo>
                  <a:pt x="707" y="1762"/>
                </a:lnTo>
                <a:lnTo>
                  <a:pt x="712" y="1759"/>
                </a:lnTo>
                <a:lnTo>
                  <a:pt x="716" y="1755"/>
                </a:lnTo>
                <a:lnTo>
                  <a:pt x="724" y="1749"/>
                </a:lnTo>
                <a:lnTo>
                  <a:pt x="729" y="1740"/>
                </a:lnTo>
                <a:lnTo>
                  <a:pt x="735" y="1730"/>
                </a:lnTo>
                <a:lnTo>
                  <a:pt x="738" y="1720"/>
                </a:lnTo>
                <a:lnTo>
                  <a:pt x="742" y="1710"/>
                </a:lnTo>
                <a:lnTo>
                  <a:pt x="745" y="1699"/>
                </a:lnTo>
                <a:lnTo>
                  <a:pt x="739" y="1691"/>
                </a:lnTo>
                <a:lnTo>
                  <a:pt x="734" y="1683"/>
                </a:lnTo>
                <a:lnTo>
                  <a:pt x="734" y="1683"/>
                </a:lnTo>
                <a:lnTo>
                  <a:pt x="727" y="1680"/>
                </a:lnTo>
                <a:lnTo>
                  <a:pt x="723" y="1677"/>
                </a:lnTo>
                <a:lnTo>
                  <a:pt x="720" y="1671"/>
                </a:lnTo>
                <a:lnTo>
                  <a:pt x="718" y="1667"/>
                </a:lnTo>
                <a:lnTo>
                  <a:pt x="717" y="1654"/>
                </a:lnTo>
                <a:lnTo>
                  <a:pt x="716" y="1643"/>
                </a:lnTo>
                <a:lnTo>
                  <a:pt x="715" y="1633"/>
                </a:lnTo>
                <a:lnTo>
                  <a:pt x="714" y="1624"/>
                </a:lnTo>
                <a:lnTo>
                  <a:pt x="713" y="1614"/>
                </a:lnTo>
                <a:lnTo>
                  <a:pt x="713" y="1604"/>
                </a:lnTo>
                <a:lnTo>
                  <a:pt x="705" y="1606"/>
                </a:lnTo>
                <a:lnTo>
                  <a:pt x="698" y="1607"/>
                </a:lnTo>
                <a:lnTo>
                  <a:pt x="692" y="1606"/>
                </a:lnTo>
                <a:lnTo>
                  <a:pt x="687" y="1603"/>
                </a:lnTo>
                <a:lnTo>
                  <a:pt x="683" y="1601"/>
                </a:lnTo>
                <a:lnTo>
                  <a:pt x="679" y="1598"/>
                </a:lnTo>
                <a:lnTo>
                  <a:pt x="676" y="1593"/>
                </a:lnTo>
                <a:lnTo>
                  <a:pt x="674" y="1590"/>
                </a:lnTo>
                <a:lnTo>
                  <a:pt x="667" y="1570"/>
                </a:lnTo>
                <a:lnTo>
                  <a:pt x="660" y="1551"/>
                </a:lnTo>
                <a:lnTo>
                  <a:pt x="657" y="1545"/>
                </a:lnTo>
                <a:lnTo>
                  <a:pt x="655" y="1537"/>
                </a:lnTo>
                <a:lnTo>
                  <a:pt x="654" y="1528"/>
                </a:lnTo>
                <a:lnTo>
                  <a:pt x="653" y="1519"/>
                </a:lnTo>
                <a:lnTo>
                  <a:pt x="653" y="1501"/>
                </a:lnTo>
                <a:lnTo>
                  <a:pt x="652" y="1482"/>
                </a:lnTo>
                <a:lnTo>
                  <a:pt x="652" y="1482"/>
                </a:lnTo>
                <a:lnTo>
                  <a:pt x="653" y="1476"/>
                </a:lnTo>
                <a:lnTo>
                  <a:pt x="653" y="1468"/>
                </a:lnTo>
                <a:lnTo>
                  <a:pt x="650" y="1461"/>
                </a:lnTo>
                <a:lnTo>
                  <a:pt x="647" y="1455"/>
                </a:lnTo>
                <a:lnTo>
                  <a:pt x="644" y="1449"/>
                </a:lnTo>
                <a:lnTo>
                  <a:pt x="640" y="1445"/>
                </a:lnTo>
                <a:lnTo>
                  <a:pt x="634" y="1440"/>
                </a:lnTo>
                <a:lnTo>
                  <a:pt x="626" y="1437"/>
                </a:lnTo>
                <a:lnTo>
                  <a:pt x="619" y="1436"/>
                </a:lnTo>
                <a:lnTo>
                  <a:pt x="613" y="1436"/>
                </a:lnTo>
                <a:lnTo>
                  <a:pt x="606" y="1438"/>
                </a:lnTo>
                <a:lnTo>
                  <a:pt x="599" y="1441"/>
                </a:lnTo>
                <a:lnTo>
                  <a:pt x="593" y="1446"/>
                </a:lnTo>
                <a:lnTo>
                  <a:pt x="587" y="1451"/>
                </a:lnTo>
                <a:lnTo>
                  <a:pt x="584" y="1453"/>
                </a:lnTo>
                <a:lnTo>
                  <a:pt x="580" y="1456"/>
                </a:lnTo>
                <a:lnTo>
                  <a:pt x="564" y="1467"/>
                </a:lnTo>
                <a:lnTo>
                  <a:pt x="547" y="1478"/>
                </a:lnTo>
                <a:lnTo>
                  <a:pt x="539" y="1491"/>
                </a:lnTo>
                <a:lnTo>
                  <a:pt x="533" y="1506"/>
                </a:lnTo>
                <a:lnTo>
                  <a:pt x="528" y="1512"/>
                </a:lnTo>
                <a:lnTo>
                  <a:pt x="523" y="1518"/>
                </a:lnTo>
                <a:lnTo>
                  <a:pt x="517" y="1523"/>
                </a:lnTo>
                <a:lnTo>
                  <a:pt x="510" y="1528"/>
                </a:lnTo>
                <a:lnTo>
                  <a:pt x="502" y="1535"/>
                </a:lnTo>
                <a:lnTo>
                  <a:pt x="494" y="1541"/>
                </a:lnTo>
                <a:lnTo>
                  <a:pt x="493" y="1546"/>
                </a:lnTo>
                <a:lnTo>
                  <a:pt x="490" y="1550"/>
                </a:lnTo>
                <a:lnTo>
                  <a:pt x="488" y="1553"/>
                </a:lnTo>
                <a:lnTo>
                  <a:pt x="485" y="1556"/>
                </a:lnTo>
                <a:lnTo>
                  <a:pt x="478" y="1561"/>
                </a:lnTo>
                <a:lnTo>
                  <a:pt x="473" y="1568"/>
                </a:lnTo>
                <a:lnTo>
                  <a:pt x="473" y="1571"/>
                </a:lnTo>
                <a:lnTo>
                  <a:pt x="473" y="1576"/>
                </a:lnTo>
                <a:lnTo>
                  <a:pt x="473" y="1574"/>
                </a:lnTo>
                <a:lnTo>
                  <a:pt x="473" y="1576"/>
                </a:lnTo>
                <a:lnTo>
                  <a:pt x="473" y="1576"/>
                </a:lnTo>
                <a:lnTo>
                  <a:pt x="473" y="1576"/>
                </a:lnTo>
                <a:lnTo>
                  <a:pt x="485" y="1574"/>
                </a:lnTo>
                <a:lnTo>
                  <a:pt x="496" y="1574"/>
                </a:lnTo>
                <a:lnTo>
                  <a:pt x="500" y="1576"/>
                </a:lnTo>
                <a:lnTo>
                  <a:pt x="505" y="1579"/>
                </a:lnTo>
                <a:lnTo>
                  <a:pt x="508" y="1583"/>
                </a:lnTo>
                <a:lnTo>
                  <a:pt x="512" y="1591"/>
                </a:lnTo>
                <a:lnTo>
                  <a:pt x="515" y="1606"/>
                </a:lnTo>
                <a:lnTo>
                  <a:pt x="516" y="1618"/>
                </a:lnTo>
                <a:lnTo>
                  <a:pt x="516" y="1621"/>
                </a:lnTo>
                <a:lnTo>
                  <a:pt x="515" y="1623"/>
                </a:lnTo>
                <a:lnTo>
                  <a:pt x="513" y="1627"/>
                </a:lnTo>
                <a:lnTo>
                  <a:pt x="510" y="1629"/>
                </a:lnTo>
                <a:lnTo>
                  <a:pt x="508" y="1631"/>
                </a:lnTo>
                <a:lnTo>
                  <a:pt x="504" y="1632"/>
                </a:lnTo>
                <a:lnTo>
                  <a:pt x="499" y="1634"/>
                </a:lnTo>
                <a:lnTo>
                  <a:pt x="494" y="1636"/>
                </a:lnTo>
                <a:lnTo>
                  <a:pt x="483" y="1650"/>
                </a:lnTo>
                <a:lnTo>
                  <a:pt x="469" y="1667"/>
                </a:lnTo>
                <a:lnTo>
                  <a:pt x="458" y="1666"/>
                </a:lnTo>
                <a:lnTo>
                  <a:pt x="448" y="1664"/>
                </a:lnTo>
                <a:lnTo>
                  <a:pt x="445" y="1670"/>
                </a:lnTo>
                <a:lnTo>
                  <a:pt x="443" y="1674"/>
                </a:lnTo>
                <a:lnTo>
                  <a:pt x="438" y="1677"/>
                </a:lnTo>
                <a:lnTo>
                  <a:pt x="435" y="1677"/>
                </a:lnTo>
                <a:lnTo>
                  <a:pt x="426" y="1677"/>
                </a:lnTo>
                <a:lnTo>
                  <a:pt x="416" y="1676"/>
                </a:lnTo>
                <a:lnTo>
                  <a:pt x="405" y="1670"/>
                </a:lnTo>
                <a:lnTo>
                  <a:pt x="393" y="1664"/>
                </a:lnTo>
                <a:lnTo>
                  <a:pt x="387" y="1662"/>
                </a:lnTo>
                <a:lnTo>
                  <a:pt x="379" y="1663"/>
                </a:lnTo>
                <a:lnTo>
                  <a:pt x="376" y="1664"/>
                </a:lnTo>
                <a:lnTo>
                  <a:pt x="371" y="1666"/>
                </a:lnTo>
                <a:lnTo>
                  <a:pt x="367" y="1669"/>
                </a:lnTo>
                <a:lnTo>
                  <a:pt x="363" y="1672"/>
                </a:lnTo>
                <a:lnTo>
                  <a:pt x="370" y="1650"/>
                </a:lnTo>
                <a:lnTo>
                  <a:pt x="378" y="1630"/>
                </a:lnTo>
                <a:lnTo>
                  <a:pt x="381" y="1621"/>
                </a:lnTo>
                <a:lnTo>
                  <a:pt x="385" y="1612"/>
                </a:lnTo>
                <a:lnTo>
                  <a:pt x="389" y="1604"/>
                </a:lnTo>
                <a:lnTo>
                  <a:pt x="394" y="1597"/>
                </a:lnTo>
                <a:lnTo>
                  <a:pt x="395" y="1592"/>
                </a:lnTo>
                <a:lnTo>
                  <a:pt x="396" y="1588"/>
                </a:lnTo>
                <a:lnTo>
                  <a:pt x="390" y="1583"/>
                </a:lnTo>
                <a:lnTo>
                  <a:pt x="386" y="1582"/>
                </a:lnTo>
                <a:lnTo>
                  <a:pt x="380" y="1581"/>
                </a:lnTo>
                <a:lnTo>
                  <a:pt x="375" y="1582"/>
                </a:lnTo>
                <a:lnTo>
                  <a:pt x="369" y="1583"/>
                </a:lnTo>
                <a:lnTo>
                  <a:pt x="364" y="1584"/>
                </a:lnTo>
                <a:lnTo>
                  <a:pt x="358" y="1584"/>
                </a:lnTo>
                <a:lnTo>
                  <a:pt x="353" y="1583"/>
                </a:lnTo>
                <a:lnTo>
                  <a:pt x="344" y="1582"/>
                </a:lnTo>
                <a:lnTo>
                  <a:pt x="334" y="1581"/>
                </a:lnTo>
                <a:lnTo>
                  <a:pt x="329" y="1584"/>
                </a:lnTo>
                <a:lnTo>
                  <a:pt x="324" y="1587"/>
                </a:lnTo>
                <a:lnTo>
                  <a:pt x="321" y="1587"/>
                </a:lnTo>
                <a:lnTo>
                  <a:pt x="318" y="1588"/>
                </a:lnTo>
                <a:lnTo>
                  <a:pt x="316" y="1587"/>
                </a:lnTo>
                <a:lnTo>
                  <a:pt x="313" y="1586"/>
                </a:lnTo>
                <a:lnTo>
                  <a:pt x="311" y="1586"/>
                </a:lnTo>
                <a:lnTo>
                  <a:pt x="311" y="1586"/>
                </a:lnTo>
                <a:lnTo>
                  <a:pt x="319" y="1577"/>
                </a:lnTo>
                <a:lnTo>
                  <a:pt x="327" y="1568"/>
                </a:lnTo>
                <a:lnTo>
                  <a:pt x="337" y="1564"/>
                </a:lnTo>
                <a:lnTo>
                  <a:pt x="346" y="1562"/>
                </a:lnTo>
                <a:lnTo>
                  <a:pt x="357" y="1561"/>
                </a:lnTo>
                <a:lnTo>
                  <a:pt x="367" y="1563"/>
                </a:lnTo>
                <a:lnTo>
                  <a:pt x="370" y="1560"/>
                </a:lnTo>
                <a:lnTo>
                  <a:pt x="375" y="1557"/>
                </a:lnTo>
                <a:lnTo>
                  <a:pt x="378" y="1555"/>
                </a:lnTo>
                <a:lnTo>
                  <a:pt x="383" y="1553"/>
                </a:lnTo>
                <a:lnTo>
                  <a:pt x="387" y="1552"/>
                </a:lnTo>
                <a:lnTo>
                  <a:pt x="391" y="1552"/>
                </a:lnTo>
                <a:lnTo>
                  <a:pt x="397" y="1552"/>
                </a:lnTo>
                <a:lnTo>
                  <a:pt x="401" y="1553"/>
                </a:lnTo>
                <a:lnTo>
                  <a:pt x="407" y="1541"/>
                </a:lnTo>
                <a:lnTo>
                  <a:pt x="413" y="1530"/>
                </a:lnTo>
                <a:lnTo>
                  <a:pt x="418" y="1516"/>
                </a:lnTo>
                <a:lnTo>
                  <a:pt x="409" y="1512"/>
                </a:lnTo>
                <a:lnTo>
                  <a:pt x="401" y="1509"/>
                </a:lnTo>
                <a:lnTo>
                  <a:pt x="398" y="1506"/>
                </a:lnTo>
                <a:lnTo>
                  <a:pt x="395" y="1502"/>
                </a:lnTo>
                <a:lnTo>
                  <a:pt x="394" y="1498"/>
                </a:lnTo>
                <a:lnTo>
                  <a:pt x="393" y="1492"/>
                </a:lnTo>
                <a:lnTo>
                  <a:pt x="393" y="1492"/>
                </a:lnTo>
                <a:lnTo>
                  <a:pt x="388" y="1487"/>
                </a:lnTo>
                <a:lnTo>
                  <a:pt x="384" y="1482"/>
                </a:lnTo>
                <a:lnTo>
                  <a:pt x="395" y="1458"/>
                </a:lnTo>
                <a:lnTo>
                  <a:pt x="405" y="1433"/>
                </a:lnTo>
                <a:lnTo>
                  <a:pt x="414" y="1408"/>
                </a:lnTo>
                <a:lnTo>
                  <a:pt x="421" y="1382"/>
                </a:lnTo>
                <a:lnTo>
                  <a:pt x="428" y="1357"/>
                </a:lnTo>
                <a:lnTo>
                  <a:pt x="433" y="1330"/>
                </a:lnTo>
                <a:lnTo>
                  <a:pt x="436" y="1304"/>
                </a:lnTo>
                <a:lnTo>
                  <a:pt x="438" y="1277"/>
                </a:lnTo>
                <a:lnTo>
                  <a:pt x="439" y="1250"/>
                </a:lnTo>
                <a:lnTo>
                  <a:pt x="439" y="1224"/>
                </a:lnTo>
                <a:lnTo>
                  <a:pt x="438" y="1198"/>
                </a:lnTo>
                <a:lnTo>
                  <a:pt x="435" y="1171"/>
                </a:lnTo>
                <a:lnTo>
                  <a:pt x="430" y="1145"/>
                </a:lnTo>
                <a:lnTo>
                  <a:pt x="426" y="1119"/>
                </a:lnTo>
                <a:lnTo>
                  <a:pt x="419" y="1095"/>
                </a:lnTo>
                <a:lnTo>
                  <a:pt x="410" y="1070"/>
                </a:lnTo>
                <a:lnTo>
                  <a:pt x="415" y="1069"/>
                </a:lnTo>
                <a:lnTo>
                  <a:pt x="419" y="1068"/>
                </a:lnTo>
                <a:lnTo>
                  <a:pt x="424" y="1069"/>
                </a:lnTo>
                <a:lnTo>
                  <a:pt x="428" y="1069"/>
                </a:lnTo>
                <a:lnTo>
                  <a:pt x="428" y="1069"/>
                </a:lnTo>
                <a:lnTo>
                  <a:pt x="428" y="1069"/>
                </a:lnTo>
                <a:lnTo>
                  <a:pt x="428" y="1069"/>
                </a:lnTo>
                <a:lnTo>
                  <a:pt x="428" y="1069"/>
                </a:lnTo>
                <a:lnTo>
                  <a:pt x="428" y="1069"/>
                </a:lnTo>
                <a:lnTo>
                  <a:pt x="429" y="1068"/>
                </a:lnTo>
                <a:lnTo>
                  <a:pt x="431" y="1067"/>
                </a:lnTo>
                <a:lnTo>
                  <a:pt x="443" y="1068"/>
                </a:lnTo>
                <a:lnTo>
                  <a:pt x="455" y="1069"/>
                </a:lnTo>
                <a:lnTo>
                  <a:pt x="466" y="1068"/>
                </a:lnTo>
                <a:lnTo>
                  <a:pt x="478" y="1067"/>
                </a:lnTo>
                <a:lnTo>
                  <a:pt x="489" y="1065"/>
                </a:lnTo>
                <a:lnTo>
                  <a:pt x="500" y="1060"/>
                </a:lnTo>
                <a:lnTo>
                  <a:pt x="512" y="1056"/>
                </a:lnTo>
                <a:lnTo>
                  <a:pt x="522" y="1052"/>
                </a:lnTo>
                <a:lnTo>
                  <a:pt x="529" y="1047"/>
                </a:lnTo>
                <a:lnTo>
                  <a:pt x="537" y="1044"/>
                </a:lnTo>
                <a:lnTo>
                  <a:pt x="545" y="1039"/>
                </a:lnTo>
                <a:lnTo>
                  <a:pt x="554" y="1035"/>
                </a:lnTo>
                <a:lnTo>
                  <a:pt x="563" y="1032"/>
                </a:lnTo>
                <a:lnTo>
                  <a:pt x="570" y="1029"/>
                </a:lnTo>
                <a:lnTo>
                  <a:pt x="580" y="1028"/>
                </a:lnTo>
                <a:lnTo>
                  <a:pt x="589" y="1028"/>
                </a:lnTo>
                <a:lnTo>
                  <a:pt x="598" y="1028"/>
                </a:lnTo>
                <a:lnTo>
                  <a:pt x="608" y="1030"/>
                </a:lnTo>
                <a:lnTo>
                  <a:pt x="616" y="1024"/>
                </a:lnTo>
                <a:lnTo>
                  <a:pt x="625" y="1018"/>
                </a:lnTo>
                <a:lnTo>
                  <a:pt x="628" y="1017"/>
                </a:lnTo>
                <a:lnTo>
                  <a:pt x="633" y="1017"/>
                </a:lnTo>
                <a:lnTo>
                  <a:pt x="636" y="1018"/>
                </a:lnTo>
                <a:lnTo>
                  <a:pt x="639" y="1019"/>
                </a:lnTo>
                <a:lnTo>
                  <a:pt x="645" y="1023"/>
                </a:lnTo>
                <a:lnTo>
                  <a:pt x="650" y="1026"/>
                </a:lnTo>
                <a:lnTo>
                  <a:pt x="656" y="1030"/>
                </a:lnTo>
                <a:lnTo>
                  <a:pt x="662" y="1035"/>
                </a:lnTo>
                <a:lnTo>
                  <a:pt x="668" y="1038"/>
                </a:lnTo>
                <a:lnTo>
                  <a:pt x="675" y="1039"/>
                </a:lnTo>
                <a:lnTo>
                  <a:pt x="679" y="1038"/>
                </a:lnTo>
                <a:lnTo>
                  <a:pt x="683" y="1036"/>
                </a:lnTo>
                <a:lnTo>
                  <a:pt x="685" y="1036"/>
                </a:lnTo>
                <a:lnTo>
                  <a:pt x="687" y="1037"/>
                </a:lnTo>
                <a:lnTo>
                  <a:pt x="688" y="1038"/>
                </a:lnTo>
                <a:lnTo>
                  <a:pt x="690" y="1040"/>
                </a:lnTo>
                <a:lnTo>
                  <a:pt x="696" y="1042"/>
                </a:lnTo>
                <a:lnTo>
                  <a:pt x="703" y="1043"/>
                </a:lnTo>
                <a:lnTo>
                  <a:pt x="705" y="1044"/>
                </a:lnTo>
                <a:lnTo>
                  <a:pt x="708" y="1045"/>
                </a:lnTo>
                <a:lnTo>
                  <a:pt x="710" y="1047"/>
                </a:lnTo>
                <a:lnTo>
                  <a:pt x="712" y="1050"/>
                </a:lnTo>
                <a:lnTo>
                  <a:pt x="729" y="1038"/>
                </a:lnTo>
                <a:lnTo>
                  <a:pt x="748" y="1027"/>
                </a:lnTo>
                <a:lnTo>
                  <a:pt x="758" y="1024"/>
                </a:lnTo>
                <a:lnTo>
                  <a:pt x="768" y="1022"/>
                </a:lnTo>
                <a:lnTo>
                  <a:pt x="779" y="1020"/>
                </a:lnTo>
                <a:lnTo>
                  <a:pt x="792" y="1023"/>
                </a:lnTo>
                <a:lnTo>
                  <a:pt x="794" y="1022"/>
                </a:lnTo>
                <a:lnTo>
                  <a:pt x="796" y="1019"/>
                </a:lnTo>
                <a:lnTo>
                  <a:pt x="798" y="1017"/>
                </a:lnTo>
                <a:lnTo>
                  <a:pt x="798" y="1015"/>
                </a:lnTo>
                <a:lnTo>
                  <a:pt x="797" y="1012"/>
                </a:lnTo>
                <a:lnTo>
                  <a:pt x="794" y="1006"/>
                </a:lnTo>
                <a:lnTo>
                  <a:pt x="779" y="1006"/>
                </a:lnTo>
                <a:lnTo>
                  <a:pt x="766" y="1005"/>
                </a:lnTo>
                <a:lnTo>
                  <a:pt x="753" y="1002"/>
                </a:lnTo>
                <a:lnTo>
                  <a:pt x="739" y="999"/>
                </a:lnTo>
                <a:lnTo>
                  <a:pt x="714" y="991"/>
                </a:lnTo>
                <a:lnTo>
                  <a:pt x="687" y="981"/>
                </a:lnTo>
                <a:lnTo>
                  <a:pt x="682" y="979"/>
                </a:lnTo>
                <a:lnTo>
                  <a:pt x="675" y="977"/>
                </a:lnTo>
                <a:lnTo>
                  <a:pt x="666" y="975"/>
                </a:lnTo>
                <a:lnTo>
                  <a:pt x="658" y="972"/>
                </a:lnTo>
                <a:lnTo>
                  <a:pt x="650" y="966"/>
                </a:lnTo>
                <a:lnTo>
                  <a:pt x="645" y="959"/>
                </a:lnTo>
                <a:lnTo>
                  <a:pt x="642" y="959"/>
                </a:lnTo>
                <a:lnTo>
                  <a:pt x="639" y="958"/>
                </a:lnTo>
                <a:lnTo>
                  <a:pt x="626" y="957"/>
                </a:lnTo>
                <a:lnTo>
                  <a:pt x="613" y="956"/>
                </a:lnTo>
                <a:lnTo>
                  <a:pt x="613" y="956"/>
                </a:lnTo>
                <a:lnTo>
                  <a:pt x="609" y="958"/>
                </a:lnTo>
                <a:lnTo>
                  <a:pt x="605" y="961"/>
                </a:lnTo>
                <a:lnTo>
                  <a:pt x="600" y="962"/>
                </a:lnTo>
                <a:lnTo>
                  <a:pt x="596" y="962"/>
                </a:lnTo>
                <a:lnTo>
                  <a:pt x="587" y="962"/>
                </a:lnTo>
                <a:lnTo>
                  <a:pt x="579" y="963"/>
                </a:lnTo>
                <a:lnTo>
                  <a:pt x="570" y="965"/>
                </a:lnTo>
                <a:lnTo>
                  <a:pt x="563" y="965"/>
                </a:lnTo>
                <a:lnTo>
                  <a:pt x="558" y="965"/>
                </a:lnTo>
                <a:lnTo>
                  <a:pt x="555" y="963"/>
                </a:lnTo>
                <a:lnTo>
                  <a:pt x="552" y="961"/>
                </a:lnTo>
                <a:lnTo>
                  <a:pt x="548" y="957"/>
                </a:lnTo>
                <a:lnTo>
                  <a:pt x="544" y="954"/>
                </a:lnTo>
                <a:lnTo>
                  <a:pt x="540" y="951"/>
                </a:lnTo>
                <a:lnTo>
                  <a:pt x="538" y="947"/>
                </a:lnTo>
                <a:lnTo>
                  <a:pt x="537" y="944"/>
                </a:lnTo>
                <a:lnTo>
                  <a:pt x="538" y="941"/>
                </a:lnTo>
                <a:lnTo>
                  <a:pt x="540" y="937"/>
                </a:lnTo>
                <a:lnTo>
                  <a:pt x="545" y="935"/>
                </a:lnTo>
                <a:lnTo>
                  <a:pt x="552" y="933"/>
                </a:lnTo>
                <a:lnTo>
                  <a:pt x="563" y="927"/>
                </a:lnTo>
                <a:lnTo>
                  <a:pt x="574" y="922"/>
                </a:lnTo>
                <a:lnTo>
                  <a:pt x="585" y="918"/>
                </a:lnTo>
                <a:lnTo>
                  <a:pt x="597" y="915"/>
                </a:lnTo>
                <a:lnTo>
                  <a:pt x="608" y="913"/>
                </a:lnTo>
                <a:lnTo>
                  <a:pt x="620" y="913"/>
                </a:lnTo>
                <a:lnTo>
                  <a:pt x="633" y="913"/>
                </a:lnTo>
                <a:lnTo>
                  <a:pt x="645" y="915"/>
                </a:lnTo>
                <a:lnTo>
                  <a:pt x="652" y="918"/>
                </a:lnTo>
                <a:lnTo>
                  <a:pt x="657" y="922"/>
                </a:lnTo>
                <a:lnTo>
                  <a:pt x="660" y="923"/>
                </a:lnTo>
                <a:lnTo>
                  <a:pt x="664" y="923"/>
                </a:lnTo>
                <a:lnTo>
                  <a:pt x="666" y="921"/>
                </a:lnTo>
                <a:lnTo>
                  <a:pt x="669" y="916"/>
                </a:lnTo>
                <a:lnTo>
                  <a:pt x="673" y="913"/>
                </a:lnTo>
                <a:lnTo>
                  <a:pt x="676" y="911"/>
                </a:lnTo>
                <a:lnTo>
                  <a:pt x="679" y="908"/>
                </a:lnTo>
                <a:lnTo>
                  <a:pt x="683" y="908"/>
                </a:lnTo>
                <a:lnTo>
                  <a:pt x="692" y="907"/>
                </a:lnTo>
                <a:lnTo>
                  <a:pt x="699" y="907"/>
                </a:lnTo>
                <a:lnTo>
                  <a:pt x="702" y="903"/>
                </a:lnTo>
                <a:lnTo>
                  <a:pt x="706" y="901"/>
                </a:lnTo>
                <a:lnTo>
                  <a:pt x="709" y="901"/>
                </a:lnTo>
                <a:lnTo>
                  <a:pt x="714" y="901"/>
                </a:lnTo>
                <a:lnTo>
                  <a:pt x="718" y="902"/>
                </a:lnTo>
                <a:lnTo>
                  <a:pt x="723" y="903"/>
                </a:lnTo>
                <a:lnTo>
                  <a:pt x="726" y="903"/>
                </a:lnTo>
                <a:lnTo>
                  <a:pt x="730" y="901"/>
                </a:lnTo>
                <a:lnTo>
                  <a:pt x="736" y="897"/>
                </a:lnTo>
                <a:lnTo>
                  <a:pt x="742" y="896"/>
                </a:lnTo>
                <a:lnTo>
                  <a:pt x="745" y="897"/>
                </a:lnTo>
                <a:lnTo>
                  <a:pt x="747" y="898"/>
                </a:lnTo>
                <a:lnTo>
                  <a:pt x="750" y="901"/>
                </a:lnTo>
                <a:lnTo>
                  <a:pt x="753" y="904"/>
                </a:lnTo>
                <a:lnTo>
                  <a:pt x="774" y="903"/>
                </a:lnTo>
                <a:lnTo>
                  <a:pt x="794" y="902"/>
                </a:lnTo>
                <a:lnTo>
                  <a:pt x="805" y="903"/>
                </a:lnTo>
                <a:lnTo>
                  <a:pt x="815" y="904"/>
                </a:lnTo>
                <a:lnTo>
                  <a:pt x="825" y="905"/>
                </a:lnTo>
                <a:lnTo>
                  <a:pt x="835" y="907"/>
                </a:lnTo>
                <a:lnTo>
                  <a:pt x="843" y="908"/>
                </a:lnTo>
                <a:lnTo>
                  <a:pt x="851" y="909"/>
                </a:lnTo>
                <a:lnTo>
                  <a:pt x="859" y="904"/>
                </a:lnTo>
                <a:lnTo>
                  <a:pt x="869" y="899"/>
                </a:lnTo>
                <a:lnTo>
                  <a:pt x="874" y="897"/>
                </a:lnTo>
                <a:lnTo>
                  <a:pt x="878" y="896"/>
                </a:lnTo>
                <a:lnTo>
                  <a:pt x="884" y="896"/>
                </a:lnTo>
                <a:lnTo>
                  <a:pt x="889" y="897"/>
                </a:lnTo>
                <a:lnTo>
                  <a:pt x="889" y="896"/>
                </a:lnTo>
                <a:lnTo>
                  <a:pt x="894" y="894"/>
                </a:lnTo>
                <a:lnTo>
                  <a:pt x="898" y="891"/>
                </a:lnTo>
                <a:lnTo>
                  <a:pt x="901" y="888"/>
                </a:lnTo>
                <a:lnTo>
                  <a:pt x="904" y="887"/>
                </a:lnTo>
                <a:lnTo>
                  <a:pt x="906" y="886"/>
                </a:lnTo>
                <a:lnTo>
                  <a:pt x="909" y="886"/>
                </a:lnTo>
                <a:lnTo>
                  <a:pt x="915" y="886"/>
                </a:lnTo>
                <a:lnTo>
                  <a:pt x="922" y="887"/>
                </a:lnTo>
                <a:lnTo>
                  <a:pt x="924" y="882"/>
                </a:lnTo>
                <a:lnTo>
                  <a:pt x="927" y="878"/>
                </a:lnTo>
                <a:lnTo>
                  <a:pt x="932" y="875"/>
                </a:lnTo>
                <a:lnTo>
                  <a:pt x="935" y="874"/>
                </a:lnTo>
                <a:lnTo>
                  <a:pt x="945" y="871"/>
                </a:lnTo>
                <a:lnTo>
                  <a:pt x="954" y="867"/>
                </a:lnTo>
                <a:lnTo>
                  <a:pt x="955" y="865"/>
                </a:lnTo>
                <a:lnTo>
                  <a:pt x="956" y="863"/>
                </a:lnTo>
                <a:lnTo>
                  <a:pt x="956" y="863"/>
                </a:lnTo>
                <a:lnTo>
                  <a:pt x="956" y="863"/>
                </a:lnTo>
                <a:lnTo>
                  <a:pt x="956" y="856"/>
                </a:lnTo>
                <a:lnTo>
                  <a:pt x="957" y="850"/>
                </a:lnTo>
                <a:lnTo>
                  <a:pt x="958" y="846"/>
                </a:lnTo>
                <a:lnTo>
                  <a:pt x="959" y="844"/>
                </a:lnTo>
                <a:lnTo>
                  <a:pt x="962" y="841"/>
                </a:lnTo>
                <a:lnTo>
                  <a:pt x="965" y="838"/>
                </a:lnTo>
                <a:lnTo>
                  <a:pt x="966" y="834"/>
                </a:lnTo>
                <a:lnTo>
                  <a:pt x="967" y="828"/>
                </a:lnTo>
                <a:lnTo>
                  <a:pt x="966" y="824"/>
                </a:lnTo>
                <a:lnTo>
                  <a:pt x="965" y="820"/>
                </a:lnTo>
                <a:lnTo>
                  <a:pt x="963" y="810"/>
                </a:lnTo>
                <a:lnTo>
                  <a:pt x="961" y="801"/>
                </a:lnTo>
                <a:lnTo>
                  <a:pt x="951" y="788"/>
                </a:lnTo>
                <a:lnTo>
                  <a:pt x="943" y="778"/>
                </a:lnTo>
                <a:lnTo>
                  <a:pt x="941" y="775"/>
                </a:lnTo>
                <a:lnTo>
                  <a:pt x="939" y="771"/>
                </a:lnTo>
                <a:lnTo>
                  <a:pt x="938" y="767"/>
                </a:lnTo>
                <a:lnTo>
                  <a:pt x="938" y="765"/>
                </a:lnTo>
                <a:lnTo>
                  <a:pt x="939" y="763"/>
                </a:lnTo>
                <a:lnTo>
                  <a:pt x="941" y="761"/>
                </a:lnTo>
                <a:lnTo>
                  <a:pt x="943" y="758"/>
                </a:lnTo>
                <a:lnTo>
                  <a:pt x="946" y="756"/>
                </a:lnTo>
                <a:lnTo>
                  <a:pt x="956" y="752"/>
                </a:lnTo>
                <a:lnTo>
                  <a:pt x="968" y="748"/>
                </a:lnTo>
                <a:lnTo>
                  <a:pt x="969" y="737"/>
                </a:lnTo>
                <a:lnTo>
                  <a:pt x="972" y="726"/>
                </a:lnTo>
                <a:lnTo>
                  <a:pt x="966" y="724"/>
                </a:lnTo>
                <a:lnTo>
                  <a:pt x="963" y="722"/>
                </a:lnTo>
                <a:lnTo>
                  <a:pt x="959" y="720"/>
                </a:lnTo>
                <a:lnTo>
                  <a:pt x="957" y="716"/>
                </a:lnTo>
                <a:lnTo>
                  <a:pt x="956" y="714"/>
                </a:lnTo>
                <a:lnTo>
                  <a:pt x="955" y="711"/>
                </a:lnTo>
                <a:lnTo>
                  <a:pt x="955" y="707"/>
                </a:lnTo>
                <a:lnTo>
                  <a:pt x="956" y="705"/>
                </a:lnTo>
                <a:lnTo>
                  <a:pt x="959" y="692"/>
                </a:lnTo>
                <a:lnTo>
                  <a:pt x="962" y="680"/>
                </a:lnTo>
                <a:lnTo>
                  <a:pt x="962" y="680"/>
                </a:lnTo>
                <a:lnTo>
                  <a:pt x="956" y="682"/>
                </a:lnTo>
                <a:lnTo>
                  <a:pt x="952" y="683"/>
                </a:lnTo>
                <a:lnTo>
                  <a:pt x="948" y="683"/>
                </a:lnTo>
                <a:lnTo>
                  <a:pt x="945" y="683"/>
                </a:lnTo>
                <a:lnTo>
                  <a:pt x="942" y="682"/>
                </a:lnTo>
                <a:lnTo>
                  <a:pt x="939" y="681"/>
                </a:lnTo>
                <a:lnTo>
                  <a:pt x="937" y="679"/>
                </a:lnTo>
                <a:lnTo>
                  <a:pt x="936" y="676"/>
                </a:lnTo>
                <a:lnTo>
                  <a:pt x="932" y="664"/>
                </a:lnTo>
                <a:lnTo>
                  <a:pt x="927" y="652"/>
                </a:lnTo>
                <a:lnTo>
                  <a:pt x="922" y="651"/>
                </a:lnTo>
                <a:lnTo>
                  <a:pt x="917" y="653"/>
                </a:lnTo>
                <a:lnTo>
                  <a:pt x="913" y="655"/>
                </a:lnTo>
                <a:lnTo>
                  <a:pt x="909" y="659"/>
                </a:lnTo>
                <a:lnTo>
                  <a:pt x="906" y="663"/>
                </a:lnTo>
                <a:lnTo>
                  <a:pt x="903" y="666"/>
                </a:lnTo>
                <a:lnTo>
                  <a:pt x="899" y="670"/>
                </a:lnTo>
                <a:lnTo>
                  <a:pt x="895" y="672"/>
                </a:lnTo>
                <a:lnTo>
                  <a:pt x="889" y="680"/>
                </a:lnTo>
                <a:lnTo>
                  <a:pt x="884" y="687"/>
                </a:lnTo>
                <a:lnTo>
                  <a:pt x="882" y="692"/>
                </a:lnTo>
                <a:lnTo>
                  <a:pt x="878" y="695"/>
                </a:lnTo>
                <a:lnTo>
                  <a:pt x="874" y="697"/>
                </a:lnTo>
                <a:lnTo>
                  <a:pt x="869" y="700"/>
                </a:lnTo>
                <a:lnTo>
                  <a:pt x="868" y="704"/>
                </a:lnTo>
                <a:lnTo>
                  <a:pt x="866" y="707"/>
                </a:lnTo>
                <a:lnTo>
                  <a:pt x="864" y="711"/>
                </a:lnTo>
                <a:lnTo>
                  <a:pt x="859" y="713"/>
                </a:lnTo>
                <a:lnTo>
                  <a:pt x="852" y="724"/>
                </a:lnTo>
                <a:lnTo>
                  <a:pt x="843" y="735"/>
                </a:lnTo>
                <a:lnTo>
                  <a:pt x="843" y="735"/>
                </a:lnTo>
                <a:lnTo>
                  <a:pt x="843" y="735"/>
                </a:lnTo>
                <a:lnTo>
                  <a:pt x="836" y="745"/>
                </a:lnTo>
                <a:lnTo>
                  <a:pt x="831" y="757"/>
                </a:lnTo>
                <a:lnTo>
                  <a:pt x="828" y="763"/>
                </a:lnTo>
                <a:lnTo>
                  <a:pt x="827" y="770"/>
                </a:lnTo>
                <a:lnTo>
                  <a:pt x="826" y="775"/>
                </a:lnTo>
                <a:lnTo>
                  <a:pt x="827" y="783"/>
                </a:lnTo>
                <a:lnTo>
                  <a:pt x="827" y="785"/>
                </a:lnTo>
                <a:lnTo>
                  <a:pt x="826" y="788"/>
                </a:lnTo>
                <a:lnTo>
                  <a:pt x="825" y="792"/>
                </a:lnTo>
                <a:lnTo>
                  <a:pt x="824" y="794"/>
                </a:lnTo>
                <a:lnTo>
                  <a:pt x="822" y="796"/>
                </a:lnTo>
                <a:lnTo>
                  <a:pt x="819" y="797"/>
                </a:lnTo>
                <a:lnTo>
                  <a:pt x="816" y="798"/>
                </a:lnTo>
                <a:lnTo>
                  <a:pt x="812" y="797"/>
                </a:lnTo>
                <a:lnTo>
                  <a:pt x="808" y="795"/>
                </a:lnTo>
                <a:lnTo>
                  <a:pt x="806" y="794"/>
                </a:lnTo>
                <a:lnTo>
                  <a:pt x="805" y="792"/>
                </a:lnTo>
                <a:lnTo>
                  <a:pt x="805" y="788"/>
                </a:lnTo>
                <a:lnTo>
                  <a:pt x="807" y="784"/>
                </a:lnTo>
                <a:lnTo>
                  <a:pt x="809" y="778"/>
                </a:lnTo>
                <a:lnTo>
                  <a:pt x="817" y="764"/>
                </a:lnTo>
                <a:lnTo>
                  <a:pt x="823" y="750"/>
                </a:lnTo>
                <a:lnTo>
                  <a:pt x="827" y="742"/>
                </a:lnTo>
                <a:lnTo>
                  <a:pt x="831" y="735"/>
                </a:lnTo>
                <a:lnTo>
                  <a:pt x="836" y="729"/>
                </a:lnTo>
                <a:lnTo>
                  <a:pt x="842" y="723"/>
                </a:lnTo>
                <a:lnTo>
                  <a:pt x="843" y="717"/>
                </a:lnTo>
                <a:lnTo>
                  <a:pt x="845" y="712"/>
                </a:lnTo>
                <a:lnTo>
                  <a:pt x="847" y="707"/>
                </a:lnTo>
                <a:lnTo>
                  <a:pt x="853" y="703"/>
                </a:lnTo>
                <a:lnTo>
                  <a:pt x="857" y="696"/>
                </a:lnTo>
                <a:lnTo>
                  <a:pt x="863" y="691"/>
                </a:lnTo>
                <a:lnTo>
                  <a:pt x="864" y="685"/>
                </a:lnTo>
                <a:lnTo>
                  <a:pt x="866" y="681"/>
                </a:lnTo>
                <a:lnTo>
                  <a:pt x="868" y="677"/>
                </a:lnTo>
                <a:lnTo>
                  <a:pt x="872" y="673"/>
                </a:lnTo>
                <a:lnTo>
                  <a:pt x="877" y="666"/>
                </a:lnTo>
                <a:lnTo>
                  <a:pt x="885" y="661"/>
                </a:lnTo>
                <a:lnTo>
                  <a:pt x="887" y="654"/>
                </a:lnTo>
                <a:lnTo>
                  <a:pt x="889" y="647"/>
                </a:lnTo>
                <a:lnTo>
                  <a:pt x="893" y="642"/>
                </a:lnTo>
                <a:lnTo>
                  <a:pt x="896" y="636"/>
                </a:lnTo>
                <a:lnTo>
                  <a:pt x="903" y="625"/>
                </a:lnTo>
                <a:lnTo>
                  <a:pt x="911" y="614"/>
                </a:lnTo>
                <a:lnTo>
                  <a:pt x="901" y="610"/>
                </a:lnTo>
                <a:lnTo>
                  <a:pt x="891" y="605"/>
                </a:lnTo>
                <a:lnTo>
                  <a:pt x="886" y="603"/>
                </a:lnTo>
                <a:lnTo>
                  <a:pt x="882" y="600"/>
                </a:lnTo>
                <a:lnTo>
                  <a:pt x="877" y="596"/>
                </a:lnTo>
                <a:lnTo>
                  <a:pt x="874" y="593"/>
                </a:lnTo>
                <a:lnTo>
                  <a:pt x="871" y="589"/>
                </a:lnTo>
                <a:lnTo>
                  <a:pt x="868" y="584"/>
                </a:lnTo>
                <a:lnTo>
                  <a:pt x="867" y="580"/>
                </a:lnTo>
                <a:lnTo>
                  <a:pt x="867" y="574"/>
                </a:lnTo>
                <a:lnTo>
                  <a:pt x="862" y="575"/>
                </a:lnTo>
                <a:lnTo>
                  <a:pt x="856" y="576"/>
                </a:lnTo>
                <a:lnTo>
                  <a:pt x="852" y="579"/>
                </a:lnTo>
                <a:lnTo>
                  <a:pt x="847" y="582"/>
                </a:lnTo>
                <a:lnTo>
                  <a:pt x="838" y="589"/>
                </a:lnTo>
                <a:lnTo>
                  <a:pt x="829" y="596"/>
                </a:lnTo>
                <a:lnTo>
                  <a:pt x="827" y="602"/>
                </a:lnTo>
                <a:lnTo>
                  <a:pt x="825" y="606"/>
                </a:lnTo>
                <a:lnTo>
                  <a:pt x="822" y="611"/>
                </a:lnTo>
                <a:lnTo>
                  <a:pt x="818" y="614"/>
                </a:lnTo>
                <a:lnTo>
                  <a:pt x="811" y="622"/>
                </a:lnTo>
                <a:lnTo>
                  <a:pt x="801" y="627"/>
                </a:lnTo>
                <a:lnTo>
                  <a:pt x="792" y="642"/>
                </a:lnTo>
                <a:lnTo>
                  <a:pt x="784" y="657"/>
                </a:lnTo>
                <a:lnTo>
                  <a:pt x="785" y="661"/>
                </a:lnTo>
                <a:lnTo>
                  <a:pt x="786" y="663"/>
                </a:lnTo>
                <a:lnTo>
                  <a:pt x="787" y="666"/>
                </a:lnTo>
                <a:lnTo>
                  <a:pt x="786" y="670"/>
                </a:lnTo>
                <a:lnTo>
                  <a:pt x="786" y="672"/>
                </a:lnTo>
                <a:lnTo>
                  <a:pt x="784" y="675"/>
                </a:lnTo>
                <a:lnTo>
                  <a:pt x="782" y="677"/>
                </a:lnTo>
                <a:lnTo>
                  <a:pt x="779" y="680"/>
                </a:lnTo>
                <a:lnTo>
                  <a:pt x="777" y="681"/>
                </a:lnTo>
                <a:lnTo>
                  <a:pt x="775" y="681"/>
                </a:lnTo>
                <a:lnTo>
                  <a:pt x="773" y="680"/>
                </a:lnTo>
                <a:lnTo>
                  <a:pt x="770" y="680"/>
                </a:lnTo>
                <a:lnTo>
                  <a:pt x="768" y="676"/>
                </a:lnTo>
                <a:lnTo>
                  <a:pt x="767" y="673"/>
                </a:lnTo>
                <a:lnTo>
                  <a:pt x="767" y="670"/>
                </a:lnTo>
                <a:lnTo>
                  <a:pt x="768" y="667"/>
                </a:lnTo>
                <a:lnTo>
                  <a:pt x="772" y="662"/>
                </a:lnTo>
                <a:lnTo>
                  <a:pt x="775" y="656"/>
                </a:lnTo>
                <a:lnTo>
                  <a:pt x="779" y="647"/>
                </a:lnTo>
                <a:lnTo>
                  <a:pt x="784" y="639"/>
                </a:lnTo>
                <a:lnTo>
                  <a:pt x="788" y="630"/>
                </a:lnTo>
                <a:lnTo>
                  <a:pt x="793" y="621"/>
                </a:lnTo>
                <a:lnTo>
                  <a:pt x="793" y="621"/>
                </a:lnTo>
                <a:lnTo>
                  <a:pt x="799" y="612"/>
                </a:lnTo>
                <a:lnTo>
                  <a:pt x="805" y="602"/>
                </a:lnTo>
                <a:lnTo>
                  <a:pt x="807" y="596"/>
                </a:lnTo>
                <a:lnTo>
                  <a:pt x="812" y="592"/>
                </a:lnTo>
                <a:lnTo>
                  <a:pt x="816" y="589"/>
                </a:lnTo>
                <a:lnTo>
                  <a:pt x="822" y="586"/>
                </a:lnTo>
                <a:lnTo>
                  <a:pt x="828" y="579"/>
                </a:lnTo>
                <a:lnTo>
                  <a:pt x="837" y="571"/>
                </a:lnTo>
                <a:lnTo>
                  <a:pt x="842" y="566"/>
                </a:lnTo>
                <a:lnTo>
                  <a:pt x="845" y="563"/>
                </a:lnTo>
                <a:lnTo>
                  <a:pt x="847" y="558"/>
                </a:lnTo>
                <a:lnTo>
                  <a:pt x="849" y="552"/>
                </a:lnTo>
                <a:lnTo>
                  <a:pt x="841" y="546"/>
                </a:lnTo>
                <a:lnTo>
                  <a:pt x="833" y="542"/>
                </a:lnTo>
                <a:lnTo>
                  <a:pt x="829" y="539"/>
                </a:lnTo>
                <a:lnTo>
                  <a:pt x="826" y="535"/>
                </a:lnTo>
                <a:lnTo>
                  <a:pt x="823" y="531"/>
                </a:lnTo>
                <a:lnTo>
                  <a:pt x="822" y="525"/>
                </a:lnTo>
                <a:lnTo>
                  <a:pt x="816" y="524"/>
                </a:lnTo>
                <a:lnTo>
                  <a:pt x="813" y="523"/>
                </a:lnTo>
                <a:lnTo>
                  <a:pt x="808" y="523"/>
                </a:lnTo>
                <a:lnTo>
                  <a:pt x="805" y="523"/>
                </a:lnTo>
                <a:lnTo>
                  <a:pt x="798" y="525"/>
                </a:lnTo>
                <a:lnTo>
                  <a:pt x="793" y="529"/>
                </a:lnTo>
                <a:lnTo>
                  <a:pt x="783" y="540"/>
                </a:lnTo>
                <a:lnTo>
                  <a:pt x="773" y="550"/>
                </a:lnTo>
                <a:lnTo>
                  <a:pt x="770" y="553"/>
                </a:lnTo>
                <a:lnTo>
                  <a:pt x="768" y="556"/>
                </a:lnTo>
                <a:lnTo>
                  <a:pt x="765" y="559"/>
                </a:lnTo>
                <a:lnTo>
                  <a:pt x="763" y="560"/>
                </a:lnTo>
                <a:lnTo>
                  <a:pt x="756" y="563"/>
                </a:lnTo>
                <a:lnTo>
                  <a:pt x="749" y="564"/>
                </a:lnTo>
                <a:lnTo>
                  <a:pt x="743" y="565"/>
                </a:lnTo>
                <a:lnTo>
                  <a:pt x="736" y="568"/>
                </a:lnTo>
                <a:lnTo>
                  <a:pt x="729" y="570"/>
                </a:lnTo>
                <a:lnTo>
                  <a:pt x="724" y="574"/>
                </a:lnTo>
                <a:lnTo>
                  <a:pt x="724" y="574"/>
                </a:lnTo>
                <a:lnTo>
                  <a:pt x="724" y="573"/>
                </a:lnTo>
                <a:lnTo>
                  <a:pt x="724" y="574"/>
                </a:lnTo>
                <a:lnTo>
                  <a:pt x="724" y="574"/>
                </a:lnTo>
                <a:lnTo>
                  <a:pt x="717" y="580"/>
                </a:lnTo>
                <a:lnTo>
                  <a:pt x="710" y="584"/>
                </a:lnTo>
                <a:lnTo>
                  <a:pt x="706" y="586"/>
                </a:lnTo>
                <a:lnTo>
                  <a:pt x="702" y="588"/>
                </a:lnTo>
                <a:lnTo>
                  <a:pt x="697" y="588"/>
                </a:lnTo>
                <a:lnTo>
                  <a:pt x="693" y="588"/>
                </a:lnTo>
                <a:lnTo>
                  <a:pt x="688" y="593"/>
                </a:lnTo>
                <a:lnTo>
                  <a:pt x="685" y="598"/>
                </a:lnTo>
                <a:lnTo>
                  <a:pt x="679" y="602"/>
                </a:lnTo>
                <a:lnTo>
                  <a:pt x="674" y="605"/>
                </a:lnTo>
                <a:lnTo>
                  <a:pt x="663" y="612"/>
                </a:lnTo>
                <a:lnTo>
                  <a:pt x="650" y="617"/>
                </a:lnTo>
                <a:lnTo>
                  <a:pt x="650" y="617"/>
                </a:lnTo>
                <a:lnTo>
                  <a:pt x="650" y="617"/>
                </a:lnTo>
                <a:lnTo>
                  <a:pt x="646" y="622"/>
                </a:lnTo>
                <a:lnTo>
                  <a:pt x="642" y="626"/>
                </a:lnTo>
                <a:lnTo>
                  <a:pt x="635" y="633"/>
                </a:lnTo>
                <a:lnTo>
                  <a:pt x="629" y="637"/>
                </a:lnTo>
                <a:lnTo>
                  <a:pt x="626" y="637"/>
                </a:lnTo>
                <a:lnTo>
                  <a:pt x="624" y="635"/>
                </a:lnTo>
                <a:lnTo>
                  <a:pt x="622" y="631"/>
                </a:lnTo>
                <a:lnTo>
                  <a:pt x="619" y="624"/>
                </a:lnTo>
                <a:lnTo>
                  <a:pt x="614" y="620"/>
                </a:lnTo>
                <a:lnTo>
                  <a:pt x="610" y="616"/>
                </a:lnTo>
                <a:lnTo>
                  <a:pt x="607" y="611"/>
                </a:lnTo>
                <a:lnTo>
                  <a:pt x="605" y="605"/>
                </a:lnTo>
                <a:lnTo>
                  <a:pt x="600" y="608"/>
                </a:lnTo>
                <a:lnTo>
                  <a:pt x="597" y="611"/>
                </a:lnTo>
                <a:lnTo>
                  <a:pt x="595" y="613"/>
                </a:lnTo>
                <a:lnTo>
                  <a:pt x="595" y="614"/>
                </a:lnTo>
                <a:lnTo>
                  <a:pt x="595" y="616"/>
                </a:lnTo>
                <a:lnTo>
                  <a:pt x="597" y="619"/>
                </a:lnTo>
                <a:lnTo>
                  <a:pt x="602" y="624"/>
                </a:lnTo>
                <a:lnTo>
                  <a:pt x="606" y="631"/>
                </a:lnTo>
                <a:lnTo>
                  <a:pt x="608" y="636"/>
                </a:lnTo>
                <a:lnTo>
                  <a:pt x="610" y="641"/>
                </a:lnTo>
                <a:lnTo>
                  <a:pt x="610" y="646"/>
                </a:lnTo>
                <a:lnTo>
                  <a:pt x="610" y="651"/>
                </a:lnTo>
                <a:lnTo>
                  <a:pt x="608" y="655"/>
                </a:lnTo>
                <a:lnTo>
                  <a:pt x="606" y="660"/>
                </a:lnTo>
                <a:lnTo>
                  <a:pt x="600" y="666"/>
                </a:lnTo>
                <a:lnTo>
                  <a:pt x="593" y="673"/>
                </a:lnTo>
                <a:lnTo>
                  <a:pt x="585" y="679"/>
                </a:lnTo>
                <a:lnTo>
                  <a:pt x="577" y="684"/>
                </a:lnTo>
                <a:lnTo>
                  <a:pt x="562" y="695"/>
                </a:lnTo>
                <a:lnTo>
                  <a:pt x="548" y="706"/>
                </a:lnTo>
                <a:lnTo>
                  <a:pt x="535" y="720"/>
                </a:lnTo>
                <a:lnTo>
                  <a:pt x="523" y="732"/>
                </a:lnTo>
                <a:lnTo>
                  <a:pt x="514" y="746"/>
                </a:lnTo>
                <a:lnTo>
                  <a:pt x="505" y="761"/>
                </a:lnTo>
                <a:lnTo>
                  <a:pt x="499" y="768"/>
                </a:lnTo>
                <a:lnTo>
                  <a:pt x="495" y="775"/>
                </a:lnTo>
                <a:lnTo>
                  <a:pt x="489" y="782"/>
                </a:lnTo>
                <a:lnTo>
                  <a:pt x="483" y="787"/>
                </a:lnTo>
                <a:lnTo>
                  <a:pt x="474" y="794"/>
                </a:lnTo>
                <a:lnTo>
                  <a:pt x="465" y="801"/>
                </a:lnTo>
                <a:lnTo>
                  <a:pt x="457" y="805"/>
                </a:lnTo>
                <a:lnTo>
                  <a:pt x="448" y="808"/>
                </a:lnTo>
                <a:lnTo>
                  <a:pt x="440" y="811"/>
                </a:lnTo>
                <a:lnTo>
                  <a:pt x="431" y="812"/>
                </a:lnTo>
                <a:lnTo>
                  <a:pt x="424" y="813"/>
                </a:lnTo>
                <a:lnTo>
                  <a:pt x="416" y="812"/>
                </a:lnTo>
                <a:lnTo>
                  <a:pt x="407" y="811"/>
                </a:lnTo>
                <a:lnTo>
                  <a:pt x="399" y="810"/>
                </a:lnTo>
                <a:lnTo>
                  <a:pt x="391" y="807"/>
                </a:lnTo>
                <a:lnTo>
                  <a:pt x="385" y="804"/>
                </a:lnTo>
                <a:lnTo>
                  <a:pt x="370" y="796"/>
                </a:lnTo>
                <a:lnTo>
                  <a:pt x="356" y="787"/>
                </a:lnTo>
                <a:lnTo>
                  <a:pt x="346" y="790"/>
                </a:lnTo>
                <a:lnTo>
                  <a:pt x="337" y="790"/>
                </a:lnTo>
                <a:lnTo>
                  <a:pt x="327" y="787"/>
                </a:lnTo>
                <a:lnTo>
                  <a:pt x="317" y="785"/>
                </a:lnTo>
                <a:lnTo>
                  <a:pt x="299" y="781"/>
                </a:lnTo>
                <a:lnTo>
                  <a:pt x="279" y="777"/>
                </a:lnTo>
                <a:lnTo>
                  <a:pt x="273" y="781"/>
                </a:lnTo>
                <a:lnTo>
                  <a:pt x="265" y="783"/>
                </a:lnTo>
                <a:lnTo>
                  <a:pt x="265" y="783"/>
                </a:lnTo>
                <a:lnTo>
                  <a:pt x="265" y="783"/>
                </a:lnTo>
                <a:lnTo>
                  <a:pt x="265" y="783"/>
                </a:lnTo>
                <a:lnTo>
                  <a:pt x="257" y="795"/>
                </a:lnTo>
                <a:lnTo>
                  <a:pt x="249" y="807"/>
                </a:lnTo>
                <a:lnTo>
                  <a:pt x="241" y="821"/>
                </a:lnTo>
                <a:lnTo>
                  <a:pt x="233" y="833"/>
                </a:lnTo>
                <a:lnTo>
                  <a:pt x="218" y="822"/>
                </a:lnTo>
                <a:lnTo>
                  <a:pt x="204" y="812"/>
                </a:lnTo>
                <a:lnTo>
                  <a:pt x="188" y="803"/>
                </a:lnTo>
                <a:lnTo>
                  <a:pt x="174" y="795"/>
                </a:lnTo>
                <a:lnTo>
                  <a:pt x="175" y="784"/>
                </a:lnTo>
                <a:lnTo>
                  <a:pt x="177" y="773"/>
                </a:lnTo>
                <a:lnTo>
                  <a:pt x="177" y="766"/>
                </a:lnTo>
                <a:lnTo>
                  <a:pt x="178" y="760"/>
                </a:lnTo>
                <a:lnTo>
                  <a:pt x="178" y="760"/>
                </a:lnTo>
                <a:lnTo>
                  <a:pt x="178" y="760"/>
                </a:lnTo>
                <a:lnTo>
                  <a:pt x="178" y="760"/>
                </a:lnTo>
                <a:lnTo>
                  <a:pt x="176" y="755"/>
                </a:lnTo>
                <a:lnTo>
                  <a:pt x="174" y="752"/>
                </a:lnTo>
                <a:lnTo>
                  <a:pt x="171" y="750"/>
                </a:lnTo>
                <a:lnTo>
                  <a:pt x="169" y="748"/>
                </a:lnTo>
                <a:lnTo>
                  <a:pt x="164" y="746"/>
                </a:lnTo>
                <a:lnTo>
                  <a:pt x="157" y="746"/>
                </a:lnTo>
                <a:lnTo>
                  <a:pt x="151" y="747"/>
                </a:lnTo>
                <a:lnTo>
                  <a:pt x="145" y="748"/>
                </a:lnTo>
                <a:lnTo>
                  <a:pt x="139" y="748"/>
                </a:lnTo>
                <a:lnTo>
                  <a:pt x="134" y="745"/>
                </a:lnTo>
                <a:lnTo>
                  <a:pt x="132" y="754"/>
                </a:lnTo>
                <a:lnTo>
                  <a:pt x="134" y="762"/>
                </a:lnTo>
                <a:lnTo>
                  <a:pt x="134" y="766"/>
                </a:lnTo>
                <a:lnTo>
                  <a:pt x="134" y="770"/>
                </a:lnTo>
                <a:lnTo>
                  <a:pt x="131" y="772"/>
                </a:lnTo>
                <a:lnTo>
                  <a:pt x="129" y="773"/>
                </a:lnTo>
                <a:lnTo>
                  <a:pt x="127" y="773"/>
                </a:lnTo>
                <a:lnTo>
                  <a:pt x="125" y="773"/>
                </a:lnTo>
                <a:lnTo>
                  <a:pt x="98" y="764"/>
                </a:lnTo>
                <a:lnTo>
                  <a:pt x="71" y="757"/>
                </a:lnTo>
                <a:lnTo>
                  <a:pt x="45" y="751"/>
                </a:lnTo>
                <a:lnTo>
                  <a:pt x="17" y="746"/>
                </a:lnTo>
                <a:lnTo>
                  <a:pt x="21" y="747"/>
                </a:lnTo>
                <a:lnTo>
                  <a:pt x="27" y="748"/>
                </a:lnTo>
                <a:lnTo>
                  <a:pt x="32" y="744"/>
                </a:lnTo>
                <a:lnTo>
                  <a:pt x="38" y="742"/>
                </a:lnTo>
                <a:lnTo>
                  <a:pt x="44" y="740"/>
                </a:lnTo>
                <a:lnTo>
                  <a:pt x="49" y="739"/>
                </a:lnTo>
                <a:lnTo>
                  <a:pt x="61" y="737"/>
                </a:lnTo>
                <a:lnTo>
                  <a:pt x="72" y="737"/>
                </a:lnTo>
                <a:lnTo>
                  <a:pt x="96" y="741"/>
                </a:lnTo>
                <a:lnTo>
                  <a:pt x="118" y="744"/>
                </a:lnTo>
                <a:lnTo>
                  <a:pt x="124" y="737"/>
                </a:lnTo>
                <a:lnTo>
                  <a:pt x="130" y="732"/>
                </a:lnTo>
                <a:lnTo>
                  <a:pt x="136" y="726"/>
                </a:lnTo>
                <a:lnTo>
                  <a:pt x="142" y="723"/>
                </a:lnTo>
                <a:lnTo>
                  <a:pt x="150" y="720"/>
                </a:lnTo>
                <a:lnTo>
                  <a:pt x="157" y="719"/>
                </a:lnTo>
                <a:lnTo>
                  <a:pt x="166" y="719"/>
                </a:lnTo>
                <a:lnTo>
                  <a:pt x="175" y="721"/>
                </a:lnTo>
                <a:lnTo>
                  <a:pt x="184" y="722"/>
                </a:lnTo>
                <a:lnTo>
                  <a:pt x="191" y="724"/>
                </a:lnTo>
                <a:lnTo>
                  <a:pt x="195" y="723"/>
                </a:lnTo>
                <a:lnTo>
                  <a:pt x="197" y="723"/>
                </a:lnTo>
                <a:lnTo>
                  <a:pt x="195" y="716"/>
                </a:lnTo>
                <a:lnTo>
                  <a:pt x="193" y="709"/>
                </a:lnTo>
                <a:lnTo>
                  <a:pt x="191" y="704"/>
                </a:lnTo>
                <a:lnTo>
                  <a:pt x="193" y="701"/>
                </a:lnTo>
                <a:lnTo>
                  <a:pt x="193" y="696"/>
                </a:lnTo>
                <a:lnTo>
                  <a:pt x="194" y="693"/>
                </a:lnTo>
                <a:lnTo>
                  <a:pt x="203" y="677"/>
                </a:lnTo>
                <a:lnTo>
                  <a:pt x="211" y="663"/>
                </a:lnTo>
                <a:lnTo>
                  <a:pt x="208" y="657"/>
                </a:lnTo>
                <a:lnTo>
                  <a:pt x="207" y="652"/>
                </a:lnTo>
                <a:lnTo>
                  <a:pt x="208" y="646"/>
                </a:lnTo>
                <a:lnTo>
                  <a:pt x="209" y="641"/>
                </a:lnTo>
                <a:lnTo>
                  <a:pt x="211" y="635"/>
                </a:lnTo>
                <a:lnTo>
                  <a:pt x="213" y="630"/>
                </a:lnTo>
                <a:lnTo>
                  <a:pt x="213" y="623"/>
                </a:lnTo>
                <a:lnTo>
                  <a:pt x="211" y="617"/>
                </a:lnTo>
                <a:lnTo>
                  <a:pt x="209" y="612"/>
                </a:lnTo>
                <a:lnTo>
                  <a:pt x="206" y="608"/>
                </a:lnTo>
                <a:lnTo>
                  <a:pt x="201" y="603"/>
                </a:lnTo>
                <a:lnTo>
                  <a:pt x="197" y="599"/>
                </a:lnTo>
                <a:lnTo>
                  <a:pt x="188" y="591"/>
                </a:lnTo>
                <a:lnTo>
                  <a:pt x="178" y="583"/>
                </a:lnTo>
                <a:lnTo>
                  <a:pt x="178" y="583"/>
                </a:lnTo>
                <a:lnTo>
                  <a:pt x="168" y="582"/>
                </a:lnTo>
                <a:lnTo>
                  <a:pt x="158" y="581"/>
                </a:lnTo>
                <a:lnTo>
                  <a:pt x="148" y="580"/>
                </a:lnTo>
                <a:lnTo>
                  <a:pt x="138" y="580"/>
                </a:lnTo>
                <a:lnTo>
                  <a:pt x="135" y="579"/>
                </a:lnTo>
                <a:lnTo>
                  <a:pt x="132" y="578"/>
                </a:lnTo>
                <a:lnTo>
                  <a:pt x="126" y="581"/>
                </a:lnTo>
                <a:lnTo>
                  <a:pt x="119" y="585"/>
                </a:lnTo>
                <a:lnTo>
                  <a:pt x="114" y="590"/>
                </a:lnTo>
                <a:lnTo>
                  <a:pt x="108" y="594"/>
                </a:lnTo>
                <a:lnTo>
                  <a:pt x="97" y="605"/>
                </a:lnTo>
                <a:lnTo>
                  <a:pt x="86" y="615"/>
                </a:lnTo>
                <a:lnTo>
                  <a:pt x="75" y="625"/>
                </a:lnTo>
                <a:lnTo>
                  <a:pt x="62" y="634"/>
                </a:lnTo>
                <a:lnTo>
                  <a:pt x="56" y="637"/>
                </a:lnTo>
                <a:lnTo>
                  <a:pt x="49" y="640"/>
                </a:lnTo>
                <a:lnTo>
                  <a:pt x="41" y="642"/>
                </a:lnTo>
                <a:lnTo>
                  <a:pt x="32" y="643"/>
                </a:lnTo>
                <a:lnTo>
                  <a:pt x="17" y="655"/>
                </a:lnTo>
                <a:lnTo>
                  <a:pt x="0" y="665"/>
                </a:lnTo>
                <a:lnTo>
                  <a:pt x="0" y="485"/>
                </a:lnTo>
                <a:lnTo>
                  <a:pt x="7" y="480"/>
                </a:lnTo>
                <a:lnTo>
                  <a:pt x="14" y="476"/>
                </a:lnTo>
                <a:lnTo>
                  <a:pt x="17" y="475"/>
                </a:lnTo>
                <a:lnTo>
                  <a:pt x="21" y="474"/>
                </a:lnTo>
                <a:lnTo>
                  <a:pt x="26" y="474"/>
                </a:lnTo>
                <a:lnTo>
                  <a:pt x="29" y="475"/>
                </a:lnTo>
                <a:lnTo>
                  <a:pt x="31" y="471"/>
                </a:lnTo>
                <a:lnTo>
                  <a:pt x="34" y="468"/>
                </a:lnTo>
                <a:lnTo>
                  <a:pt x="37" y="465"/>
                </a:lnTo>
                <a:lnTo>
                  <a:pt x="40" y="463"/>
                </a:lnTo>
                <a:lnTo>
                  <a:pt x="44" y="462"/>
                </a:lnTo>
                <a:lnTo>
                  <a:pt x="48" y="461"/>
                </a:lnTo>
                <a:lnTo>
                  <a:pt x="51" y="459"/>
                </a:lnTo>
                <a:lnTo>
                  <a:pt x="54" y="455"/>
                </a:lnTo>
                <a:lnTo>
                  <a:pt x="55" y="451"/>
                </a:lnTo>
                <a:lnTo>
                  <a:pt x="58" y="448"/>
                </a:lnTo>
                <a:lnTo>
                  <a:pt x="60" y="444"/>
                </a:lnTo>
                <a:lnTo>
                  <a:pt x="64" y="441"/>
                </a:lnTo>
                <a:lnTo>
                  <a:pt x="71" y="435"/>
                </a:lnTo>
                <a:lnTo>
                  <a:pt x="77" y="429"/>
                </a:lnTo>
                <a:lnTo>
                  <a:pt x="72" y="422"/>
                </a:lnTo>
                <a:lnTo>
                  <a:pt x="68" y="415"/>
                </a:lnTo>
                <a:lnTo>
                  <a:pt x="65" y="411"/>
                </a:lnTo>
                <a:lnTo>
                  <a:pt x="59" y="408"/>
                </a:lnTo>
                <a:lnTo>
                  <a:pt x="55" y="404"/>
                </a:lnTo>
                <a:lnTo>
                  <a:pt x="50" y="402"/>
                </a:lnTo>
                <a:lnTo>
                  <a:pt x="46" y="401"/>
                </a:lnTo>
                <a:lnTo>
                  <a:pt x="40" y="400"/>
                </a:lnTo>
                <a:lnTo>
                  <a:pt x="30" y="400"/>
                </a:lnTo>
                <a:lnTo>
                  <a:pt x="20" y="401"/>
                </a:lnTo>
                <a:lnTo>
                  <a:pt x="10" y="404"/>
                </a:lnTo>
                <a:lnTo>
                  <a:pt x="0" y="408"/>
                </a:lnTo>
                <a:lnTo>
                  <a:pt x="0" y="213"/>
                </a:lnTo>
                <a:lnTo>
                  <a:pt x="7" y="211"/>
                </a:lnTo>
                <a:lnTo>
                  <a:pt x="14" y="208"/>
                </a:lnTo>
                <a:lnTo>
                  <a:pt x="19" y="203"/>
                </a:lnTo>
                <a:lnTo>
                  <a:pt x="25" y="198"/>
                </a:lnTo>
                <a:lnTo>
                  <a:pt x="28" y="191"/>
                </a:lnTo>
                <a:lnTo>
                  <a:pt x="30" y="183"/>
                </a:lnTo>
                <a:lnTo>
                  <a:pt x="31" y="175"/>
                </a:lnTo>
                <a:lnTo>
                  <a:pt x="29" y="163"/>
                </a:lnTo>
                <a:lnTo>
                  <a:pt x="36" y="166"/>
                </a:lnTo>
                <a:lnTo>
                  <a:pt x="42" y="169"/>
                </a:lnTo>
                <a:lnTo>
                  <a:pt x="48" y="172"/>
                </a:lnTo>
                <a:lnTo>
                  <a:pt x="54" y="177"/>
                </a:lnTo>
                <a:lnTo>
                  <a:pt x="65" y="185"/>
                </a:lnTo>
                <a:lnTo>
                  <a:pt x="75" y="193"/>
                </a:lnTo>
                <a:lnTo>
                  <a:pt x="85" y="202"/>
                </a:lnTo>
                <a:lnTo>
                  <a:pt x="96" y="209"/>
                </a:lnTo>
                <a:lnTo>
                  <a:pt x="102" y="211"/>
                </a:lnTo>
                <a:lnTo>
                  <a:pt x="108" y="212"/>
                </a:lnTo>
                <a:lnTo>
                  <a:pt x="115" y="213"/>
                </a:lnTo>
                <a:lnTo>
                  <a:pt x="122" y="213"/>
                </a:lnTo>
                <a:lnTo>
                  <a:pt x="126" y="213"/>
                </a:lnTo>
                <a:lnTo>
                  <a:pt x="129" y="213"/>
                </a:lnTo>
                <a:lnTo>
                  <a:pt x="132" y="209"/>
                </a:lnTo>
                <a:lnTo>
                  <a:pt x="136" y="206"/>
                </a:lnTo>
                <a:lnTo>
                  <a:pt x="138" y="204"/>
                </a:lnTo>
                <a:lnTo>
                  <a:pt x="140" y="203"/>
                </a:lnTo>
                <a:lnTo>
                  <a:pt x="144" y="203"/>
                </a:lnTo>
                <a:lnTo>
                  <a:pt x="146" y="203"/>
                </a:lnTo>
                <a:lnTo>
                  <a:pt x="161" y="201"/>
                </a:lnTo>
                <a:lnTo>
                  <a:pt x="177" y="199"/>
                </a:lnTo>
                <a:lnTo>
                  <a:pt x="185" y="199"/>
                </a:lnTo>
                <a:lnTo>
                  <a:pt x="193" y="199"/>
                </a:lnTo>
                <a:lnTo>
                  <a:pt x="197" y="196"/>
                </a:lnTo>
                <a:lnTo>
                  <a:pt x="203" y="192"/>
                </a:lnTo>
                <a:lnTo>
                  <a:pt x="203" y="192"/>
                </a:lnTo>
                <a:lnTo>
                  <a:pt x="203" y="192"/>
                </a:lnTo>
                <a:lnTo>
                  <a:pt x="206" y="187"/>
                </a:lnTo>
                <a:lnTo>
                  <a:pt x="210" y="183"/>
                </a:lnTo>
                <a:lnTo>
                  <a:pt x="215" y="181"/>
                </a:lnTo>
                <a:lnTo>
                  <a:pt x="220" y="180"/>
                </a:lnTo>
                <a:lnTo>
                  <a:pt x="226" y="180"/>
                </a:lnTo>
                <a:lnTo>
                  <a:pt x="230" y="179"/>
                </a:lnTo>
                <a:lnTo>
                  <a:pt x="236" y="178"/>
                </a:lnTo>
                <a:lnTo>
                  <a:pt x="240" y="176"/>
                </a:lnTo>
                <a:lnTo>
                  <a:pt x="255" y="170"/>
                </a:lnTo>
                <a:lnTo>
                  <a:pt x="269" y="166"/>
                </a:lnTo>
                <a:lnTo>
                  <a:pt x="277" y="163"/>
                </a:lnTo>
                <a:lnTo>
                  <a:pt x="284" y="160"/>
                </a:lnTo>
                <a:lnTo>
                  <a:pt x="291" y="157"/>
                </a:lnTo>
                <a:lnTo>
                  <a:pt x="297" y="152"/>
                </a:lnTo>
                <a:lnTo>
                  <a:pt x="296" y="147"/>
                </a:lnTo>
                <a:lnTo>
                  <a:pt x="296" y="141"/>
                </a:lnTo>
                <a:lnTo>
                  <a:pt x="296" y="136"/>
                </a:lnTo>
                <a:lnTo>
                  <a:pt x="297" y="131"/>
                </a:lnTo>
                <a:lnTo>
                  <a:pt x="299" y="127"/>
                </a:lnTo>
                <a:lnTo>
                  <a:pt x="301" y="122"/>
                </a:lnTo>
                <a:lnTo>
                  <a:pt x="305" y="118"/>
                </a:lnTo>
                <a:lnTo>
                  <a:pt x="309" y="115"/>
                </a:lnTo>
                <a:lnTo>
                  <a:pt x="317" y="103"/>
                </a:lnTo>
                <a:lnTo>
                  <a:pt x="326" y="92"/>
                </a:lnTo>
                <a:lnTo>
                  <a:pt x="331" y="86"/>
                </a:lnTo>
                <a:lnTo>
                  <a:pt x="337" y="79"/>
                </a:lnTo>
                <a:lnTo>
                  <a:pt x="346" y="76"/>
                </a:lnTo>
                <a:lnTo>
                  <a:pt x="354" y="70"/>
                </a:lnTo>
                <a:lnTo>
                  <a:pt x="361" y="64"/>
                </a:lnTo>
                <a:lnTo>
                  <a:pt x="369" y="57"/>
                </a:lnTo>
                <a:lnTo>
                  <a:pt x="377" y="51"/>
                </a:lnTo>
                <a:lnTo>
                  <a:pt x="385" y="45"/>
                </a:lnTo>
                <a:lnTo>
                  <a:pt x="393" y="40"/>
                </a:lnTo>
                <a:lnTo>
                  <a:pt x="403" y="36"/>
                </a:lnTo>
                <a:lnTo>
                  <a:pt x="413" y="31"/>
                </a:lnTo>
                <a:lnTo>
                  <a:pt x="421" y="26"/>
                </a:lnTo>
                <a:lnTo>
                  <a:pt x="431" y="21"/>
                </a:lnTo>
                <a:lnTo>
                  <a:pt x="441" y="16"/>
                </a:lnTo>
                <a:lnTo>
                  <a:pt x="457" y="10"/>
                </a:lnTo>
                <a:lnTo>
                  <a:pt x="474" y="6"/>
                </a:lnTo>
                <a:lnTo>
                  <a:pt x="474" y="6"/>
                </a:lnTo>
                <a:lnTo>
                  <a:pt x="474" y="6"/>
                </a:lnTo>
                <a:lnTo>
                  <a:pt x="474" y="6"/>
                </a:lnTo>
                <a:lnTo>
                  <a:pt x="475" y="6"/>
                </a:lnTo>
                <a:lnTo>
                  <a:pt x="482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6528164" cy="6858000"/>
          </a:xfrm>
          <a:custGeom>
            <a:avLst/>
            <a:gdLst>
              <a:gd name="T0" fmla="*/ 4050 w 4656"/>
              <a:gd name="T1" fmla="*/ 0 h 4892"/>
              <a:gd name="T2" fmla="*/ 4237 w 4656"/>
              <a:gd name="T3" fmla="*/ 1545 h 4892"/>
              <a:gd name="T4" fmla="*/ 4236 w 4656"/>
              <a:gd name="T5" fmla="*/ 1614 h 4892"/>
              <a:gd name="T6" fmla="*/ 4226 w 4656"/>
              <a:gd name="T7" fmla="*/ 1682 h 4892"/>
              <a:gd name="T8" fmla="*/ 4207 w 4656"/>
              <a:gd name="T9" fmla="*/ 1745 h 4892"/>
              <a:gd name="T10" fmla="*/ 4181 w 4656"/>
              <a:gd name="T11" fmla="*/ 1804 h 4892"/>
              <a:gd name="T12" fmla="*/ 4148 w 4656"/>
              <a:gd name="T13" fmla="*/ 1859 h 4892"/>
              <a:gd name="T14" fmla="*/ 4108 w 4656"/>
              <a:gd name="T15" fmla="*/ 1909 h 4892"/>
              <a:gd name="T16" fmla="*/ 4061 w 4656"/>
              <a:gd name="T17" fmla="*/ 1954 h 4892"/>
              <a:gd name="T18" fmla="*/ 4010 w 4656"/>
              <a:gd name="T19" fmla="*/ 1992 h 4892"/>
              <a:gd name="T20" fmla="*/ 3954 w 4656"/>
              <a:gd name="T21" fmla="*/ 2023 h 4892"/>
              <a:gd name="T22" fmla="*/ 3896 w 4656"/>
              <a:gd name="T23" fmla="*/ 2048 h 4892"/>
              <a:gd name="T24" fmla="*/ 3834 w 4656"/>
              <a:gd name="T25" fmla="*/ 2065 h 4892"/>
              <a:gd name="T26" fmla="*/ 3768 w 4656"/>
              <a:gd name="T27" fmla="*/ 2074 h 4892"/>
              <a:gd name="T28" fmla="*/ 3703 w 4656"/>
              <a:gd name="T29" fmla="*/ 2074 h 4892"/>
              <a:gd name="T30" fmla="*/ 3635 w 4656"/>
              <a:gd name="T31" fmla="*/ 2065 h 4892"/>
              <a:gd name="T32" fmla="*/ 3567 w 4656"/>
              <a:gd name="T33" fmla="*/ 2047 h 4892"/>
              <a:gd name="T34" fmla="*/ 1394 w 4656"/>
              <a:gd name="T35" fmla="*/ 1115 h 4892"/>
              <a:gd name="T36" fmla="*/ 0 w 4656"/>
              <a:gd name="T37" fmla="*/ 0 h 4892"/>
              <a:gd name="T38" fmla="*/ 822 w 4656"/>
              <a:gd name="T39" fmla="*/ 4892 h 4892"/>
              <a:gd name="T40" fmla="*/ 3634 w 4656"/>
              <a:gd name="T41" fmla="*/ 2780 h 4892"/>
              <a:gd name="T42" fmla="*/ 3694 w 4656"/>
              <a:gd name="T43" fmla="*/ 2741 h 4892"/>
              <a:gd name="T44" fmla="*/ 3756 w 4656"/>
              <a:gd name="T45" fmla="*/ 2711 h 4892"/>
              <a:gd name="T46" fmla="*/ 3819 w 4656"/>
              <a:gd name="T47" fmla="*/ 2691 h 4892"/>
              <a:gd name="T48" fmla="*/ 3883 w 4656"/>
              <a:gd name="T49" fmla="*/ 2680 h 4892"/>
              <a:gd name="T50" fmla="*/ 3949 w 4656"/>
              <a:gd name="T51" fmla="*/ 2678 h 4892"/>
              <a:gd name="T52" fmla="*/ 4012 w 4656"/>
              <a:gd name="T53" fmla="*/ 2684 h 4892"/>
              <a:gd name="T54" fmla="*/ 4074 w 4656"/>
              <a:gd name="T55" fmla="*/ 2697 h 4892"/>
              <a:gd name="T56" fmla="*/ 4135 w 4656"/>
              <a:gd name="T57" fmla="*/ 2719 h 4892"/>
              <a:gd name="T58" fmla="*/ 4192 w 4656"/>
              <a:gd name="T59" fmla="*/ 2747 h 4892"/>
              <a:gd name="T60" fmla="*/ 4245 w 4656"/>
              <a:gd name="T61" fmla="*/ 2782 h 4892"/>
              <a:gd name="T62" fmla="*/ 4294 w 4656"/>
              <a:gd name="T63" fmla="*/ 2824 h 4892"/>
              <a:gd name="T64" fmla="*/ 4336 w 4656"/>
              <a:gd name="T65" fmla="*/ 2873 h 4892"/>
              <a:gd name="T66" fmla="*/ 4374 w 4656"/>
              <a:gd name="T67" fmla="*/ 2927 h 4892"/>
              <a:gd name="T68" fmla="*/ 4404 w 4656"/>
              <a:gd name="T69" fmla="*/ 2987 h 4892"/>
              <a:gd name="T70" fmla="*/ 4425 w 4656"/>
              <a:gd name="T71" fmla="*/ 3051 h 4892"/>
              <a:gd name="T72" fmla="*/ 4438 w 4656"/>
              <a:gd name="T73" fmla="*/ 3121 h 4892"/>
              <a:gd name="T74" fmla="*/ 544 w 4656"/>
              <a:gd name="T75" fmla="*/ 4892 h 4892"/>
              <a:gd name="T76" fmla="*/ 0 w 4656"/>
              <a:gd name="T77" fmla="*/ 4891 h 4892"/>
              <a:gd name="T78" fmla="*/ 1337 w 4656"/>
              <a:gd name="T79" fmla="*/ 1315 h 4892"/>
              <a:gd name="T80" fmla="*/ 3095 w 4656"/>
              <a:gd name="T81" fmla="*/ 2071 h 4892"/>
              <a:gd name="T82" fmla="*/ 3153 w 4656"/>
              <a:gd name="T83" fmla="*/ 2106 h 4892"/>
              <a:gd name="T84" fmla="*/ 3207 w 4656"/>
              <a:gd name="T85" fmla="*/ 2149 h 4892"/>
              <a:gd name="T86" fmla="*/ 3252 w 4656"/>
              <a:gd name="T87" fmla="*/ 2196 h 4892"/>
              <a:gd name="T88" fmla="*/ 3290 w 4656"/>
              <a:gd name="T89" fmla="*/ 2249 h 4892"/>
              <a:gd name="T90" fmla="*/ 3321 w 4656"/>
              <a:gd name="T91" fmla="*/ 2306 h 4892"/>
              <a:gd name="T92" fmla="*/ 3343 w 4656"/>
              <a:gd name="T93" fmla="*/ 2366 h 4892"/>
              <a:gd name="T94" fmla="*/ 3359 w 4656"/>
              <a:gd name="T95" fmla="*/ 2427 h 4892"/>
              <a:gd name="T96" fmla="*/ 3366 w 4656"/>
              <a:gd name="T97" fmla="*/ 2490 h 4892"/>
              <a:gd name="T98" fmla="*/ 3366 w 4656"/>
              <a:gd name="T99" fmla="*/ 2554 h 4892"/>
              <a:gd name="T100" fmla="*/ 3358 w 4656"/>
              <a:gd name="T101" fmla="*/ 2617 h 4892"/>
              <a:gd name="T102" fmla="*/ 3342 w 4656"/>
              <a:gd name="T103" fmla="*/ 2679 h 4892"/>
              <a:gd name="T104" fmla="*/ 3318 w 4656"/>
              <a:gd name="T105" fmla="*/ 2739 h 4892"/>
              <a:gd name="T106" fmla="*/ 3284 w 4656"/>
              <a:gd name="T107" fmla="*/ 2797 h 4892"/>
              <a:gd name="T108" fmla="*/ 3243 w 4656"/>
              <a:gd name="T109" fmla="*/ 2850 h 4892"/>
              <a:gd name="T110" fmla="*/ 3194 w 4656"/>
              <a:gd name="T111" fmla="*/ 2899 h 4892"/>
              <a:gd name="T112" fmla="*/ 1683 w 4656"/>
              <a:gd name="T113" fmla="*/ 4035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56" h="4892">
                <a:moveTo>
                  <a:pt x="0" y="0"/>
                </a:moveTo>
                <a:lnTo>
                  <a:pt x="4050" y="0"/>
                </a:lnTo>
                <a:lnTo>
                  <a:pt x="4234" y="1509"/>
                </a:lnTo>
                <a:lnTo>
                  <a:pt x="4237" y="1545"/>
                </a:lnTo>
                <a:lnTo>
                  <a:pt x="4239" y="1580"/>
                </a:lnTo>
                <a:lnTo>
                  <a:pt x="4236" y="1614"/>
                </a:lnTo>
                <a:lnTo>
                  <a:pt x="4233" y="1649"/>
                </a:lnTo>
                <a:lnTo>
                  <a:pt x="4226" y="1682"/>
                </a:lnTo>
                <a:lnTo>
                  <a:pt x="4219" y="1714"/>
                </a:lnTo>
                <a:lnTo>
                  <a:pt x="4207" y="1745"/>
                </a:lnTo>
                <a:lnTo>
                  <a:pt x="4195" y="1775"/>
                </a:lnTo>
                <a:lnTo>
                  <a:pt x="4181" y="1804"/>
                </a:lnTo>
                <a:lnTo>
                  <a:pt x="4165" y="1833"/>
                </a:lnTo>
                <a:lnTo>
                  <a:pt x="4148" y="1859"/>
                </a:lnTo>
                <a:lnTo>
                  <a:pt x="4128" y="1885"/>
                </a:lnTo>
                <a:lnTo>
                  <a:pt x="4108" y="1909"/>
                </a:lnTo>
                <a:lnTo>
                  <a:pt x="4084" y="1932"/>
                </a:lnTo>
                <a:lnTo>
                  <a:pt x="4061" y="1954"/>
                </a:lnTo>
                <a:lnTo>
                  <a:pt x="4037" y="1973"/>
                </a:lnTo>
                <a:lnTo>
                  <a:pt x="4010" y="1992"/>
                </a:lnTo>
                <a:lnTo>
                  <a:pt x="3983" y="2009"/>
                </a:lnTo>
                <a:lnTo>
                  <a:pt x="3954" y="2023"/>
                </a:lnTo>
                <a:lnTo>
                  <a:pt x="3926" y="2037"/>
                </a:lnTo>
                <a:lnTo>
                  <a:pt x="3896" y="2048"/>
                </a:lnTo>
                <a:lnTo>
                  <a:pt x="3865" y="2058"/>
                </a:lnTo>
                <a:lnTo>
                  <a:pt x="3834" y="2065"/>
                </a:lnTo>
                <a:lnTo>
                  <a:pt x="3801" y="2071"/>
                </a:lnTo>
                <a:lnTo>
                  <a:pt x="3768" y="2074"/>
                </a:lnTo>
                <a:lnTo>
                  <a:pt x="3736" y="2075"/>
                </a:lnTo>
                <a:lnTo>
                  <a:pt x="3703" y="2074"/>
                </a:lnTo>
                <a:lnTo>
                  <a:pt x="3668" y="2071"/>
                </a:lnTo>
                <a:lnTo>
                  <a:pt x="3635" y="2065"/>
                </a:lnTo>
                <a:lnTo>
                  <a:pt x="3602" y="2057"/>
                </a:lnTo>
                <a:lnTo>
                  <a:pt x="3567" y="2047"/>
                </a:lnTo>
                <a:lnTo>
                  <a:pt x="3534" y="2033"/>
                </a:lnTo>
                <a:lnTo>
                  <a:pt x="1394" y="1115"/>
                </a:lnTo>
                <a:lnTo>
                  <a:pt x="0" y="517"/>
                </a:lnTo>
                <a:lnTo>
                  <a:pt x="0" y="0"/>
                </a:lnTo>
                <a:close/>
                <a:moveTo>
                  <a:pt x="4656" y="4892"/>
                </a:moveTo>
                <a:lnTo>
                  <a:pt x="822" y="4892"/>
                </a:lnTo>
                <a:lnTo>
                  <a:pt x="1784" y="4169"/>
                </a:lnTo>
                <a:lnTo>
                  <a:pt x="3634" y="2780"/>
                </a:lnTo>
                <a:lnTo>
                  <a:pt x="3663" y="2759"/>
                </a:lnTo>
                <a:lnTo>
                  <a:pt x="3694" y="2741"/>
                </a:lnTo>
                <a:lnTo>
                  <a:pt x="3724" y="2725"/>
                </a:lnTo>
                <a:lnTo>
                  <a:pt x="3756" y="2711"/>
                </a:lnTo>
                <a:lnTo>
                  <a:pt x="3787" y="2700"/>
                </a:lnTo>
                <a:lnTo>
                  <a:pt x="3819" y="2691"/>
                </a:lnTo>
                <a:lnTo>
                  <a:pt x="3851" y="2685"/>
                </a:lnTo>
                <a:lnTo>
                  <a:pt x="3883" y="2680"/>
                </a:lnTo>
                <a:lnTo>
                  <a:pt x="3916" y="2678"/>
                </a:lnTo>
                <a:lnTo>
                  <a:pt x="3949" y="2678"/>
                </a:lnTo>
                <a:lnTo>
                  <a:pt x="3980" y="2680"/>
                </a:lnTo>
                <a:lnTo>
                  <a:pt x="4012" y="2684"/>
                </a:lnTo>
                <a:lnTo>
                  <a:pt x="4044" y="2689"/>
                </a:lnTo>
                <a:lnTo>
                  <a:pt x="4074" y="2697"/>
                </a:lnTo>
                <a:lnTo>
                  <a:pt x="4105" y="2707"/>
                </a:lnTo>
                <a:lnTo>
                  <a:pt x="4135" y="2719"/>
                </a:lnTo>
                <a:lnTo>
                  <a:pt x="4164" y="2732"/>
                </a:lnTo>
                <a:lnTo>
                  <a:pt x="4192" y="2747"/>
                </a:lnTo>
                <a:lnTo>
                  <a:pt x="4219" y="2765"/>
                </a:lnTo>
                <a:lnTo>
                  <a:pt x="4245" y="2782"/>
                </a:lnTo>
                <a:lnTo>
                  <a:pt x="4270" y="2802"/>
                </a:lnTo>
                <a:lnTo>
                  <a:pt x="4294" y="2824"/>
                </a:lnTo>
                <a:lnTo>
                  <a:pt x="4316" y="2848"/>
                </a:lnTo>
                <a:lnTo>
                  <a:pt x="4336" y="2873"/>
                </a:lnTo>
                <a:lnTo>
                  <a:pt x="4356" y="2900"/>
                </a:lnTo>
                <a:lnTo>
                  <a:pt x="4374" y="2927"/>
                </a:lnTo>
                <a:lnTo>
                  <a:pt x="4389" y="2956"/>
                </a:lnTo>
                <a:lnTo>
                  <a:pt x="4404" y="2987"/>
                </a:lnTo>
                <a:lnTo>
                  <a:pt x="4415" y="3018"/>
                </a:lnTo>
                <a:lnTo>
                  <a:pt x="4425" y="3051"/>
                </a:lnTo>
                <a:lnTo>
                  <a:pt x="4433" y="3086"/>
                </a:lnTo>
                <a:lnTo>
                  <a:pt x="4438" y="3121"/>
                </a:lnTo>
                <a:lnTo>
                  <a:pt x="4656" y="4892"/>
                </a:lnTo>
                <a:close/>
                <a:moveTo>
                  <a:pt x="544" y="4892"/>
                </a:moveTo>
                <a:lnTo>
                  <a:pt x="17" y="4892"/>
                </a:lnTo>
                <a:lnTo>
                  <a:pt x="0" y="4891"/>
                </a:lnTo>
                <a:lnTo>
                  <a:pt x="0" y="741"/>
                </a:lnTo>
                <a:lnTo>
                  <a:pt x="1337" y="1315"/>
                </a:lnTo>
                <a:lnTo>
                  <a:pt x="3061" y="2055"/>
                </a:lnTo>
                <a:lnTo>
                  <a:pt x="3095" y="2071"/>
                </a:lnTo>
                <a:lnTo>
                  <a:pt x="3125" y="2088"/>
                </a:lnTo>
                <a:lnTo>
                  <a:pt x="3153" y="2106"/>
                </a:lnTo>
                <a:lnTo>
                  <a:pt x="3181" y="2126"/>
                </a:lnTo>
                <a:lnTo>
                  <a:pt x="3207" y="2149"/>
                </a:lnTo>
                <a:lnTo>
                  <a:pt x="3230" y="2172"/>
                </a:lnTo>
                <a:lnTo>
                  <a:pt x="3252" y="2196"/>
                </a:lnTo>
                <a:lnTo>
                  <a:pt x="3272" y="2223"/>
                </a:lnTo>
                <a:lnTo>
                  <a:pt x="3290" y="2249"/>
                </a:lnTo>
                <a:lnTo>
                  <a:pt x="3307" y="2277"/>
                </a:lnTo>
                <a:lnTo>
                  <a:pt x="3321" y="2306"/>
                </a:lnTo>
                <a:lnTo>
                  <a:pt x="3333" y="2335"/>
                </a:lnTo>
                <a:lnTo>
                  <a:pt x="3343" y="2366"/>
                </a:lnTo>
                <a:lnTo>
                  <a:pt x="3352" y="2396"/>
                </a:lnTo>
                <a:lnTo>
                  <a:pt x="3359" y="2427"/>
                </a:lnTo>
                <a:lnTo>
                  <a:pt x="3364" y="2459"/>
                </a:lnTo>
                <a:lnTo>
                  <a:pt x="3366" y="2490"/>
                </a:lnTo>
                <a:lnTo>
                  <a:pt x="3368" y="2522"/>
                </a:lnTo>
                <a:lnTo>
                  <a:pt x="3366" y="2554"/>
                </a:lnTo>
                <a:lnTo>
                  <a:pt x="3363" y="2585"/>
                </a:lnTo>
                <a:lnTo>
                  <a:pt x="3358" y="2617"/>
                </a:lnTo>
                <a:lnTo>
                  <a:pt x="3351" y="2648"/>
                </a:lnTo>
                <a:lnTo>
                  <a:pt x="3342" y="2679"/>
                </a:lnTo>
                <a:lnTo>
                  <a:pt x="3331" y="2709"/>
                </a:lnTo>
                <a:lnTo>
                  <a:pt x="3318" y="2739"/>
                </a:lnTo>
                <a:lnTo>
                  <a:pt x="3302" y="2768"/>
                </a:lnTo>
                <a:lnTo>
                  <a:pt x="3284" y="2797"/>
                </a:lnTo>
                <a:lnTo>
                  <a:pt x="3265" y="2823"/>
                </a:lnTo>
                <a:lnTo>
                  <a:pt x="3243" y="2850"/>
                </a:lnTo>
                <a:lnTo>
                  <a:pt x="3220" y="2875"/>
                </a:lnTo>
                <a:lnTo>
                  <a:pt x="3194" y="2899"/>
                </a:lnTo>
                <a:lnTo>
                  <a:pt x="3166" y="2922"/>
                </a:lnTo>
                <a:lnTo>
                  <a:pt x="1683" y="4035"/>
                </a:lnTo>
                <a:lnTo>
                  <a:pt x="544" y="489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335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7742 w 8709"/>
              <a:gd name="T1" fmla="*/ 9 h 4892"/>
              <a:gd name="T2" fmla="*/ 8199 w 8709"/>
              <a:gd name="T3" fmla="*/ 178 h 4892"/>
              <a:gd name="T4" fmla="*/ 8597 w 8709"/>
              <a:gd name="T5" fmla="*/ 463 h 4892"/>
              <a:gd name="T6" fmla="*/ 8283 w 8709"/>
              <a:gd name="T7" fmla="*/ 756 h 4892"/>
              <a:gd name="T8" fmla="*/ 8474 w 8709"/>
              <a:gd name="T9" fmla="*/ 776 h 4892"/>
              <a:gd name="T10" fmla="*/ 8239 w 8709"/>
              <a:gd name="T11" fmla="*/ 1037 h 4892"/>
              <a:gd name="T12" fmla="*/ 8422 w 8709"/>
              <a:gd name="T13" fmla="*/ 1104 h 4892"/>
              <a:gd name="T14" fmla="*/ 8503 w 8709"/>
              <a:gd name="T15" fmla="*/ 1227 h 4892"/>
              <a:gd name="T16" fmla="*/ 8573 w 8709"/>
              <a:gd name="T17" fmla="*/ 1246 h 4892"/>
              <a:gd name="T18" fmla="*/ 41 w 8709"/>
              <a:gd name="T19" fmla="*/ 4870 h 4892"/>
              <a:gd name="T20" fmla="*/ 45 w 8709"/>
              <a:gd name="T21" fmla="*/ 4317 h 4892"/>
              <a:gd name="T22" fmla="*/ 178 w 8709"/>
              <a:gd name="T23" fmla="*/ 3978 h 4892"/>
              <a:gd name="T24" fmla="*/ 116 w 8709"/>
              <a:gd name="T25" fmla="*/ 3514 h 4892"/>
              <a:gd name="T26" fmla="*/ 167 w 8709"/>
              <a:gd name="T27" fmla="*/ 3433 h 4892"/>
              <a:gd name="T28" fmla="*/ 780 w 8709"/>
              <a:gd name="T29" fmla="*/ 3384 h 4892"/>
              <a:gd name="T30" fmla="*/ 773 w 8709"/>
              <a:gd name="T31" fmla="*/ 3296 h 4892"/>
              <a:gd name="T32" fmla="*/ 1248 w 8709"/>
              <a:gd name="T33" fmla="*/ 3318 h 4892"/>
              <a:gd name="T34" fmla="*/ 1428 w 8709"/>
              <a:gd name="T35" fmla="*/ 3105 h 4892"/>
              <a:gd name="T36" fmla="*/ 1594 w 8709"/>
              <a:gd name="T37" fmla="*/ 2799 h 4892"/>
              <a:gd name="T38" fmla="*/ 2046 w 8709"/>
              <a:gd name="T39" fmla="*/ 2594 h 4892"/>
              <a:gd name="T40" fmla="*/ 2540 w 8709"/>
              <a:gd name="T41" fmla="*/ 2775 h 4892"/>
              <a:gd name="T42" fmla="*/ 2539 w 8709"/>
              <a:gd name="T43" fmla="*/ 2512 h 4892"/>
              <a:gd name="T44" fmla="*/ 2928 w 8709"/>
              <a:gd name="T45" fmla="*/ 2439 h 4892"/>
              <a:gd name="T46" fmla="*/ 3165 w 8709"/>
              <a:gd name="T47" fmla="*/ 2267 h 4892"/>
              <a:gd name="T48" fmla="*/ 2896 w 8709"/>
              <a:gd name="T49" fmla="*/ 2095 h 4892"/>
              <a:gd name="T50" fmla="*/ 2955 w 8709"/>
              <a:gd name="T51" fmla="*/ 1870 h 4892"/>
              <a:gd name="T52" fmla="*/ 3442 w 8709"/>
              <a:gd name="T53" fmla="*/ 1990 h 4892"/>
              <a:gd name="T54" fmla="*/ 3780 w 8709"/>
              <a:gd name="T55" fmla="*/ 1995 h 4892"/>
              <a:gd name="T56" fmla="*/ 3966 w 8709"/>
              <a:gd name="T57" fmla="*/ 1888 h 4892"/>
              <a:gd name="T58" fmla="*/ 4178 w 8709"/>
              <a:gd name="T59" fmla="*/ 2051 h 4892"/>
              <a:gd name="T60" fmla="*/ 4391 w 8709"/>
              <a:gd name="T61" fmla="*/ 2192 h 4892"/>
              <a:gd name="T62" fmla="*/ 4495 w 8709"/>
              <a:gd name="T63" fmla="*/ 2213 h 4892"/>
              <a:gd name="T64" fmla="*/ 4515 w 8709"/>
              <a:gd name="T65" fmla="*/ 2213 h 4892"/>
              <a:gd name="T66" fmla="*/ 4717 w 8709"/>
              <a:gd name="T67" fmla="*/ 2235 h 4892"/>
              <a:gd name="T68" fmla="*/ 5014 w 8709"/>
              <a:gd name="T69" fmla="*/ 2427 h 4892"/>
              <a:gd name="T70" fmla="*/ 5023 w 8709"/>
              <a:gd name="T71" fmla="*/ 2198 h 4892"/>
              <a:gd name="T72" fmla="*/ 5239 w 8709"/>
              <a:gd name="T73" fmla="*/ 2493 h 4892"/>
              <a:gd name="T74" fmla="*/ 5402 w 8709"/>
              <a:gd name="T75" fmla="*/ 2281 h 4892"/>
              <a:gd name="T76" fmla="*/ 5698 w 8709"/>
              <a:gd name="T77" fmla="*/ 2134 h 4892"/>
              <a:gd name="T78" fmla="*/ 5688 w 8709"/>
              <a:gd name="T79" fmla="*/ 1885 h 4892"/>
              <a:gd name="T80" fmla="*/ 5033 w 8709"/>
              <a:gd name="T81" fmla="*/ 1983 h 4892"/>
              <a:gd name="T82" fmla="*/ 5524 w 8709"/>
              <a:gd name="T83" fmla="*/ 1596 h 4892"/>
              <a:gd name="T84" fmla="*/ 5405 w 8709"/>
              <a:gd name="T85" fmla="*/ 1158 h 4892"/>
              <a:gd name="T86" fmla="*/ 5545 w 8709"/>
              <a:gd name="T87" fmla="*/ 834 h 4892"/>
              <a:gd name="T88" fmla="*/ 5617 w 8709"/>
              <a:gd name="T89" fmla="*/ 1171 h 4892"/>
              <a:gd name="T90" fmla="*/ 5980 w 8709"/>
              <a:gd name="T91" fmla="*/ 1247 h 4892"/>
              <a:gd name="T92" fmla="*/ 5830 w 8709"/>
              <a:gd name="T93" fmla="*/ 1415 h 4892"/>
              <a:gd name="T94" fmla="*/ 6022 w 8709"/>
              <a:gd name="T95" fmla="*/ 1513 h 4892"/>
              <a:gd name="T96" fmla="*/ 6419 w 8709"/>
              <a:gd name="T97" fmla="*/ 1404 h 4892"/>
              <a:gd name="T98" fmla="*/ 6192 w 8709"/>
              <a:gd name="T99" fmla="*/ 1115 h 4892"/>
              <a:gd name="T100" fmla="*/ 6055 w 8709"/>
              <a:gd name="T101" fmla="*/ 817 h 4892"/>
              <a:gd name="T102" fmla="*/ 5574 w 8709"/>
              <a:gd name="T103" fmla="*/ 474 h 4892"/>
              <a:gd name="T104" fmla="*/ 5682 w 8709"/>
              <a:gd name="T105" fmla="*/ 304 h 4892"/>
              <a:gd name="T106" fmla="*/ 5948 w 8709"/>
              <a:gd name="T107" fmla="*/ 400 h 4892"/>
              <a:gd name="T108" fmla="*/ 5951 w 8709"/>
              <a:gd name="T109" fmla="*/ 314 h 4892"/>
              <a:gd name="T110" fmla="*/ 5988 w 8709"/>
              <a:gd name="T111" fmla="*/ 229 h 4892"/>
              <a:gd name="T112" fmla="*/ 6330 w 8709"/>
              <a:gd name="T113" fmla="*/ 489 h 4892"/>
              <a:gd name="T114" fmla="*/ 6616 w 8709"/>
              <a:gd name="T115" fmla="*/ 757 h 4892"/>
              <a:gd name="T116" fmla="*/ 6748 w 8709"/>
              <a:gd name="T117" fmla="*/ 549 h 4892"/>
              <a:gd name="T118" fmla="*/ 6934 w 8709"/>
              <a:gd name="T119" fmla="*/ 361 h 4892"/>
              <a:gd name="T120" fmla="*/ 7115 w 8709"/>
              <a:gd name="T121" fmla="*/ 435 h 4892"/>
              <a:gd name="T122" fmla="*/ 7338 w 8709"/>
              <a:gd name="T123" fmla="*/ 459 h 4892"/>
              <a:gd name="T124" fmla="*/ 7291 w 8709"/>
              <a:gd name="T125" fmla="*/ 160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09" h="4892">
                <a:moveTo>
                  <a:pt x="7210" y="0"/>
                </a:moveTo>
                <a:lnTo>
                  <a:pt x="7257" y="0"/>
                </a:lnTo>
                <a:lnTo>
                  <a:pt x="7260" y="6"/>
                </a:lnTo>
                <a:lnTo>
                  <a:pt x="7263" y="15"/>
                </a:lnTo>
                <a:lnTo>
                  <a:pt x="7265" y="24"/>
                </a:lnTo>
                <a:lnTo>
                  <a:pt x="7267" y="32"/>
                </a:lnTo>
                <a:lnTo>
                  <a:pt x="7270" y="42"/>
                </a:lnTo>
                <a:lnTo>
                  <a:pt x="7273" y="41"/>
                </a:lnTo>
                <a:lnTo>
                  <a:pt x="7276" y="42"/>
                </a:lnTo>
                <a:lnTo>
                  <a:pt x="7279" y="45"/>
                </a:lnTo>
                <a:lnTo>
                  <a:pt x="7282" y="47"/>
                </a:lnTo>
                <a:lnTo>
                  <a:pt x="7284" y="50"/>
                </a:lnTo>
                <a:lnTo>
                  <a:pt x="7287" y="57"/>
                </a:lnTo>
                <a:lnTo>
                  <a:pt x="7289" y="64"/>
                </a:lnTo>
                <a:lnTo>
                  <a:pt x="7292" y="71"/>
                </a:lnTo>
                <a:lnTo>
                  <a:pt x="7294" y="78"/>
                </a:lnTo>
                <a:lnTo>
                  <a:pt x="7296" y="81"/>
                </a:lnTo>
                <a:lnTo>
                  <a:pt x="7298" y="85"/>
                </a:lnTo>
                <a:lnTo>
                  <a:pt x="7301" y="88"/>
                </a:lnTo>
                <a:lnTo>
                  <a:pt x="7305" y="90"/>
                </a:lnTo>
                <a:lnTo>
                  <a:pt x="7313" y="98"/>
                </a:lnTo>
                <a:lnTo>
                  <a:pt x="7319" y="109"/>
                </a:lnTo>
                <a:lnTo>
                  <a:pt x="7324" y="112"/>
                </a:lnTo>
                <a:lnTo>
                  <a:pt x="7328" y="116"/>
                </a:lnTo>
                <a:lnTo>
                  <a:pt x="7331" y="116"/>
                </a:lnTo>
                <a:lnTo>
                  <a:pt x="7334" y="116"/>
                </a:lnTo>
                <a:lnTo>
                  <a:pt x="7337" y="116"/>
                </a:lnTo>
                <a:lnTo>
                  <a:pt x="7341" y="115"/>
                </a:lnTo>
                <a:lnTo>
                  <a:pt x="7347" y="110"/>
                </a:lnTo>
                <a:lnTo>
                  <a:pt x="7353" y="106"/>
                </a:lnTo>
                <a:lnTo>
                  <a:pt x="7358" y="100"/>
                </a:lnTo>
                <a:lnTo>
                  <a:pt x="7364" y="93"/>
                </a:lnTo>
                <a:lnTo>
                  <a:pt x="7367" y="87"/>
                </a:lnTo>
                <a:lnTo>
                  <a:pt x="7371" y="79"/>
                </a:lnTo>
                <a:lnTo>
                  <a:pt x="7373" y="71"/>
                </a:lnTo>
                <a:lnTo>
                  <a:pt x="7373" y="62"/>
                </a:lnTo>
                <a:lnTo>
                  <a:pt x="7373" y="50"/>
                </a:lnTo>
                <a:lnTo>
                  <a:pt x="7369" y="38"/>
                </a:lnTo>
                <a:lnTo>
                  <a:pt x="7365" y="27"/>
                </a:lnTo>
                <a:lnTo>
                  <a:pt x="7359" y="16"/>
                </a:lnTo>
                <a:lnTo>
                  <a:pt x="7341" y="0"/>
                </a:lnTo>
                <a:lnTo>
                  <a:pt x="7466" y="0"/>
                </a:lnTo>
                <a:lnTo>
                  <a:pt x="7493" y="19"/>
                </a:lnTo>
                <a:lnTo>
                  <a:pt x="7511" y="20"/>
                </a:lnTo>
                <a:lnTo>
                  <a:pt x="7528" y="20"/>
                </a:lnTo>
                <a:lnTo>
                  <a:pt x="7546" y="21"/>
                </a:lnTo>
                <a:lnTo>
                  <a:pt x="7564" y="22"/>
                </a:lnTo>
                <a:lnTo>
                  <a:pt x="7565" y="22"/>
                </a:lnTo>
                <a:lnTo>
                  <a:pt x="7581" y="15"/>
                </a:lnTo>
                <a:lnTo>
                  <a:pt x="7595" y="7"/>
                </a:lnTo>
                <a:lnTo>
                  <a:pt x="7600" y="0"/>
                </a:lnTo>
                <a:lnTo>
                  <a:pt x="7691" y="0"/>
                </a:lnTo>
                <a:lnTo>
                  <a:pt x="7704" y="1"/>
                </a:lnTo>
                <a:lnTo>
                  <a:pt x="7716" y="2"/>
                </a:lnTo>
                <a:lnTo>
                  <a:pt x="7723" y="4"/>
                </a:lnTo>
                <a:lnTo>
                  <a:pt x="7730" y="5"/>
                </a:lnTo>
                <a:lnTo>
                  <a:pt x="7735" y="7"/>
                </a:lnTo>
                <a:lnTo>
                  <a:pt x="7742" y="9"/>
                </a:lnTo>
                <a:lnTo>
                  <a:pt x="7742" y="9"/>
                </a:lnTo>
                <a:lnTo>
                  <a:pt x="7752" y="11"/>
                </a:lnTo>
                <a:lnTo>
                  <a:pt x="7762" y="14"/>
                </a:lnTo>
                <a:lnTo>
                  <a:pt x="7767" y="15"/>
                </a:lnTo>
                <a:lnTo>
                  <a:pt x="7772" y="15"/>
                </a:lnTo>
                <a:lnTo>
                  <a:pt x="7777" y="14"/>
                </a:lnTo>
                <a:lnTo>
                  <a:pt x="7783" y="11"/>
                </a:lnTo>
                <a:lnTo>
                  <a:pt x="7787" y="0"/>
                </a:lnTo>
                <a:lnTo>
                  <a:pt x="7862" y="0"/>
                </a:lnTo>
                <a:lnTo>
                  <a:pt x="7864" y="11"/>
                </a:lnTo>
                <a:lnTo>
                  <a:pt x="7866" y="22"/>
                </a:lnTo>
                <a:lnTo>
                  <a:pt x="7870" y="34"/>
                </a:lnTo>
                <a:lnTo>
                  <a:pt x="7874" y="45"/>
                </a:lnTo>
                <a:lnTo>
                  <a:pt x="7884" y="48"/>
                </a:lnTo>
                <a:lnTo>
                  <a:pt x="7895" y="52"/>
                </a:lnTo>
                <a:lnTo>
                  <a:pt x="7895" y="52"/>
                </a:lnTo>
                <a:lnTo>
                  <a:pt x="7904" y="51"/>
                </a:lnTo>
                <a:lnTo>
                  <a:pt x="7911" y="52"/>
                </a:lnTo>
                <a:lnTo>
                  <a:pt x="7916" y="56"/>
                </a:lnTo>
                <a:lnTo>
                  <a:pt x="7922" y="59"/>
                </a:lnTo>
                <a:lnTo>
                  <a:pt x="7931" y="70"/>
                </a:lnTo>
                <a:lnTo>
                  <a:pt x="7940" y="80"/>
                </a:lnTo>
                <a:lnTo>
                  <a:pt x="7947" y="89"/>
                </a:lnTo>
                <a:lnTo>
                  <a:pt x="7955" y="98"/>
                </a:lnTo>
                <a:lnTo>
                  <a:pt x="7962" y="107"/>
                </a:lnTo>
                <a:lnTo>
                  <a:pt x="7970" y="116"/>
                </a:lnTo>
                <a:lnTo>
                  <a:pt x="7976" y="109"/>
                </a:lnTo>
                <a:lnTo>
                  <a:pt x="7983" y="105"/>
                </a:lnTo>
                <a:lnTo>
                  <a:pt x="7990" y="101"/>
                </a:lnTo>
                <a:lnTo>
                  <a:pt x="7995" y="100"/>
                </a:lnTo>
                <a:lnTo>
                  <a:pt x="8001" y="100"/>
                </a:lnTo>
                <a:lnTo>
                  <a:pt x="8006" y="100"/>
                </a:lnTo>
                <a:lnTo>
                  <a:pt x="8012" y="102"/>
                </a:lnTo>
                <a:lnTo>
                  <a:pt x="8017" y="105"/>
                </a:lnTo>
                <a:lnTo>
                  <a:pt x="8037" y="120"/>
                </a:lnTo>
                <a:lnTo>
                  <a:pt x="8056" y="133"/>
                </a:lnTo>
                <a:lnTo>
                  <a:pt x="8065" y="138"/>
                </a:lnTo>
                <a:lnTo>
                  <a:pt x="8072" y="145"/>
                </a:lnTo>
                <a:lnTo>
                  <a:pt x="8080" y="152"/>
                </a:lnTo>
                <a:lnTo>
                  <a:pt x="8085" y="160"/>
                </a:lnTo>
                <a:lnTo>
                  <a:pt x="8099" y="178"/>
                </a:lnTo>
                <a:lnTo>
                  <a:pt x="8111" y="196"/>
                </a:lnTo>
                <a:lnTo>
                  <a:pt x="8111" y="196"/>
                </a:lnTo>
                <a:lnTo>
                  <a:pt x="8115" y="203"/>
                </a:lnTo>
                <a:lnTo>
                  <a:pt x="8121" y="210"/>
                </a:lnTo>
                <a:lnTo>
                  <a:pt x="8127" y="217"/>
                </a:lnTo>
                <a:lnTo>
                  <a:pt x="8135" y="221"/>
                </a:lnTo>
                <a:lnTo>
                  <a:pt x="8142" y="223"/>
                </a:lnTo>
                <a:lnTo>
                  <a:pt x="8147" y="226"/>
                </a:lnTo>
                <a:lnTo>
                  <a:pt x="8159" y="226"/>
                </a:lnTo>
                <a:lnTo>
                  <a:pt x="8167" y="223"/>
                </a:lnTo>
                <a:lnTo>
                  <a:pt x="8175" y="220"/>
                </a:lnTo>
                <a:lnTo>
                  <a:pt x="8182" y="214"/>
                </a:lnTo>
                <a:lnTo>
                  <a:pt x="8186" y="209"/>
                </a:lnTo>
                <a:lnTo>
                  <a:pt x="8191" y="201"/>
                </a:lnTo>
                <a:lnTo>
                  <a:pt x="8194" y="192"/>
                </a:lnTo>
                <a:lnTo>
                  <a:pt x="8197" y="183"/>
                </a:lnTo>
                <a:lnTo>
                  <a:pt x="8199" y="178"/>
                </a:lnTo>
                <a:lnTo>
                  <a:pt x="8201" y="175"/>
                </a:lnTo>
                <a:lnTo>
                  <a:pt x="8205" y="163"/>
                </a:lnTo>
                <a:lnTo>
                  <a:pt x="8209" y="152"/>
                </a:lnTo>
                <a:lnTo>
                  <a:pt x="8213" y="141"/>
                </a:lnTo>
                <a:lnTo>
                  <a:pt x="8217" y="130"/>
                </a:lnTo>
                <a:lnTo>
                  <a:pt x="8216" y="111"/>
                </a:lnTo>
                <a:lnTo>
                  <a:pt x="8214" y="92"/>
                </a:lnTo>
                <a:lnTo>
                  <a:pt x="8214" y="83"/>
                </a:lnTo>
                <a:lnTo>
                  <a:pt x="8214" y="73"/>
                </a:lnTo>
                <a:lnTo>
                  <a:pt x="8216" y="65"/>
                </a:lnTo>
                <a:lnTo>
                  <a:pt x="8221" y="56"/>
                </a:lnTo>
                <a:lnTo>
                  <a:pt x="8224" y="44"/>
                </a:lnTo>
                <a:lnTo>
                  <a:pt x="8227" y="31"/>
                </a:lnTo>
                <a:lnTo>
                  <a:pt x="8226" y="27"/>
                </a:lnTo>
                <a:lnTo>
                  <a:pt x="8225" y="24"/>
                </a:lnTo>
                <a:lnTo>
                  <a:pt x="8225" y="19"/>
                </a:lnTo>
                <a:lnTo>
                  <a:pt x="8226" y="16"/>
                </a:lnTo>
                <a:lnTo>
                  <a:pt x="8227" y="8"/>
                </a:lnTo>
                <a:lnTo>
                  <a:pt x="8230" y="0"/>
                </a:lnTo>
                <a:lnTo>
                  <a:pt x="8318" y="0"/>
                </a:lnTo>
                <a:lnTo>
                  <a:pt x="8320" y="6"/>
                </a:lnTo>
                <a:lnTo>
                  <a:pt x="8330" y="2"/>
                </a:lnTo>
                <a:lnTo>
                  <a:pt x="8341" y="1"/>
                </a:lnTo>
                <a:lnTo>
                  <a:pt x="8346" y="2"/>
                </a:lnTo>
                <a:lnTo>
                  <a:pt x="8351" y="4"/>
                </a:lnTo>
                <a:lnTo>
                  <a:pt x="8356" y="7"/>
                </a:lnTo>
                <a:lnTo>
                  <a:pt x="8361" y="11"/>
                </a:lnTo>
                <a:lnTo>
                  <a:pt x="8361" y="11"/>
                </a:lnTo>
                <a:lnTo>
                  <a:pt x="8369" y="14"/>
                </a:lnTo>
                <a:lnTo>
                  <a:pt x="8376" y="16"/>
                </a:lnTo>
                <a:lnTo>
                  <a:pt x="8381" y="47"/>
                </a:lnTo>
                <a:lnTo>
                  <a:pt x="8388" y="78"/>
                </a:lnTo>
                <a:lnTo>
                  <a:pt x="8396" y="109"/>
                </a:lnTo>
                <a:lnTo>
                  <a:pt x="8406" y="139"/>
                </a:lnTo>
                <a:lnTo>
                  <a:pt x="8418" y="169"/>
                </a:lnTo>
                <a:lnTo>
                  <a:pt x="8430" y="198"/>
                </a:lnTo>
                <a:lnTo>
                  <a:pt x="8444" y="227"/>
                </a:lnTo>
                <a:lnTo>
                  <a:pt x="8460" y="254"/>
                </a:lnTo>
                <a:lnTo>
                  <a:pt x="8478" y="281"/>
                </a:lnTo>
                <a:lnTo>
                  <a:pt x="8495" y="308"/>
                </a:lnTo>
                <a:lnTo>
                  <a:pt x="8514" y="332"/>
                </a:lnTo>
                <a:lnTo>
                  <a:pt x="8535" y="357"/>
                </a:lnTo>
                <a:lnTo>
                  <a:pt x="8557" y="380"/>
                </a:lnTo>
                <a:lnTo>
                  <a:pt x="8580" y="401"/>
                </a:lnTo>
                <a:lnTo>
                  <a:pt x="8603" y="422"/>
                </a:lnTo>
                <a:lnTo>
                  <a:pt x="8628" y="441"/>
                </a:lnTo>
                <a:lnTo>
                  <a:pt x="8624" y="444"/>
                </a:lnTo>
                <a:lnTo>
                  <a:pt x="8620" y="448"/>
                </a:lnTo>
                <a:lnTo>
                  <a:pt x="8615" y="450"/>
                </a:lnTo>
                <a:lnTo>
                  <a:pt x="8610" y="453"/>
                </a:lnTo>
                <a:lnTo>
                  <a:pt x="8610" y="452"/>
                </a:lnTo>
                <a:lnTo>
                  <a:pt x="8610" y="452"/>
                </a:lnTo>
                <a:lnTo>
                  <a:pt x="8610" y="452"/>
                </a:lnTo>
                <a:lnTo>
                  <a:pt x="8610" y="452"/>
                </a:lnTo>
                <a:lnTo>
                  <a:pt x="8610" y="453"/>
                </a:lnTo>
                <a:lnTo>
                  <a:pt x="8610" y="455"/>
                </a:lnTo>
                <a:lnTo>
                  <a:pt x="8610" y="457"/>
                </a:lnTo>
                <a:lnTo>
                  <a:pt x="8597" y="463"/>
                </a:lnTo>
                <a:lnTo>
                  <a:pt x="8584" y="471"/>
                </a:lnTo>
                <a:lnTo>
                  <a:pt x="8573" y="479"/>
                </a:lnTo>
                <a:lnTo>
                  <a:pt x="8563" y="489"/>
                </a:lnTo>
                <a:lnTo>
                  <a:pt x="8554" y="499"/>
                </a:lnTo>
                <a:lnTo>
                  <a:pt x="8545" y="510"/>
                </a:lnTo>
                <a:lnTo>
                  <a:pt x="8538" y="521"/>
                </a:lnTo>
                <a:lnTo>
                  <a:pt x="8531" y="533"/>
                </a:lnTo>
                <a:lnTo>
                  <a:pt x="8525" y="542"/>
                </a:lnTo>
                <a:lnTo>
                  <a:pt x="8521" y="551"/>
                </a:lnTo>
                <a:lnTo>
                  <a:pt x="8515" y="561"/>
                </a:lnTo>
                <a:lnTo>
                  <a:pt x="8510" y="571"/>
                </a:lnTo>
                <a:lnTo>
                  <a:pt x="8503" y="580"/>
                </a:lnTo>
                <a:lnTo>
                  <a:pt x="8496" y="588"/>
                </a:lnTo>
                <a:lnTo>
                  <a:pt x="8489" y="595"/>
                </a:lnTo>
                <a:lnTo>
                  <a:pt x="8480" y="602"/>
                </a:lnTo>
                <a:lnTo>
                  <a:pt x="8470" y="608"/>
                </a:lnTo>
                <a:lnTo>
                  <a:pt x="8460" y="612"/>
                </a:lnTo>
                <a:lnTo>
                  <a:pt x="8455" y="624"/>
                </a:lnTo>
                <a:lnTo>
                  <a:pt x="8452" y="635"/>
                </a:lnTo>
                <a:lnTo>
                  <a:pt x="8449" y="639"/>
                </a:lnTo>
                <a:lnTo>
                  <a:pt x="8444" y="641"/>
                </a:lnTo>
                <a:lnTo>
                  <a:pt x="8441" y="643"/>
                </a:lnTo>
                <a:lnTo>
                  <a:pt x="8436" y="644"/>
                </a:lnTo>
                <a:lnTo>
                  <a:pt x="8429" y="645"/>
                </a:lnTo>
                <a:lnTo>
                  <a:pt x="8420" y="644"/>
                </a:lnTo>
                <a:lnTo>
                  <a:pt x="8412" y="644"/>
                </a:lnTo>
                <a:lnTo>
                  <a:pt x="8403" y="644"/>
                </a:lnTo>
                <a:lnTo>
                  <a:pt x="8399" y="644"/>
                </a:lnTo>
                <a:lnTo>
                  <a:pt x="8395" y="645"/>
                </a:lnTo>
                <a:lnTo>
                  <a:pt x="8391" y="646"/>
                </a:lnTo>
                <a:lnTo>
                  <a:pt x="8388" y="649"/>
                </a:lnTo>
                <a:lnTo>
                  <a:pt x="8384" y="652"/>
                </a:lnTo>
                <a:lnTo>
                  <a:pt x="8381" y="656"/>
                </a:lnTo>
                <a:lnTo>
                  <a:pt x="8380" y="657"/>
                </a:lnTo>
                <a:lnTo>
                  <a:pt x="8378" y="659"/>
                </a:lnTo>
                <a:lnTo>
                  <a:pt x="8374" y="659"/>
                </a:lnTo>
                <a:lnTo>
                  <a:pt x="8372" y="657"/>
                </a:lnTo>
                <a:lnTo>
                  <a:pt x="8365" y="661"/>
                </a:lnTo>
                <a:lnTo>
                  <a:pt x="8358" y="663"/>
                </a:lnTo>
                <a:lnTo>
                  <a:pt x="8354" y="664"/>
                </a:lnTo>
                <a:lnTo>
                  <a:pt x="8351" y="664"/>
                </a:lnTo>
                <a:lnTo>
                  <a:pt x="8348" y="664"/>
                </a:lnTo>
                <a:lnTo>
                  <a:pt x="8343" y="662"/>
                </a:lnTo>
                <a:lnTo>
                  <a:pt x="8339" y="674"/>
                </a:lnTo>
                <a:lnTo>
                  <a:pt x="8334" y="686"/>
                </a:lnTo>
                <a:lnTo>
                  <a:pt x="8330" y="699"/>
                </a:lnTo>
                <a:lnTo>
                  <a:pt x="8323" y="710"/>
                </a:lnTo>
                <a:lnTo>
                  <a:pt x="8316" y="720"/>
                </a:lnTo>
                <a:lnTo>
                  <a:pt x="8308" y="729"/>
                </a:lnTo>
                <a:lnTo>
                  <a:pt x="8302" y="733"/>
                </a:lnTo>
                <a:lnTo>
                  <a:pt x="8296" y="736"/>
                </a:lnTo>
                <a:lnTo>
                  <a:pt x="8291" y="740"/>
                </a:lnTo>
                <a:lnTo>
                  <a:pt x="8284" y="743"/>
                </a:lnTo>
                <a:lnTo>
                  <a:pt x="8282" y="746"/>
                </a:lnTo>
                <a:lnTo>
                  <a:pt x="8281" y="750"/>
                </a:lnTo>
                <a:lnTo>
                  <a:pt x="8281" y="753"/>
                </a:lnTo>
                <a:lnTo>
                  <a:pt x="8282" y="755"/>
                </a:lnTo>
                <a:lnTo>
                  <a:pt x="8283" y="756"/>
                </a:lnTo>
                <a:lnTo>
                  <a:pt x="8286" y="758"/>
                </a:lnTo>
                <a:lnTo>
                  <a:pt x="8289" y="760"/>
                </a:lnTo>
                <a:lnTo>
                  <a:pt x="8293" y="761"/>
                </a:lnTo>
                <a:lnTo>
                  <a:pt x="8306" y="752"/>
                </a:lnTo>
                <a:lnTo>
                  <a:pt x="8321" y="744"/>
                </a:lnTo>
                <a:lnTo>
                  <a:pt x="8336" y="737"/>
                </a:lnTo>
                <a:lnTo>
                  <a:pt x="8351" y="732"/>
                </a:lnTo>
                <a:lnTo>
                  <a:pt x="8382" y="722"/>
                </a:lnTo>
                <a:lnTo>
                  <a:pt x="8414" y="714"/>
                </a:lnTo>
                <a:lnTo>
                  <a:pt x="8422" y="712"/>
                </a:lnTo>
                <a:lnTo>
                  <a:pt x="8429" y="710"/>
                </a:lnTo>
                <a:lnTo>
                  <a:pt x="8434" y="707"/>
                </a:lnTo>
                <a:lnTo>
                  <a:pt x="8439" y="705"/>
                </a:lnTo>
                <a:lnTo>
                  <a:pt x="8444" y="704"/>
                </a:lnTo>
                <a:lnTo>
                  <a:pt x="8450" y="704"/>
                </a:lnTo>
                <a:lnTo>
                  <a:pt x="8460" y="704"/>
                </a:lnTo>
                <a:lnTo>
                  <a:pt x="8471" y="706"/>
                </a:lnTo>
                <a:lnTo>
                  <a:pt x="8474" y="704"/>
                </a:lnTo>
                <a:lnTo>
                  <a:pt x="8478" y="704"/>
                </a:lnTo>
                <a:lnTo>
                  <a:pt x="8491" y="696"/>
                </a:lnTo>
                <a:lnTo>
                  <a:pt x="8504" y="689"/>
                </a:lnTo>
                <a:lnTo>
                  <a:pt x="8504" y="689"/>
                </a:lnTo>
                <a:lnTo>
                  <a:pt x="8506" y="683"/>
                </a:lnTo>
                <a:lnTo>
                  <a:pt x="8510" y="679"/>
                </a:lnTo>
                <a:lnTo>
                  <a:pt x="8513" y="675"/>
                </a:lnTo>
                <a:lnTo>
                  <a:pt x="8518" y="672"/>
                </a:lnTo>
                <a:lnTo>
                  <a:pt x="8525" y="665"/>
                </a:lnTo>
                <a:lnTo>
                  <a:pt x="8533" y="659"/>
                </a:lnTo>
                <a:lnTo>
                  <a:pt x="8541" y="652"/>
                </a:lnTo>
                <a:lnTo>
                  <a:pt x="8549" y="646"/>
                </a:lnTo>
                <a:lnTo>
                  <a:pt x="8552" y="644"/>
                </a:lnTo>
                <a:lnTo>
                  <a:pt x="8558" y="643"/>
                </a:lnTo>
                <a:lnTo>
                  <a:pt x="8562" y="643"/>
                </a:lnTo>
                <a:lnTo>
                  <a:pt x="8568" y="644"/>
                </a:lnTo>
                <a:lnTo>
                  <a:pt x="8574" y="644"/>
                </a:lnTo>
                <a:lnTo>
                  <a:pt x="8580" y="645"/>
                </a:lnTo>
                <a:lnTo>
                  <a:pt x="8584" y="647"/>
                </a:lnTo>
                <a:lnTo>
                  <a:pt x="8588" y="650"/>
                </a:lnTo>
                <a:lnTo>
                  <a:pt x="8590" y="653"/>
                </a:lnTo>
                <a:lnTo>
                  <a:pt x="8589" y="657"/>
                </a:lnTo>
                <a:lnTo>
                  <a:pt x="8587" y="663"/>
                </a:lnTo>
                <a:lnTo>
                  <a:pt x="8582" y="671"/>
                </a:lnTo>
                <a:lnTo>
                  <a:pt x="8574" y="683"/>
                </a:lnTo>
                <a:lnTo>
                  <a:pt x="8567" y="696"/>
                </a:lnTo>
                <a:lnTo>
                  <a:pt x="8558" y="707"/>
                </a:lnTo>
                <a:lnTo>
                  <a:pt x="8549" y="719"/>
                </a:lnTo>
                <a:lnTo>
                  <a:pt x="8538" y="727"/>
                </a:lnTo>
                <a:lnTo>
                  <a:pt x="8526" y="736"/>
                </a:lnTo>
                <a:lnTo>
                  <a:pt x="8514" y="744"/>
                </a:lnTo>
                <a:lnTo>
                  <a:pt x="8500" y="751"/>
                </a:lnTo>
                <a:lnTo>
                  <a:pt x="8492" y="752"/>
                </a:lnTo>
                <a:lnTo>
                  <a:pt x="8484" y="752"/>
                </a:lnTo>
                <a:lnTo>
                  <a:pt x="8481" y="753"/>
                </a:lnTo>
                <a:lnTo>
                  <a:pt x="8478" y="756"/>
                </a:lnTo>
                <a:lnTo>
                  <a:pt x="8475" y="760"/>
                </a:lnTo>
                <a:lnTo>
                  <a:pt x="8475" y="766"/>
                </a:lnTo>
                <a:lnTo>
                  <a:pt x="8475" y="772"/>
                </a:lnTo>
                <a:lnTo>
                  <a:pt x="8474" y="776"/>
                </a:lnTo>
                <a:lnTo>
                  <a:pt x="8471" y="780"/>
                </a:lnTo>
                <a:lnTo>
                  <a:pt x="8468" y="783"/>
                </a:lnTo>
                <a:lnTo>
                  <a:pt x="8460" y="788"/>
                </a:lnTo>
                <a:lnTo>
                  <a:pt x="8453" y="795"/>
                </a:lnTo>
                <a:lnTo>
                  <a:pt x="8453" y="798"/>
                </a:lnTo>
                <a:lnTo>
                  <a:pt x="8453" y="801"/>
                </a:lnTo>
                <a:lnTo>
                  <a:pt x="8452" y="804"/>
                </a:lnTo>
                <a:lnTo>
                  <a:pt x="8451" y="805"/>
                </a:lnTo>
                <a:lnTo>
                  <a:pt x="8446" y="808"/>
                </a:lnTo>
                <a:lnTo>
                  <a:pt x="8442" y="811"/>
                </a:lnTo>
                <a:lnTo>
                  <a:pt x="8438" y="813"/>
                </a:lnTo>
                <a:lnTo>
                  <a:pt x="8433" y="815"/>
                </a:lnTo>
                <a:lnTo>
                  <a:pt x="8429" y="818"/>
                </a:lnTo>
                <a:lnTo>
                  <a:pt x="8426" y="823"/>
                </a:lnTo>
                <a:lnTo>
                  <a:pt x="8422" y="830"/>
                </a:lnTo>
                <a:lnTo>
                  <a:pt x="8418" y="834"/>
                </a:lnTo>
                <a:lnTo>
                  <a:pt x="8414" y="835"/>
                </a:lnTo>
                <a:lnTo>
                  <a:pt x="8411" y="836"/>
                </a:lnTo>
                <a:lnTo>
                  <a:pt x="8406" y="836"/>
                </a:lnTo>
                <a:lnTo>
                  <a:pt x="8402" y="835"/>
                </a:lnTo>
                <a:lnTo>
                  <a:pt x="8382" y="850"/>
                </a:lnTo>
                <a:lnTo>
                  <a:pt x="8362" y="864"/>
                </a:lnTo>
                <a:lnTo>
                  <a:pt x="8352" y="871"/>
                </a:lnTo>
                <a:lnTo>
                  <a:pt x="8341" y="876"/>
                </a:lnTo>
                <a:lnTo>
                  <a:pt x="8330" y="882"/>
                </a:lnTo>
                <a:lnTo>
                  <a:pt x="8319" y="886"/>
                </a:lnTo>
                <a:lnTo>
                  <a:pt x="8310" y="889"/>
                </a:lnTo>
                <a:lnTo>
                  <a:pt x="8301" y="894"/>
                </a:lnTo>
                <a:lnTo>
                  <a:pt x="8296" y="906"/>
                </a:lnTo>
                <a:lnTo>
                  <a:pt x="8291" y="916"/>
                </a:lnTo>
                <a:lnTo>
                  <a:pt x="8288" y="922"/>
                </a:lnTo>
                <a:lnTo>
                  <a:pt x="8283" y="926"/>
                </a:lnTo>
                <a:lnTo>
                  <a:pt x="8278" y="929"/>
                </a:lnTo>
                <a:lnTo>
                  <a:pt x="8272" y="933"/>
                </a:lnTo>
                <a:lnTo>
                  <a:pt x="8273" y="933"/>
                </a:lnTo>
                <a:lnTo>
                  <a:pt x="8270" y="939"/>
                </a:lnTo>
                <a:lnTo>
                  <a:pt x="8268" y="945"/>
                </a:lnTo>
                <a:lnTo>
                  <a:pt x="8266" y="948"/>
                </a:lnTo>
                <a:lnTo>
                  <a:pt x="8265" y="952"/>
                </a:lnTo>
                <a:lnTo>
                  <a:pt x="8263" y="955"/>
                </a:lnTo>
                <a:lnTo>
                  <a:pt x="8260" y="957"/>
                </a:lnTo>
                <a:lnTo>
                  <a:pt x="8254" y="961"/>
                </a:lnTo>
                <a:lnTo>
                  <a:pt x="8248" y="964"/>
                </a:lnTo>
                <a:lnTo>
                  <a:pt x="8248" y="971"/>
                </a:lnTo>
                <a:lnTo>
                  <a:pt x="8248" y="977"/>
                </a:lnTo>
                <a:lnTo>
                  <a:pt x="8245" y="982"/>
                </a:lnTo>
                <a:lnTo>
                  <a:pt x="8242" y="987"/>
                </a:lnTo>
                <a:lnTo>
                  <a:pt x="8235" y="996"/>
                </a:lnTo>
                <a:lnTo>
                  <a:pt x="8229" y="1005"/>
                </a:lnTo>
                <a:lnTo>
                  <a:pt x="8229" y="1008"/>
                </a:lnTo>
                <a:lnTo>
                  <a:pt x="8230" y="1012"/>
                </a:lnTo>
                <a:lnTo>
                  <a:pt x="8230" y="1012"/>
                </a:lnTo>
                <a:lnTo>
                  <a:pt x="8230" y="1012"/>
                </a:lnTo>
                <a:lnTo>
                  <a:pt x="8234" y="1018"/>
                </a:lnTo>
                <a:lnTo>
                  <a:pt x="8238" y="1025"/>
                </a:lnTo>
                <a:lnTo>
                  <a:pt x="8239" y="1029"/>
                </a:lnTo>
                <a:lnTo>
                  <a:pt x="8239" y="1033"/>
                </a:lnTo>
                <a:lnTo>
                  <a:pt x="8239" y="1037"/>
                </a:lnTo>
                <a:lnTo>
                  <a:pt x="8236" y="1040"/>
                </a:lnTo>
                <a:lnTo>
                  <a:pt x="8239" y="1047"/>
                </a:lnTo>
                <a:lnTo>
                  <a:pt x="8242" y="1052"/>
                </a:lnTo>
                <a:lnTo>
                  <a:pt x="8245" y="1056"/>
                </a:lnTo>
                <a:lnTo>
                  <a:pt x="8250" y="1060"/>
                </a:lnTo>
                <a:lnTo>
                  <a:pt x="8258" y="1068"/>
                </a:lnTo>
                <a:lnTo>
                  <a:pt x="8266" y="1076"/>
                </a:lnTo>
                <a:lnTo>
                  <a:pt x="8285" y="1082"/>
                </a:lnTo>
                <a:lnTo>
                  <a:pt x="8299" y="1086"/>
                </a:lnTo>
                <a:lnTo>
                  <a:pt x="8304" y="1088"/>
                </a:lnTo>
                <a:lnTo>
                  <a:pt x="8308" y="1090"/>
                </a:lnTo>
                <a:lnTo>
                  <a:pt x="8311" y="1093"/>
                </a:lnTo>
                <a:lnTo>
                  <a:pt x="8313" y="1096"/>
                </a:lnTo>
                <a:lnTo>
                  <a:pt x="8314" y="1098"/>
                </a:lnTo>
                <a:lnTo>
                  <a:pt x="8313" y="1102"/>
                </a:lnTo>
                <a:lnTo>
                  <a:pt x="8313" y="1106"/>
                </a:lnTo>
                <a:lnTo>
                  <a:pt x="8311" y="1110"/>
                </a:lnTo>
                <a:lnTo>
                  <a:pt x="8304" y="1120"/>
                </a:lnTo>
                <a:lnTo>
                  <a:pt x="8294" y="1133"/>
                </a:lnTo>
                <a:lnTo>
                  <a:pt x="8301" y="1145"/>
                </a:lnTo>
                <a:lnTo>
                  <a:pt x="8306" y="1157"/>
                </a:lnTo>
                <a:lnTo>
                  <a:pt x="8313" y="1155"/>
                </a:lnTo>
                <a:lnTo>
                  <a:pt x="8319" y="1155"/>
                </a:lnTo>
                <a:lnTo>
                  <a:pt x="8323" y="1155"/>
                </a:lnTo>
                <a:lnTo>
                  <a:pt x="8326" y="1156"/>
                </a:lnTo>
                <a:lnTo>
                  <a:pt x="8330" y="1158"/>
                </a:lnTo>
                <a:lnTo>
                  <a:pt x="8332" y="1160"/>
                </a:lnTo>
                <a:lnTo>
                  <a:pt x="8334" y="1164"/>
                </a:lnTo>
                <a:lnTo>
                  <a:pt x="8336" y="1167"/>
                </a:lnTo>
                <a:lnTo>
                  <a:pt x="8341" y="1183"/>
                </a:lnTo>
                <a:lnTo>
                  <a:pt x="8348" y="1196"/>
                </a:lnTo>
                <a:lnTo>
                  <a:pt x="8348" y="1196"/>
                </a:lnTo>
                <a:lnTo>
                  <a:pt x="8351" y="1190"/>
                </a:lnTo>
                <a:lnTo>
                  <a:pt x="8354" y="1186"/>
                </a:lnTo>
                <a:lnTo>
                  <a:pt x="8359" y="1183"/>
                </a:lnTo>
                <a:lnTo>
                  <a:pt x="8362" y="1180"/>
                </a:lnTo>
                <a:lnTo>
                  <a:pt x="8365" y="1179"/>
                </a:lnTo>
                <a:lnTo>
                  <a:pt x="8369" y="1179"/>
                </a:lnTo>
                <a:lnTo>
                  <a:pt x="8372" y="1180"/>
                </a:lnTo>
                <a:lnTo>
                  <a:pt x="8375" y="1181"/>
                </a:lnTo>
                <a:lnTo>
                  <a:pt x="8388" y="1190"/>
                </a:lnTo>
                <a:lnTo>
                  <a:pt x="8400" y="1200"/>
                </a:lnTo>
                <a:lnTo>
                  <a:pt x="8405" y="1197"/>
                </a:lnTo>
                <a:lnTo>
                  <a:pt x="8410" y="1191"/>
                </a:lnTo>
                <a:lnTo>
                  <a:pt x="8412" y="1187"/>
                </a:lnTo>
                <a:lnTo>
                  <a:pt x="8413" y="1181"/>
                </a:lnTo>
                <a:lnTo>
                  <a:pt x="8413" y="1175"/>
                </a:lnTo>
                <a:lnTo>
                  <a:pt x="8414" y="1169"/>
                </a:lnTo>
                <a:lnTo>
                  <a:pt x="8416" y="1164"/>
                </a:lnTo>
                <a:lnTo>
                  <a:pt x="8419" y="1159"/>
                </a:lnTo>
                <a:lnTo>
                  <a:pt x="8419" y="1147"/>
                </a:lnTo>
                <a:lnTo>
                  <a:pt x="8418" y="1136"/>
                </a:lnTo>
                <a:lnTo>
                  <a:pt x="8419" y="1130"/>
                </a:lnTo>
                <a:lnTo>
                  <a:pt x="8420" y="1125"/>
                </a:lnTo>
                <a:lnTo>
                  <a:pt x="8422" y="1119"/>
                </a:lnTo>
                <a:lnTo>
                  <a:pt x="8425" y="1114"/>
                </a:lnTo>
                <a:lnTo>
                  <a:pt x="8423" y="1109"/>
                </a:lnTo>
                <a:lnTo>
                  <a:pt x="8422" y="1104"/>
                </a:lnTo>
                <a:lnTo>
                  <a:pt x="8423" y="1099"/>
                </a:lnTo>
                <a:lnTo>
                  <a:pt x="8425" y="1095"/>
                </a:lnTo>
                <a:lnTo>
                  <a:pt x="8426" y="1078"/>
                </a:lnTo>
                <a:lnTo>
                  <a:pt x="8428" y="1062"/>
                </a:lnTo>
                <a:lnTo>
                  <a:pt x="8428" y="1062"/>
                </a:lnTo>
                <a:lnTo>
                  <a:pt x="8428" y="1062"/>
                </a:lnTo>
                <a:lnTo>
                  <a:pt x="8426" y="1046"/>
                </a:lnTo>
                <a:lnTo>
                  <a:pt x="8424" y="1032"/>
                </a:lnTo>
                <a:lnTo>
                  <a:pt x="8422" y="1024"/>
                </a:lnTo>
                <a:lnTo>
                  <a:pt x="8420" y="1017"/>
                </a:lnTo>
                <a:lnTo>
                  <a:pt x="8415" y="1011"/>
                </a:lnTo>
                <a:lnTo>
                  <a:pt x="8411" y="1004"/>
                </a:lnTo>
                <a:lnTo>
                  <a:pt x="8409" y="1001"/>
                </a:lnTo>
                <a:lnTo>
                  <a:pt x="8406" y="997"/>
                </a:lnTo>
                <a:lnTo>
                  <a:pt x="8405" y="994"/>
                </a:lnTo>
                <a:lnTo>
                  <a:pt x="8405" y="989"/>
                </a:lnTo>
                <a:lnTo>
                  <a:pt x="8406" y="986"/>
                </a:lnTo>
                <a:lnTo>
                  <a:pt x="8409" y="984"/>
                </a:lnTo>
                <a:lnTo>
                  <a:pt x="8411" y="981"/>
                </a:lnTo>
                <a:lnTo>
                  <a:pt x="8415" y="978"/>
                </a:lnTo>
                <a:lnTo>
                  <a:pt x="8420" y="978"/>
                </a:lnTo>
                <a:lnTo>
                  <a:pt x="8423" y="978"/>
                </a:lnTo>
                <a:lnTo>
                  <a:pt x="8425" y="981"/>
                </a:lnTo>
                <a:lnTo>
                  <a:pt x="8428" y="983"/>
                </a:lnTo>
                <a:lnTo>
                  <a:pt x="8430" y="989"/>
                </a:lnTo>
                <a:lnTo>
                  <a:pt x="8431" y="996"/>
                </a:lnTo>
                <a:lnTo>
                  <a:pt x="8432" y="1015"/>
                </a:lnTo>
                <a:lnTo>
                  <a:pt x="8436" y="1034"/>
                </a:lnTo>
                <a:lnTo>
                  <a:pt x="8439" y="1044"/>
                </a:lnTo>
                <a:lnTo>
                  <a:pt x="8439" y="1053"/>
                </a:lnTo>
                <a:lnTo>
                  <a:pt x="8439" y="1063"/>
                </a:lnTo>
                <a:lnTo>
                  <a:pt x="8436" y="1073"/>
                </a:lnTo>
                <a:lnTo>
                  <a:pt x="8440" y="1079"/>
                </a:lnTo>
                <a:lnTo>
                  <a:pt x="8441" y="1085"/>
                </a:lnTo>
                <a:lnTo>
                  <a:pt x="8441" y="1092"/>
                </a:lnTo>
                <a:lnTo>
                  <a:pt x="8440" y="1099"/>
                </a:lnTo>
                <a:lnTo>
                  <a:pt x="8439" y="1109"/>
                </a:lnTo>
                <a:lnTo>
                  <a:pt x="8438" y="1119"/>
                </a:lnTo>
                <a:lnTo>
                  <a:pt x="8440" y="1125"/>
                </a:lnTo>
                <a:lnTo>
                  <a:pt x="8441" y="1130"/>
                </a:lnTo>
                <a:lnTo>
                  <a:pt x="8441" y="1136"/>
                </a:lnTo>
                <a:lnTo>
                  <a:pt x="8441" y="1142"/>
                </a:lnTo>
                <a:lnTo>
                  <a:pt x="8439" y="1153"/>
                </a:lnTo>
                <a:lnTo>
                  <a:pt x="8435" y="1163"/>
                </a:lnTo>
                <a:lnTo>
                  <a:pt x="8439" y="1170"/>
                </a:lnTo>
                <a:lnTo>
                  <a:pt x="8440" y="1178"/>
                </a:lnTo>
                <a:lnTo>
                  <a:pt x="8441" y="1186"/>
                </a:lnTo>
                <a:lnTo>
                  <a:pt x="8442" y="1195"/>
                </a:lnTo>
                <a:lnTo>
                  <a:pt x="8442" y="1210"/>
                </a:lnTo>
                <a:lnTo>
                  <a:pt x="8442" y="1226"/>
                </a:lnTo>
                <a:lnTo>
                  <a:pt x="8455" y="1224"/>
                </a:lnTo>
                <a:lnTo>
                  <a:pt x="8468" y="1221"/>
                </a:lnTo>
                <a:lnTo>
                  <a:pt x="8473" y="1220"/>
                </a:lnTo>
                <a:lnTo>
                  <a:pt x="8480" y="1220"/>
                </a:lnTo>
                <a:lnTo>
                  <a:pt x="8486" y="1221"/>
                </a:lnTo>
                <a:lnTo>
                  <a:pt x="8492" y="1223"/>
                </a:lnTo>
                <a:lnTo>
                  <a:pt x="8499" y="1224"/>
                </a:lnTo>
                <a:lnTo>
                  <a:pt x="8503" y="1227"/>
                </a:lnTo>
                <a:lnTo>
                  <a:pt x="8508" y="1231"/>
                </a:lnTo>
                <a:lnTo>
                  <a:pt x="8511" y="1236"/>
                </a:lnTo>
                <a:lnTo>
                  <a:pt x="8516" y="1231"/>
                </a:lnTo>
                <a:lnTo>
                  <a:pt x="8521" y="1226"/>
                </a:lnTo>
                <a:lnTo>
                  <a:pt x="8524" y="1220"/>
                </a:lnTo>
                <a:lnTo>
                  <a:pt x="8526" y="1215"/>
                </a:lnTo>
                <a:lnTo>
                  <a:pt x="8530" y="1203"/>
                </a:lnTo>
                <a:lnTo>
                  <a:pt x="8533" y="1189"/>
                </a:lnTo>
                <a:lnTo>
                  <a:pt x="8532" y="1183"/>
                </a:lnTo>
                <a:lnTo>
                  <a:pt x="8531" y="1176"/>
                </a:lnTo>
                <a:lnTo>
                  <a:pt x="8532" y="1169"/>
                </a:lnTo>
                <a:lnTo>
                  <a:pt x="8532" y="1164"/>
                </a:lnTo>
                <a:lnTo>
                  <a:pt x="8535" y="1150"/>
                </a:lnTo>
                <a:lnTo>
                  <a:pt x="8541" y="1138"/>
                </a:lnTo>
                <a:lnTo>
                  <a:pt x="8540" y="1128"/>
                </a:lnTo>
                <a:lnTo>
                  <a:pt x="8540" y="1118"/>
                </a:lnTo>
                <a:lnTo>
                  <a:pt x="8539" y="1108"/>
                </a:lnTo>
                <a:lnTo>
                  <a:pt x="8538" y="1098"/>
                </a:lnTo>
                <a:lnTo>
                  <a:pt x="8534" y="1096"/>
                </a:lnTo>
                <a:lnTo>
                  <a:pt x="8531" y="1094"/>
                </a:lnTo>
                <a:lnTo>
                  <a:pt x="8529" y="1092"/>
                </a:lnTo>
                <a:lnTo>
                  <a:pt x="8526" y="1088"/>
                </a:lnTo>
                <a:lnTo>
                  <a:pt x="8525" y="1085"/>
                </a:lnTo>
                <a:lnTo>
                  <a:pt x="8525" y="1082"/>
                </a:lnTo>
                <a:lnTo>
                  <a:pt x="8525" y="1077"/>
                </a:lnTo>
                <a:lnTo>
                  <a:pt x="8526" y="1073"/>
                </a:lnTo>
                <a:lnTo>
                  <a:pt x="8529" y="1072"/>
                </a:lnTo>
                <a:lnTo>
                  <a:pt x="8531" y="1069"/>
                </a:lnTo>
                <a:lnTo>
                  <a:pt x="8533" y="1068"/>
                </a:lnTo>
                <a:lnTo>
                  <a:pt x="8536" y="1067"/>
                </a:lnTo>
                <a:lnTo>
                  <a:pt x="8541" y="1069"/>
                </a:lnTo>
                <a:lnTo>
                  <a:pt x="8543" y="1072"/>
                </a:lnTo>
                <a:lnTo>
                  <a:pt x="8545" y="1075"/>
                </a:lnTo>
                <a:lnTo>
                  <a:pt x="8546" y="1078"/>
                </a:lnTo>
                <a:lnTo>
                  <a:pt x="8546" y="1085"/>
                </a:lnTo>
                <a:lnTo>
                  <a:pt x="8546" y="1093"/>
                </a:lnTo>
                <a:lnTo>
                  <a:pt x="8549" y="1105"/>
                </a:lnTo>
                <a:lnTo>
                  <a:pt x="8550" y="1116"/>
                </a:lnTo>
                <a:lnTo>
                  <a:pt x="8552" y="1128"/>
                </a:lnTo>
                <a:lnTo>
                  <a:pt x="8553" y="1140"/>
                </a:lnTo>
                <a:lnTo>
                  <a:pt x="8553" y="1140"/>
                </a:lnTo>
                <a:lnTo>
                  <a:pt x="8552" y="1147"/>
                </a:lnTo>
                <a:lnTo>
                  <a:pt x="8552" y="1154"/>
                </a:lnTo>
                <a:lnTo>
                  <a:pt x="8553" y="1160"/>
                </a:lnTo>
                <a:lnTo>
                  <a:pt x="8554" y="1167"/>
                </a:lnTo>
                <a:lnTo>
                  <a:pt x="8555" y="1174"/>
                </a:lnTo>
                <a:lnTo>
                  <a:pt x="8554" y="1180"/>
                </a:lnTo>
                <a:lnTo>
                  <a:pt x="8552" y="1187"/>
                </a:lnTo>
                <a:lnTo>
                  <a:pt x="8548" y="1194"/>
                </a:lnTo>
                <a:lnTo>
                  <a:pt x="8546" y="1206"/>
                </a:lnTo>
                <a:lnTo>
                  <a:pt x="8543" y="1219"/>
                </a:lnTo>
                <a:lnTo>
                  <a:pt x="8542" y="1226"/>
                </a:lnTo>
                <a:lnTo>
                  <a:pt x="8541" y="1233"/>
                </a:lnTo>
                <a:lnTo>
                  <a:pt x="8542" y="1239"/>
                </a:lnTo>
                <a:lnTo>
                  <a:pt x="8544" y="1246"/>
                </a:lnTo>
                <a:lnTo>
                  <a:pt x="8555" y="1246"/>
                </a:lnTo>
                <a:lnTo>
                  <a:pt x="8568" y="1245"/>
                </a:lnTo>
                <a:lnTo>
                  <a:pt x="8573" y="1246"/>
                </a:lnTo>
                <a:lnTo>
                  <a:pt x="8579" y="1247"/>
                </a:lnTo>
                <a:lnTo>
                  <a:pt x="8584" y="1249"/>
                </a:lnTo>
                <a:lnTo>
                  <a:pt x="8590" y="1254"/>
                </a:lnTo>
                <a:lnTo>
                  <a:pt x="8595" y="1251"/>
                </a:lnTo>
                <a:lnTo>
                  <a:pt x="8600" y="1250"/>
                </a:lnTo>
                <a:lnTo>
                  <a:pt x="8604" y="1247"/>
                </a:lnTo>
                <a:lnTo>
                  <a:pt x="8608" y="1245"/>
                </a:lnTo>
                <a:lnTo>
                  <a:pt x="8612" y="1238"/>
                </a:lnTo>
                <a:lnTo>
                  <a:pt x="8615" y="1230"/>
                </a:lnTo>
                <a:lnTo>
                  <a:pt x="8619" y="1214"/>
                </a:lnTo>
                <a:lnTo>
                  <a:pt x="8621" y="1197"/>
                </a:lnTo>
                <a:lnTo>
                  <a:pt x="8621" y="1191"/>
                </a:lnTo>
                <a:lnTo>
                  <a:pt x="8621" y="1187"/>
                </a:lnTo>
                <a:lnTo>
                  <a:pt x="8622" y="1184"/>
                </a:lnTo>
                <a:lnTo>
                  <a:pt x="8624" y="1179"/>
                </a:lnTo>
                <a:lnTo>
                  <a:pt x="8629" y="1173"/>
                </a:lnTo>
                <a:lnTo>
                  <a:pt x="8634" y="1167"/>
                </a:lnTo>
                <a:lnTo>
                  <a:pt x="8640" y="1160"/>
                </a:lnTo>
                <a:lnTo>
                  <a:pt x="8645" y="1155"/>
                </a:lnTo>
                <a:lnTo>
                  <a:pt x="8650" y="1148"/>
                </a:lnTo>
                <a:lnTo>
                  <a:pt x="8653" y="1140"/>
                </a:lnTo>
                <a:lnTo>
                  <a:pt x="8653" y="1140"/>
                </a:lnTo>
                <a:lnTo>
                  <a:pt x="8653" y="1140"/>
                </a:lnTo>
                <a:lnTo>
                  <a:pt x="8653" y="1140"/>
                </a:lnTo>
                <a:lnTo>
                  <a:pt x="8653" y="1140"/>
                </a:lnTo>
                <a:lnTo>
                  <a:pt x="8655" y="1130"/>
                </a:lnTo>
                <a:lnTo>
                  <a:pt x="8660" y="1120"/>
                </a:lnTo>
                <a:lnTo>
                  <a:pt x="8662" y="1116"/>
                </a:lnTo>
                <a:lnTo>
                  <a:pt x="8665" y="1113"/>
                </a:lnTo>
                <a:lnTo>
                  <a:pt x="8670" y="1109"/>
                </a:lnTo>
                <a:lnTo>
                  <a:pt x="8675" y="1106"/>
                </a:lnTo>
                <a:lnTo>
                  <a:pt x="8674" y="1097"/>
                </a:lnTo>
                <a:lnTo>
                  <a:pt x="8675" y="1089"/>
                </a:lnTo>
                <a:lnTo>
                  <a:pt x="8678" y="1083"/>
                </a:lnTo>
                <a:lnTo>
                  <a:pt x="8681" y="1075"/>
                </a:lnTo>
                <a:lnTo>
                  <a:pt x="8689" y="1062"/>
                </a:lnTo>
                <a:lnTo>
                  <a:pt x="8695" y="1047"/>
                </a:lnTo>
                <a:lnTo>
                  <a:pt x="8695" y="1047"/>
                </a:lnTo>
                <a:lnTo>
                  <a:pt x="8695" y="1047"/>
                </a:lnTo>
                <a:lnTo>
                  <a:pt x="8697" y="1040"/>
                </a:lnTo>
                <a:lnTo>
                  <a:pt x="8699" y="1034"/>
                </a:lnTo>
                <a:lnTo>
                  <a:pt x="8700" y="1025"/>
                </a:lnTo>
                <a:lnTo>
                  <a:pt x="8701" y="1018"/>
                </a:lnTo>
                <a:lnTo>
                  <a:pt x="8703" y="1016"/>
                </a:lnTo>
                <a:lnTo>
                  <a:pt x="8704" y="1014"/>
                </a:lnTo>
                <a:lnTo>
                  <a:pt x="8707" y="1013"/>
                </a:lnTo>
                <a:lnTo>
                  <a:pt x="8709" y="1013"/>
                </a:lnTo>
                <a:lnTo>
                  <a:pt x="8709" y="4892"/>
                </a:lnTo>
                <a:lnTo>
                  <a:pt x="0" y="4892"/>
                </a:lnTo>
                <a:lnTo>
                  <a:pt x="0" y="4892"/>
                </a:lnTo>
                <a:lnTo>
                  <a:pt x="8" y="4891"/>
                </a:lnTo>
                <a:lnTo>
                  <a:pt x="16" y="4890"/>
                </a:lnTo>
                <a:lnTo>
                  <a:pt x="22" y="4888"/>
                </a:lnTo>
                <a:lnTo>
                  <a:pt x="29" y="4885"/>
                </a:lnTo>
                <a:lnTo>
                  <a:pt x="31" y="4878"/>
                </a:lnTo>
                <a:lnTo>
                  <a:pt x="35" y="4874"/>
                </a:lnTo>
                <a:lnTo>
                  <a:pt x="38" y="4872"/>
                </a:lnTo>
                <a:lnTo>
                  <a:pt x="41" y="4870"/>
                </a:lnTo>
                <a:lnTo>
                  <a:pt x="45" y="4871"/>
                </a:lnTo>
                <a:lnTo>
                  <a:pt x="49" y="4873"/>
                </a:lnTo>
                <a:lnTo>
                  <a:pt x="52" y="4876"/>
                </a:lnTo>
                <a:lnTo>
                  <a:pt x="57" y="4881"/>
                </a:lnTo>
                <a:lnTo>
                  <a:pt x="66" y="4876"/>
                </a:lnTo>
                <a:lnTo>
                  <a:pt x="74" y="4873"/>
                </a:lnTo>
                <a:lnTo>
                  <a:pt x="74" y="4851"/>
                </a:lnTo>
                <a:lnTo>
                  <a:pt x="74" y="4828"/>
                </a:lnTo>
                <a:lnTo>
                  <a:pt x="75" y="4823"/>
                </a:lnTo>
                <a:lnTo>
                  <a:pt x="77" y="4819"/>
                </a:lnTo>
                <a:lnTo>
                  <a:pt x="79" y="4813"/>
                </a:lnTo>
                <a:lnTo>
                  <a:pt x="82" y="4809"/>
                </a:lnTo>
                <a:lnTo>
                  <a:pt x="86" y="4805"/>
                </a:lnTo>
                <a:lnTo>
                  <a:pt x="91" y="4802"/>
                </a:lnTo>
                <a:lnTo>
                  <a:pt x="97" y="4799"/>
                </a:lnTo>
                <a:lnTo>
                  <a:pt x="105" y="4795"/>
                </a:lnTo>
                <a:lnTo>
                  <a:pt x="102" y="4792"/>
                </a:lnTo>
                <a:lnTo>
                  <a:pt x="100" y="4787"/>
                </a:lnTo>
                <a:lnTo>
                  <a:pt x="94" y="4786"/>
                </a:lnTo>
                <a:lnTo>
                  <a:pt x="88" y="4784"/>
                </a:lnTo>
                <a:lnTo>
                  <a:pt x="84" y="4781"/>
                </a:lnTo>
                <a:lnTo>
                  <a:pt x="80" y="4779"/>
                </a:lnTo>
                <a:lnTo>
                  <a:pt x="77" y="4775"/>
                </a:lnTo>
                <a:lnTo>
                  <a:pt x="75" y="4772"/>
                </a:lnTo>
                <a:lnTo>
                  <a:pt x="74" y="4767"/>
                </a:lnTo>
                <a:lnTo>
                  <a:pt x="72" y="4764"/>
                </a:lnTo>
                <a:lnTo>
                  <a:pt x="72" y="4755"/>
                </a:lnTo>
                <a:lnTo>
                  <a:pt x="75" y="4746"/>
                </a:lnTo>
                <a:lnTo>
                  <a:pt x="77" y="4737"/>
                </a:lnTo>
                <a:lnTo>
                  <a:pt x="80" y="4727"/>
                </a:lnTo>
                <a:lnTo>
                  <a:pt x="84" y="4722"/>
                </a:lnTo>
                <a:lnTo>
                  <a:pt x="86" y="4716"/>
                </a:lnTo>
                <a:lnTo>
                  <a:pt x="87" y="4710"/>
                </a:lnTo>
                <a:lnTo>
                  <a:pt x="87" y="4704"/>
                </a:lnTo>
                <a:lnTo>
                  <a:pt x="87" y="4697"/>
                </a:lnTo>
                <a:lnTo>
                  <a:pt x="88" y="4691"/>
                </a:lnTo>
                <a:lnTo>
                  <a:pt x="89" y="4685"/>
                </a:lnTo>
                <a:lnTo>
                  <a:pt x="92" y="4680"/>
                </a:lnTo>
                <a:lnTo>
                  <a:pt x="92" y="4658"/>
                </a:lnTo>
                <a:lnTo>
                  <a:pt x="94" y="4635"/>
                </a:lnTo>
                <a:lnTo>
                  <a:pt x="94" y="4625"/>
                </a:lnTo>
                <a:lnTo>
                  <a:pt x="92" y="4614"/>
                </a:lnTo>
                <a:lnTo>
                  <a:pt x="88" y="4604"/>
                </a:lnTo>
                <a:lnTo>
                  <a:pt x="82" y="4593"/>
                </a:lnTo>
                <a:lnTo>
                  <a:pt x="68" y="4588"/>
                </a:lnTo>
                <a:lnTo>
                  <a:pt x="52" y="4582"/>
                </a:lnTo>
                <a:lnTo>
                  <a:pt x="48" y="4581"/>
                </a:lnTo>
                <a:lnTo>
                  <a:pt x="44" y="4580"/>
                </a:lnTo>
                <a:lnTo>
                  <a:pt x="40" y="4579"/>
                </a:lnTo>
                <a:lnTo>
                  <a:pt x="37" y="4575"/>
                </a:lnTo>
                <a:lnTo>
                  <a:pt x="31" y="4570"/>
                </a:lnTo>
                <a:lnTo>
                  <a:pt x="26" y="4563"/>
                </a:lnTo>
                <a:lnTo>
                  <a:pt x="14" y="4563"/>
                </a:lnTo>
                <a:lnTo>
                  <a:pt x="0" y="4564"/>
                </a:lnTo>
                <a:lnTo>
                  <a:pt x="0" y="4330"/>
                </a:lnTo>
                <a:lnTo>
                  <a:pt x="15" y="4326"/>
                </a:lnTo>
                <a:lnTo>
                  <a:pt x="30" y="4321"/>
                </a:lnTo>
                <a:lnTo>
                  <a:pt x="45" y="4317"/>
                </a:lnTo>
                <a:lnTo>
                  <a:pt x="59" y="4312"/>
                </a:lnTo>
                <a:lnTo>
                  <a:pt x="61" y="4311"/>
                </a:lnTo>
                <a:lnTo>
                  <a:pt x="65" y="4311"/>
                </a:lnTo>
                <a:lnTo>
                  <a:pt x="74" y="4309"/>
                </a:lnTo>
                <a:lnTo>
                  <a:pt x="84" y="4307"/>
                </a:lnTo>
                <a:lnTo>
                  <a:pt x="92" y="4304"/>
                </a:lnTo>
                <a:lnTo>
                  <a:pt x="101" y="4302"/>
                </a:lnTo>
                <a:lnTo>
                  <a:pt x="111" y="4296"/>
                </a:lnTo>
                <a:lnTo>
                  <a:pt x="120" y="4290"/>
                </a:lnTo>
                <a:lnTo>
                  <a:pt x="125" y="4287"/>
                </a:lnTo>
                <a:lnTo>
                  <a:pt x="129" y="4282"/>
                </a:lnTo>
                <a:lnTo>
                  <a:pt x="132" y="4278"/>
                </a:lnTo>
                <a:lnTo>
                  <a:pt x="134" y="4272"/>
                </a:lnTo>
                <a:lnTo>
                  <a:pt x="132" y="4252"/>
                </a:lnTo>
                <a:lnTo>
                  <a:pt x="130" y="4232"/>
                </a:lnTo>
                <a:lnTo>
                  <a:pt x="130" y="4222"/>
                </a:lnTo>
                <a:lnTo>
                  <a:pt x="131" y="4212"/>
                </a:lnTo>
                <a:lnTo>
                  <a:pt x="132" y="4202"/>
                </a:lnTo>
                <a:lnTo>
                  <a:pt x="136" y="4192"/>
                </a:lnTo>
                <a:lnTo>
                  <a:pt x="137" y="4188"/>
                </a:lnTo>
                <a:lnTo>
                  <a:pt x="138" y="4185"/>
                </a:lnTo>
                <a:lnTo>
                  <a:pt x="140" y="4182"/>
                </a:lnTo>
                <a:lnTo>
                  <a:pt x="142" y="4179"/>
                </a:lnTo>
                <a:lnTo>
                  <a:pt x="148" y="4175"/>
                </a:lnTo>
                <a:lnTo>
                  <a:pt x="154" y="4170"/>
                </a:lnTo>
                <a:lnTo>
                  <a:pt x="155" y="4165"/>
                </a:lnTo>
                <a:lnTo>
                  <a:pt x="157" y="4159"/>
                </a:lnTo>
                <a:lnTo>
                  <a:pt x="157" y="4159"/>
                </a:lnTo>
                <a:lnTo>
                  <a:pt x="166" y="4147"/>
                </a:lnTo>
                <a:lnTo>
                  <a:pt x="175" y="4135"/>
                </a:lnTo>
                <a:lnTo>
                  <a:pt x="184" y="4122"/>
                </a:lnTo>
                <a:lnTo>
                  <a:pt x="192" y="4110"/>
                </a:lnTo>
                <a:lnTo>
                  <a:pt x="194" y="4106"/>
                </a:lnTo>
                <a:lnTo>
                  <a:pt x="195" y="4102"/>
                </a:lnTo>
                <a:lnTo>
                  <a:pt x="197" y="4100"/>
                </a:lnTo>
                <a:lnTo>
                  <a:pt x="199" y="4097"/>
                </a:lnTo>
                <a:lnTo>
                  <a:pt x="205" y="4094"/>
                </a:lnTo>
                <a:lnTo>
                  <a:pt x="211" y="4090"/>
                </a:lnTo>
                <a:lnTo>
                  <a:pt x="220" y="4079"/>
                </a:lnTo>
                <a:lnTo>
                  <a:pt x="226" y="4069"/>
                </a:lnTo>
                <a:lnTo>
                  <a:pt x="228" y="4064"/>
                </a:lnTo>
                <a:lnTo>
                  <a:pt x="229" y="4059"/>
                </a:lnTo>
                <a:lnTo>
                  <a:pt x="229" y="4054"/>
                </a:lnTo>
                <a:lnTo>
                  <a:pt x="229" y="4049"/>
                </a:lnTo>
                <a:lnTo>
                  <a:pt x="228" y="4045"/>
                </a:lnTo>
                <a:lnTo>
                  <a:pt x="227" y="4040"/>
                </a:lnTo>
                <a:lnTo>
                  <a:pt x="225" y="4035"/>
                </a:lnTo>
                <a:lnTo>
                  <a:pt x="221" y="4030"/>
                </a:lnTo>
                <a:lnTo>
                  <a:pt x="214" y="4022"/>
                </a:lnTo>
                <a:lnTo>
                  <a:pt x="202" y="4014"/>
                </a:lnTo>
                <a:lnTo>
                  <a:pt x="196" y="4008"/>
                </a:lnTo>
                <a:lnTo>
                  <a:pt x="190" y="4000"/>
                </a:lnTo>
                <a:lnTo>
                  <a:pt x="187" y="3994"/>
                </a:lnTo>
                <a:lnTo>
                  <a:pt x="184" y="3985"/>
                </a:lnTo>
                <a:lnTo>
                  <a:pt x="181" y="3984"/>
                </a:lnTo>
                <a:lnTo>
                  <a:pt x="180" y="3983"/>
                </a:lnTo>
                <a:lnTo>
                  <a:pt x="179" y="3980"/>
                </a:lnTo>
                <a:lnTo>
                  <a:pt x="178" y="3978"/>
                </a:lnTo>
                <a:lnTo>
                  <a:pt x="176" y="3975"/>
                </a:lnTo>
                <a:lnTo>
                  <a:pt x="172" y="3970"/>
                </a:lnTo>
                <a:lnTo>
                  <a:pt x="138" y="3968"/>
                </a:lnTo>
                <a:lnTo>
                  <a:pt x="104" y="3966"/>
                </a:lnTo>
                <a:lnTo>
                  <a:pt x="69" y="3964"/>
                </a:lnTo>
                <a:lnTo>
                  <a:pt x="36" y="3960"/>
                </a:lnTo>
                <a:lnTo>
                  <a:pt x="27" y="3963"/>
                </a:lnTo>
                <a:lnTo>
                  <a:pt x="18" y="3964"/>
                </a:lnTo>
                <a:lnTo>
                  <a:pt x="9" y="3965"/>
                </a:lnTo>
                <a:lnTo>
                  <a:pt x="0" y="3964"/>
                </a:lnTo>
                <a:lnTo>
                  <a:pt x="0" y="3508"/>
                </a:lnTo>
                <a:lnTo>
                  <a:pt x="9" y="3516"/>
                </a:lnTo>
                <a:lnTo>
                  <a:pt x="18" y="3525"/>
                </a:lnTo>
                <a:lnTo>
                  <a:pt x="25" y="3534"/>
                </a:lnTo>
                <a:lnTo>
                  <a:pt x="31" y="3544"/>
                </a:lnTo>
                <a:lnTo>
                  <a:pt x="42" y="3565"/>
                </a:lnTo>
                <a:lnTo>
                  <a:pt x="54" y="3587"/>
                </a:lnTo>
                <a:lnTo>
                  <a:pt x="60" y="3597"/>
                </a:lnTo>
                <a:lnTo>
                  <a:pt x="67" y="3608"/>
                </a:lnTo>
                <a:lnTo>
                  <a:pt x="84" y="3621"/>
                </a:lnTo>
                <a:lnTo>
                  <a:pt x="90" y="3622"/>
                </a:lnTo>
                <a:lnTo>
                  <a:pt x="97" y="3622"/>
                </a:lnTo>
                <a:lnTo>
                  <a:pt x="104" y="3621"/>
                </a:lnTo>
                <a:lnTo>
                  <a:pt x="110" y="3619"/>
                </a:lnTo>
                <a:lnTo>
                  <a:pt x="117" y="3618"/>
                </a:lnTo>
                <a:lnTo>
                  <a:pt x="124" y="3618"/>
                </a:lnTo>
                <a:lnTo>
                  <a:pt x="127" y="3618"/>
                </a:lnTo>
                <a:lnTo>
                  <a:pt x="130" y="3621"/>
                </a:lnTo>
                <a:lnTo>
                  <a:pt x="134" y="3622"/>
                </a:lnTo>
                <a:lnTo>
                  <a:pt x="136" y="3625"/>
                </a:lnTo>
                <a:lnTo>
                  <a:pt x="150" y="3617"/>
                </a:lnTo>
                <a:lnTo>
                  <a:pt x="165" y="3611"/>
                </a:lnTo>
                <a:lnTo>
                  <a:pt x="171" y="3607"/>
                </a:lnTo>
                <a:lnTo>
                  <a:pt x="178" y="3602"/>
                </a:lnTo>
                <a:lnTo>
                  <a:pt x="180" y="3600"/>
                </a:lnTo>
                <a:lnTo>
                  <a:pt x="182" y="3595"/>
                </a:lnTo>
                <a:lnTo>
                  <a:pt x="185" y="3592"/>
                </a:lnTo>
                <a:lnTo>
                  <a:pt x="186" y="3587"/>
                </a:lnTo>
                <a:lnTo>
                  <a:pt x="175" y="3594"/>
                </a:lnTo>
                <a:lnTo>
                  <a:pt x="162" y="3600"/>
                </a:lnTo>
                <a:lnTo>
                  <a:pt x="155" y="3605"/>
                </a:lnTo>
                <a:lnTo>
                  <a:pt x="148" y="3608"/>
                </a:lnTo>
                <a:lnTo>
                  <a:pt x="141" y="3609"/>
                </a:lnTo>
                <a:lnTo>
                  <a:pt x="136" y="3609"/>
                </a:lnTo>
                <a:lnTo>
                  <a:pt x="135" y="3608"/>
                </a:lnTo>
                <a:lnTo>
                  <a:pt x="132" y="3606"/>
                </a:lnTo>
                <a:lnTo>
                  <a:pt x="131" y="3604"/>
                </a:lnTo>
                <a:lnTo>
                  <a:pt x="130" y="3601"/>
                </a:lnTo>
                <a:lnTo>
                  <a:pt x="130" y="3593"/>
                </a:lnTo>
                <a:lnTo>
                  <a:pt x="131" y="3582"/>
                </a:lnTo>
                <a:lnTo>
                  <a:pt x="129" y="3576"/>
                </a:lnTo>
                <a:lnTo>
                  <a:pt x="128" y="3572"/>
                </a:lnTo>
                <a:lnTo>
                  <a:pt x="128" y="3567"/>
                </a:lnTo>
                <a:lnTo>
                  <a:pt x="128" y="3563"/>
                </a:lnTo>
                <a:lnTo>
                  <a:pt x="130" y="3554"/>
                </a:lnTo>
                <a:lnTo>
                  <a:pt x="132" y="3545"/>
                </a:lnTo>
                <a:lnTo>
                  <a:pt x="124" y="3530"/>
                </a:lnTo>
                <a:lnTo>
                  <a:pt x="116" y="3514"/>
                </a:lnTo>
                <a:lnTo>
                  <a:pt x="108" y="3498"/>
                </a:lnTo>
                <a:lnTo>
                  <a:pt x="99" y="3483"/>
                </a:lnTo>
                <a:lnTo>
                  <a:pt x="90" y="3482"/>
                </a:lnTo>
                <a:lnTo>
                  <a:pt x="81" y="3482"/>
                </a:lnTo>
                <a:lnTo>
                  <a:pt x="75" y="3481"/>
                </a:lnTo>
                <a:lnTo>
                  <a:pt x="68" y="3480"/>
                </a:lnTo>
                <a:lnTo>
                  <a:pt x="62" y="3477"/>
                </a:lnTo>
                <a:lnTo>
                  <a:pt x="57" y="3475"/>
                </a:lnTo>
                <a:lnTo>
                  <a:pt x="47" y="3470"/>
                </a:lnTo>
                <a:lnTo>
                  <a:pt x="38" y="3463"/>
                </a:lnTo>
                <a:lnTo>
                  <a:pt x="20" y="3446"/>
                </a:lnTo>
                <a:lnTo>
                  <a:pt x="4" y="3430"/>
                </a:lnTo>
                <a:lnTo>
                  <a:pt x="5" y="3424"/>
                </a:lnTo>
                <a:lnTo>
                  <a:pt x="5" y="3419"/>
                </a:lnTo>
                <a:lnTo>
                  <a:pt x="2" y="3412"/>
                </a:lnTo>
                <a:lnTo>
                  <a:pt x="0" y="3406"/>
                </a:lnTo>
                <a:lnTo>
                  <a:pt x="0" y="3373"/>
                </a:lnTo>
                <a:lnTo>
                  <a:pt x="2" y="3372"/>
                </a:lnTo>
                <a:lnTo>
                  <a:pt x="4" y="3370"/>
                </a:lnTo>
                <a:lnTo>
                  <a:pt x="7" y="3364"/>
                </a:lnTo>
                <a:lnTo>
                  <a:pt x="10" y="3359"/>
                </a:lnTo>
                <a:lnTo>
                  <a:pt x="14" y="3354"/>
                </a:lnTo>
                <a:lnTo>
                  <a:pt x="18" y="3352"/>
                </a:lnTo>
                <a:lnTo>
                  <a:pt x="24" y="3350"/>
                </a:lnTo>
                <a:lnTo>
                  <a:pt x="29" y="3349"/>
                </a:lnTo>
                <a:lnTo>
                  <a:pt x="36" y="3349"/>
                </a:lnTo>
                <a:lnTo>
                  <a:pt x="42" y="3351"/>
                </a:lnTo>
                <a:lnTo>
                  <a:pt x="51" y="3346"/>
                </a:lnTo>
                <a:lnTo>
                  <a:pt x="60" y="3345"/>
                </a:lnTo>
                <a:lnTo>
                  <a:pt x="68" y="3345"/>
                </a:lnTo>
                <a:lnTo>
                  <a:pt x="76" y="3347"/>
                </a:lnTo>
                <a:lnTo>
                  <a:pt x="84" y="3351"/>
                </a:lnTo>
                <a:lnTo>
                  <a:pt x="90" y="3355"/>
                </a:lnTo>
                <a:lnTo>
                  <a:pt x="97" y="3362"/>
                </a:lnTo>
                <a:lnTo>
                  <a:pt x="104" y="3367"/>
                </a:lnTo>
                <a:lnTo>
                  <a:pt x="102" y="3371"/>
                </a:lnTo>
                <a:lnTo>
                  <a:pt x="102" y="3374"/>
                </a:lnTo>
                <a:lnTo>
                  <a:pt x="101" y="3374"/>
                </a:lnTo>
                <a:lnTo>
                  <a:pt x="101" y="3374"/>
                </a:lnTo>
                <a:lnTo>
                  <a:pt x="104" y="3375"/>
                </a:lnTo>
                <a:lnTo>
                  <a:pt x="106" y="3375"/>
                </a:lnTo>
                <a:lnTo>
                  <a:pt x="105" y="3372"/>
                </a:lnTo>
                <a:lnTo>
                  <a:pt x="104" y="3367"/>
                </a:lnTo>
                <a:lnTo>
                  <a:pt x="104" y="3367"/>
                </a:lnTo>
                <a:lnTo>
                  <a:pt x="109" y="3369"/>
                </a:lnTo>
                <a:lnTo>
                  <a:pt x="115" y="3371"/>
                </a:lnTo>
                <a:lnTo>
                  <a:pt x="119" y="3373"/>
                </a:lnTo>
                <a:lnTo>
                  <a:pt x="124" y="3375"/>
                </a:lnTo>
                <a:lnTo>
                  <a:pt x="128" y="3379"/>
                </a:lnTo>
                <a:lnTo>
                  <a:pt x="131" y="3382"/>
                </a:lnTo>
                <a:lnTo>
                  <a:pt x="135" y="3386"/>
                </a:lnTo>
                <a:lnTo>
                  <a:pt x="138" y="3391"/>
                </a:lnTo>
                <a:lnTo>
                  <a:pt x="144" y="3394"/>
                </a:lnTo>
                <a:lnTo>
                  <a:pt x="149" y="3399"/>
                </a:lnTo>
                <a:lnTo>
                  <a:pt x="152" y="3404"/>
                </a:lnTo>
                <a:lnTo>
                  <a:pt x="156" y="3410"/>
                </a:lnTo>
                <a:lnTo>
                  <a:pt x="161" y="3422"/>
                </a:lnTo>
                <a:lnTo>
                  <a:pt x="167" y="3433"/>
                </a:lnTo>
                <a:lnTo>
                  <a:pt x="208" y="3446"/>
                </a:lnTo>
                <a:lnTo>
                  <a:pt x="247" y="3461"/>
                </a:lnTo>
                <a:lnTo>
                  <a:pt x="286" y="3478"/>
                </a:lnTo>
                <a:lnTo>
                  <a:pt x="324" y="3496"/>
                </a:lnTo>
                <a:lnTo>
                  <a:pt x="336" y="3501"/>
                </a:lnTo>
                <a:lnTo>
                  <a:pt x="347" y="3504"/>
                </a:lnTo>
                <a:lnTo>
                  <a:pt x="354" y="3502"/>
                </a:lnTo>
                <a:lnTo>
                  <a:pt x="359" y="3501"/>
                </a:lnTo>
                <a:lnTo>
                  <a:pt x="366" y="3500"/>
                </a:lnTo>
                <a:lnTo>
                  <a:pt x="371" y="3501"/>
                </a:lnTo>
                <a:lnTo>
                  <a:pt x="384" y="3501"/>
                </a:lnTo>
                <a:lnTo>
                  <a:pt x="396" y="3502"/>
                </a:lnTo>
                <a:lnTo>
                  <a:pt x="407" y="3501"/>
                </a:lnTo>
                <a:lnTo>
                  <a:pt x="419" y="3501"/>
                </a:lnTo>
                <a:lnTo>
                  <a:pt x="424" y="3501"/>
                </a:lnTo>
                <a:lnTo>
                  <a:pt x="429" y="3502"/>
                </a:lnTo>
                <a:lnTo>
                  <a:pt x="435" y="3504"/>
                </a:lnTo>
                <a:lnTo>
                  <a:pt x="440" y="3506"/>
                </a:lnTo>
                <a:lnTo>
                  <a:pt x="457" y="3511"/>
                </a:lnTo>
                <a:lnTo>
                  <a:pt x="475" y="3515"/>
                </a:lnTo>
                <a:lnTo>
                  <a:pt x="491" y="3518"/>
                </a:lnTo>
                <a:lnTo>
                  <a:pt x="508" y="3523"/>
                </a:lnTo>
                <a:lnTo>
                  <a:pt x="534" y="3527"/>
                </a:lnTo>
                <a:lnTo>
                  <a:pt x="559" y="3532"/>
                </a:lnTo>
                <a:lnTo>
                  <a:pt x="584" y="3536"/>
                </a:lnTo>
                <a:lnTo>
                  <a:pt x="609" y="3540"/>
                </a:lnTo>
                <a:lnTo>
                  <a:pt x="620" y="3542"/>
                </a:lnTo>
                <a:lnTo>
                  <a:pt x="632" y="3542"/>
                </a:lnTo>
                <a:lnTo>
                  <a:pt x="638" y="3542"/>
                </a:lnTo>
                <a:lnTo>
                  <a:pt x="643" y="3543"/>
                </a:lnTo>
                <a:lnTo>
                  <a:pt x="648" y="3545"/>
                </a:lnTo>
                <a:lnTo>
                  <a:pt x="654" y="3548"/>
                </a:lnTo>
                <a:lnTo>
                  <a:pt x="666" y="3547"/>
                </a:lnTo>
                <a:lnTo>
                  <a:pt x="678" y="3547"/>
                </a:lnTo>
                <a:lnTo>
                  <a:pt x="690" y="3547"/>
                </a:lnTo>
                <a:lnTo>
                  <a:pt x="703" y="3546"/>
                </a:lnTo>
                <a:lnTo>
                  <a:pt x="712" y="3546"/>
                </a:lnTo>
                <a:lnTo>
                  <a:pt x="720" y="3547"/>
                </a:lnTo>
                <a:lnTo>
                  <a:pt x="729" y="3550"/>
                </a:lnTo>
                <a:lnTo>
                  <a:pt x="737" y="3552"/>
                </a:lnTo>
                <a:lnTo>
                  <a:pt x="755" y="3556"/>
                </a:lnTo>
                <a:lnTo>
                  <a:pt x="772" y="3561"/>
                </a:lnTo>
                <a:lnTo>
                  <a:pt x="775" y="3560"/>
                </a:lnTo>
                <a:lnTo>
                  <a:pt x="779" y="3558"/>
                </a:lnTo>
                <a:lnTo>
                  <a:pt x="780" y="3544"/>
                </a:lnTo>
                <a:lnTo>
                  <a:pt x="784" y="3531"/>
                </a:lnTo>
                <a:lnTo>
                  <a:pt x="787" y="3517"/>
                </a:lnTo>
                <a:lnTo>
                  <a:pt x="792" y="3504"/>
                </a:lnTo>
                <a:lnTo>
                  <a:pt x="800" y="3478"/>
                </a:lnTo>
                <a:lnTo>
                  <a:pt x="808" y="3452"/>
                </a:lnTo>
                <a:lnTo>
                  <a:pt x="812" y="3441"/>
                </a:lnTo>
                <a:lnTo>
                  <a:pt x="815" y="3430"/>
                </a:lnTo>
                <a:lnTo>
                  <a:pt x="816" y="3423"/>
                </a:lnTo>
                <a:lnTo>
                  <a:pt x="816" y="3417"/>
                </a:lnTo>
                <a:lnTo>
                  <a:pt x="815" y="3412"/>
                </a:lnTo>
                <a:lnTo>
                  <a:pt x="813" y="3405"/>
                </a:lnTo>
                <a:lnTo>
                  <a:pt x="792" y="3387"/>
                </a:lnTo>
                <a:lnTo>
                  <a:pt x="780" y="3384"/>
                </a:lnTo>
                <a:lnTo>
                  <a:pt x="768" y="3381"/>
                </a:lnTo>
                <a:lnTo>
                  <a:pt x="758" y="3375"/>
                </a:lnTo>
                <a:lnTo>
                  <a:pt x="748" y="3371"/>
                </a:lnTo>
                <a:lnTo>
                  <a:pt x="737" y="3365"/>
                </a:lnTo>
                <a:lnTo>
                  <a:pt x="727" y="3360"/>
                </a:lnTo>
                <a:lnTo>
                  <a:pt x="703" y="3355"/>
                </a:lnTo>
                <a:lnTo>
                  <a:pt x="677" y="3351"/>
                </a:lnTo>
                <a:lnTo>
                  <a:pt x="652" y="3346"/>
                </a:lnTo>
                <a:lnTo>
                  <a:pt x="626" y="3341"/>
                </a:lnTo>
                <a:lnTo>
                  <a:pt x="618" y="3340"/>
                </a:lnTo>
                <a:lnTo>
                  <a:pt x="610" y="3337"/>
                </a:lnTo>
                <a:lnTo>
                  <a:pt x="603" y="3333"/>
                </a:lnTo>
                <a:lnTo>
                  <a:pt x="597" y="3329"/>
                </a:lnTo>
                <a:lnTo>
                  <a:pt x="585" y="3318"/>
                </a:lnTo>
                <a:lnTo>
                  <a:pt x="571" y="3309"/>
                </a:lnTo>
                <a:lnTo>
                  <a:pt x="563" y="3303"/>
                </a:lnTo>
                <a:lnTo>
                  <a:pt x="555" y="3298"/>
                </a:lnTo>
                <a:lnTo>
                  <a:pt x="549" y="3290"/>
                </a:lnTo>
                <a:lnTo>
                  <a:pt x="544" y="3283"/>
                </a:lnTo>
                <a:lnTo>
                  <a:pt x="540" y="3274"/>
                </a:lnTo>
                <a:lnTo>
                  <a:pt x="538" y="3265"/>
                </a:lnTo>
                <a:lnTo>
                  <a:pt x="537" y="3256"/>
                </a:lnTo>
                <a:lnTo>
                  <a:pt x="536" y="3246"/>
                </a:lnTo>
                <a:lnTo>
                  <a:pt x="536" y="3246"/>
                </a:lnTo>
                <a:lnTo>
                  <a:pt x="537" y="3240"/>
                </a:lnTo>
                <a:lnTo>
                  <a:pt x="539" y="3233"/>
                </a:lnTo>
                <a:lnTo>
                  <a:pt x="540" y="3225"/>
                </a:lnTo>
                <a:lnTo>
                  <a:pt x="543" y="3220"/>
                </a:lnTo>
                <a:lnTo>
                  <a:pt x="545" y="3214"/>
                </a:lnTo>
                <a:lnTo>
                  <a:pt x="548" y="3210"/>
                </a:lnTo>
                <a:lnTo>
                  <a:pt x="551" y="3206"/>
                </a:lnTo>
                <a:lnTo>
                  <a:pt x="555" y="3204"/>
                </a:lnTo>
                <a:lnTo>
                  <a:pt x="558" y="3202"/>
                </a:lnTo>
                <a:lnTo>
                  <a:pt x="561" y="3201"/>
                </a:lnTo>
                <a:lnTo>
                  <a:pt x="566" y="3200"/>
                </a:lnTo>
                <a:lnTo>
                  <a:pt x="570" y="3200"/>
                </a:lnTo>
                <a:lnTo>
                  <a:pt x="575" y="3201"/>
                </a:lnTo>
                <a:lnTo>
                  <a:pt x="579" y="3202"/>
                </a:lnTo>
                <a:lnTo>
                  <a:pt x="589" y="3206"/>
                </a:lnTo>
                <a:lnTo>
                  <a:pt x="599" y="3212"/>
                </a:lnTo>
                <a:lnTo>
                  <a:pt x="603" y="3215"/>
                </a:lnTo>
                <a:lnTo>
                  <a:pt x="605" y="3219"/>
                </a:lnTo>
                <a:lnTo>
                  <a:pt x="609" y="3218"/>
                </a:lnTo>
                <a:lnTo>
                  <a:pt x="614" y="3216"/>
                </a:lnTo>
                <a:lnTo>
                  <a:pt x="624" y="3216"/>
                </a:lnTo>
                <a:lnTo>
                  <a:pt x="634" y="3219"/>
                </a:lnTo>
                <a:lnTo>
                  <a:pt x="638" y="3220"/>
                </a:lnTo>
                <a:lnTo>
                  <a:pt x="643" y="3222"/>
                </a:lnTo>
                <a:lnTo>
                  <a:pt x="646" y="3225"/>
                </a:lnTo>
                <a:lnTo>
                  <a:pt x="649" y="3230"/>
                </a:lnTo>
                <a:lnTo>
                  <a:pt x="658" y="3241"/>
                </a:lnTo>
                <a:lnTo>
                  <a:pt x="669" y="3251"/>
                </a:lnTo>
                <a:lnTo>
                  <a:pt x="680" y="3260"/>
                </a:lnTo>
                <a:lnTo>
                  <a:pt x="692" y="3266"/>
                </a:lnTo>
                <a:lnTo>
                  <a:pt x="717" y="3279"/>
                </a:lnTo>
                <a:lnTo>
                  <a:pt x="743" y="3290"/>
                </a:lnTo>
                <a:lnTo>
                  <a:pt x="757" y="3293"/>
                </a:lnTo>
                <a:lnTo>
                  <a:pt x="773" y="3296"/>
                </a:lnTo>
                <a:lnTo>
                  <a:pt x="779" y="3299"/>
                </a:lnTo>
                <a:lnTo>
                  <a:pt x="786" y="3302"/>
                </a:lnTo>
                <a:lnTo>
                  <a:pt x="792" y="3308"/>
                </a:lnTo>
                <a:lnTo>
                  <a:pt x="796" y="3315"/>
                </a:lnTo>
                <a:lnTo>
                  <a:pt x="804" y="3315"/>
                </a:lnTo>
                <a:lnTo>
                  <a:pt x="812" y="3318"/>
                </a:lnTo>
                <a:lnTo>
                  <a:pt x="818" y="3322"/>
                </a:lnTo>
                <a:lnTo>
                  <a:pt x="824" y="3329"/>
                </a:lnTo>
                <a:lnTo>
                  <a:pt x="830" y="3329"/>
                </a:lnTo>
                <a:lnTo>
                  <a:pt x="836" y="3330"/>
                </a:lnTo>
                <a:lnTo>
                  <a:pt x="843" y="3332"/>
                </a:lnTo>
                <a:lnTo>
                  <a:pt x="847" y="3336"/>
                </a:lnTo>
                <a:lnTo>
                  <a:pt x="863" y="3334"/>
                </a:lnTo>
                <a:lnTo>
                  <a:pt x="878" y="3330"/>
                </a:lnTo>
                <a:lnTo>
                  <a:pt x="885" y="3329"/>
                </a:lnTo>
                <a:lnTo>
                  <a:pt x="893" y="3329"/>
                </a:lnTo>
                <a:lnTo>
                  <a:pt x="897" y="3330"/>
                </a:lnTo>
                <a:lnTo>
                  <a:pt x="900" y="3331"/>
                </a:lnTo>
                <a:lnTo>
                  <a:pt x="904" y="3333"/>
                </a:lnTo>
                <a:lnTo>
                  <a:pt x="908" y="3336"/>
                </a:lnTo>
                <a:lnTo>
                  <a:pt x="908" y="3336"/>
                </a:lnTo>
                <a:lnTo>
                  <a:pt x="908" y="3336"/>
                </a:lnTo>
                <a:lnTo>
                  <a:pt x="908" y="3336"/>
                </a:lnTo>
                <a:lnTo>
                  <a:pt x="908" y="3336"/>
                </a:lnTo>
                <a:lnTo>
                  <a:pt x="919" y="3333"/>
                </a:lnTo>
                <a:lnTo>
                  <a:pt x="931" y="3332"/>
                </a:lnTo>
                <a:lnTo>
                  <a:pt x="942" y="3331"/>
                </a:lnTo>
                <a:lnTo>
                  <a:pt x="953" y="3331"/>
                </a:lnTo>
                <a:lnTo>
                  <a:pt x="975" y="3332"/>
                </a:lnTo>
                <a:lnTo>
                  <a:pt x="997" y="3332"/>
                </a:lnTo>
                <a:lnTo>
                  <a:pt x="997" y="3332"/>
                </a:lnTo>
                <a:lnTo>
                  <a:pt x="1018" y="3333"/>
                </a:lnTo>
                <a:lnTo>
                  <a:pt x="1028" y="3333"/>
                </a:lnTo>
                <a:lnTo>
                  <a:pt x="1038" y="3333"/>
                </a:lnTo>
                <a:lnTo>
                  <a:pt x="1053" y="3334"/>
                </a:lnTo>
                <a:lnTo>
                  <a:pt x="1067" y="3335"/>
                </a:lnTo>
                <a:lnTo>
                  <a:pt x="1084" y="3334"/>
                </a:lnTo>
                <a:lnTo>
                  <a:pt x="1103" y="3331"/>
                </a:lnTo>
                <a:lnTo>
                  <a:pt x="1106" y="3331"/>
                </a:lnTo>
                <a:lnTo>
                  <a:pt x="1111" y="3331"/>
                </a:lnTo>
                <a:lnTo>
                  <a:pt x="1115" y="3333"/>
                </a:lnTo>
                <a:lnTo>
                  <a:pt x="1118" y="3334"/>
                </a:lnTo>
                <a:lnTo>
                  <a:pt x="1122" y="3337"/>
                </a:lnTo>
                <a:lnTo>
                  <a:pt x="1125" y="3341"/>
                </a:lnTo>
                <a:lnTo>
                  <a:pt x="1128" y="3346"/>
                </a:lnTo>
                <a:lnTo>
                  <a:pt x="1131" y="3353"/>
                </a:lnTo>
                <a:lnTo>
                  <a:pt x="1135" y="3351"/>
                </a:lnTo>
                <a:lnTo>
                  <a:pt x="1141" y="3350"/>
                </a:lnTo>
                <a:lnTo>
                  <a:pt x="1145" y="3350"/>
                </a:lnTo>
                <a:lnTo>
                  <a:pt x="1151" y="3352"/>
                </a:lnTo>
                <a:lnTo>
                  <a:pt x="1163" y="3346"/>
                </a:lnTo>
                <a:lnTo>
                  <a:pt x="1175" y="3341"/>
                </a:lnTo>
                <a:lnTo>
                  <a:pt x="1182" y="3339"/>
                </a:lnTo>
                <a:lnTo>
                  <a:pt x="1187" y="3336"/>
                </a:lnTo>
                <a:lnTo>
                  <a:pt x="1195" y="3336"/>
                </a:lnTo>
                <a:lnTo>
                  <a:pt x="1202" y="3336"/>
                </a:lnTo>
                <a:lnTo>
                  <a:pt x="1225" y="3328"/>
                </a:lnTo>
                <a:lnTo>
                  <a:pt x="1248" y="3318"/>
                </a:lnTo>
                <a:lnTo>
                  <a:pt x="1272" y="3309"/>
                </a:lnTo>
                <a:lnTo>
                  <a:pt x="1294" y="3299"/>
                </a:lnTo>
                <a:lnTo>
                  <a:pt x="1305" y="3299"/>
                </a:lnTo>
                <a:lnTo>
                  <a:pt x="1315" y="3299"/>
                </a:lnTo>
                <a:lnTo>
                  <a:pt x="1325" y="3298"/>
                </a:lnTo>
                <a:lnTo>
                  <a:pt x="1335" y="3298"/>
                </a:lnTo>
                <a:lnTo>
                  <a:pt x="1348" y="3295"/>
                </a:lnTo>
                <a:lnTo>
                  <a:pt x="1363" y="3293"/>
                </a:lnTo>
                <a:lnTo>
                  <a:pt x="1377" y="3291"/>
                </a:lnTo>
                <a:lnTo>
                  <a:pt x="1391" y="3289"/>
                </a:lnTo>
                <a:lnTo>
                  <a:pt x="1400" y="3284"/>
                </a:lnTo>
                <a:lnTo>
                  <a:pt x="1407" y="3280"/>
                </a:lnTo>
                <a:lnTo>
                  <a:pt x="1412" y="3279"/>
                </a:lnTo>
                <a:lnTo>
                  <a:pt x="1417" y="3278"/>
                </a:lnTo>
                <a:lnTo>
                  <a:pt x="1422" y="3278"/>
                </a:lnTo>
                <a:lnTo>
                  <a:pt x="1427" y="3280"/>
                </a:lnTo>
                <a:lnTo>
                  <a:pt x="1437" y="3280"/>
                </a:lnTo>
                <a:lnTo>
                  <a:pt x="1447" y="3280"/>
                </a:lnTo>
                <a:lnTo>
                  <a:pt x="1460" y="3283"/>
                </a:lnTo>
                <a:lnTo>
                  <a:pt x="1472" y="3288"/>
                </a:lnTo>
                <a:lnTo>
                  <a:pt x="1484" y="3291"/>
                </a:lnTo>
                <a:lnTo>
                  <a:pt x="1495" y="3295"/>
                </a:lnTo>
                <a:lnTo>
                  <a:pt x="1501" y="3290"/>
                </a:lnTo>
                <a:lnTo>
                  <a:pt x="1505" y="3284"/>
                </a:lnTo>
                <a:lnTo>
                  <a:pt x="1507" y="3278"/>
                </a:lnTo>
                <a:lnTo>
                  <a:pt x="1510" y="3270"/>
                </a:lnTo>
                <a:lnTo>
                  <a:pt x="1511" y="3263"/>
                </a:lnTo>
                <a:lnTo>
                  <a:pt x="1513" y="3255"/>
                </a:lnTo>
                <a:lnTo>
                  <a:pt x="1515" y="3249"/>
                </a:lnTo>
                <a:lnTo>
                  <a:pt x="1520" y="3243"/>
                </a:lnTo>
                <a:lnTo>
                  <a:pt x="1514" y="3233"/>
                </a:lnTo>
                <a:lnTo>
                  <a:pt x="1508" y="3223"/>
                </a:lnTo>
                <a:lnTo>
                  <a:pt x="1504" y="3213"/>
                </a:lnTo>
                <a:lnTo>
                  <a:pt x="1498" y="3203"/>
                </a:lnTo>
                <a:lnTo>
                  <a:pt x="1494" y="3203"/>
                </a:lnTo>
                <a:lnTo>
                  <a:pt x="1490" y="3202"/>
                </a:lnTo>
                <a:lnTo>
                  <a:pt x="1485" y="3201"/>
                </a:lnTo>
                <a:lnTo>
                  <a:pt x="1482" y="3200"/>
                </a:lnTo>
                <a:lnTo>
                  <a:pt x="1475" y="3194"/>
                </a:lnTo>
                <a:lnTo>
                  <a:pt x="1468" y="3188"/>
                </a:lnTo>
                <a:lnTo>
                  <a:pt x="1460" y="3180"/>
                </a:lnTo>
                <a:lnTo>
                  <a:pt x="1451" y="3172"/>
                </a:lnTo>
                <a:lnTo>
                  <a:pt x="1442" y="3164"/>
                </a:lnTo>
                <a:lnTo>
                  <a:pt x="1433" y="3157"/>
                </a:lnTo>
                <a:lnTo>
                  <a:pt x="1424" y="3155"/>
                </a:lnTo>
                <a:lnTo>
                  <a:pt x="1417" y="3152"/>
                </a:lnTo>
                <a:lnTo>
                  <a:pt x="1411" y="3149"/>
                </a:lnTo>
                <a:lnTo>
                  <a:pt x="1406" y="3144"/>
                </a:lnTo>
                <a:lnTo>
                  <a:pt x="1403" y="3139"/>
                </a:lnTo>
                <a:lnTo>
                  <a:pt x="1401" y="3132"/>
                </a:lnTo>
                <a:lnTo>
                  <a:pt x="1400" y="3125"/>
                </a:lnTo>
                <a:lnTo>
                  <a:pt x="1401" y="3119"/>
                </a:lnTo>
                <a:lnTo>
                  <a:pt x="1403" y="3112"/>
                </a:lnTo>
                <a:lnTo>
                  <a:pt x="1406" y="3108"/>
                </a:lnTo>
                <a:lnTo>
                  <a:pt x="1412" y="3105"/>
                </a:lnTo>
                <a:lnTo>
                  <a:pt x="1416" y="3104"/>
                </a:lnTo>
                <a:lnTo>
                  <a:pt x="1422" y="3104"/>
                </a:lnTo>
                <a:lnTo>
                  <a:pt x="1428" y="3105"/>
                </a:lnTo>
                <a:lnTo>
                  <a:pt x="1434" y="3108"/>
                </a:lnTo>
                <a:lnTo>
                  <a:pt x="1441" y="3111"/>
                </a:lnTo>
                <a:lnTo>
                  <a:pt x="1450" y="3113"/>
                </a:lnTo>
                <a:lnTo>
                  <a:pt x="1460" y="3117"/>
                </a:lnTo>
                <a:lnTo>
                  <a:pt x="1468" y="3120"/>
                </a:lnTo>
                <a:lnTo>
                  <a:pt x="1478" y="3122"/>
                </a:lnTo>
                <a:lnTo>
                  <a:pt x="1488" y="3120"/>
                </a:lnTo>
                <a:lnTo>
                  <a:pt x="1498" y="3119"/>
                </a:lnTo>
                <a:lnTo>
                  <a:pt x="1510" y="3119"/>
                </a:lnTo>
                <a:lnTo>
                  <a:pt x="1521" y="3120"/>
                </a:lnTo>
                <a:lnTo>
                  <a:pt x="1532" y="3120"/>
                </a:lnTo>
                <a:lnTo>
                  <a:pt x="1542" y="3119"/>
                </a:lnTo>
                <a:lnTo>
                  <a:pt x="1547" y="3118"/>
                </a:lnTo>
                <a:lnTo>
                  <a:pt x="1552" y="3115"/>
                </a:lnTo>
                <a:lnTo>
                  <a:pt x="1557" y="3113"/>
                </a:lnTo>
                <a:lnTo>
                  <a:pt x="1562" y="3110"/>
                </a:lnTo>
                <a:lnTo>
                  <a:pt x="1575" y="3098"/>
                </a:lnTo>
                <a:lnTo>
                  <a:pt x="1589" y="3084"/>
                </a:lnTo>
                <a:lnTo>
                  <a:pt x="1595" y="3077"/>
                </a:lnTo>
                <a:lnTo>
                  <a:pt x="1601" y="3068"/>
                </a:lnTo>
                <a:lnTo>
                  <a:pt x="1603" y="3062"/>
                </a:lnTo>
                <a:lnTo>
                  <a:pt x="1604" y="3057"/>
                </a:lnTo>
                <a:lnTo>
                  <a:pt x="1600" y="3044"/>
                </a:lnTo>
                <a:lnTo>
                  <a:pt x="1594" y="3033"/>
                </a:lnTo>
                <a:lnTo>
                  <a:pt x="1592" y="3028"/>
                </a:lnTo>
                <a:lnTo>
                  <a:pt x="1589" y="3022"/>
                </a:lnTo>
                <a:lnTo>
                  <a:pt x="1585" y="3014"/>
                </a:lnTo>
                <a:lnTo>
                  <a:pt x="1580" y="3007"/>
                </a:lnTo>
                <a:lnTo>
                  <a:pt x="1575" y="2999"/>
                </a:lnTo>
                <a:lnTo>
                  <a:pt x="1570" y="2992"/>
                </a:lnTo>
                <a:lnTo>
                  <a:pt x="1564" y="2986"/>
                </a:lnTo>
                <a:lnTo>
                  <a:pt x="1560" y="2978"/>
                </a:lnTo>
                <a:lnTo>
                  <a:pt x="1556" y="2969"/>
                </a:lnTo>
                <a:lnTo>
                  <a:pt x="1554" y="2960"/>
                </a:lnTo>
                <a:lnTo>
                  <a:pt x="1553" y="2957"/>
                </a:lnTo>
                <a:lnTo>
                  <a:pt x="1552" y="2952"/>
                </a:lnTo>
                <a:lnTo>
                  <a:pt x="1547" y="2946"/>
                </a:lnTo>
                <a:lnTo>
                  <a:pt x="1545" y="2940"/>
                </a:lnTo>
                <a:lnTo>
                  <a:pt x="1543" y="2933"/>
                </a:lnTo>
                <a:lnTo>
                  <a:pt x="1541" y="2928"/>
                </a:lnTo>
                <a:lnTo>
                  <a:pt x="1540" y="2915"/>
                </a:lnTo>
                <a:lnTo>
                  <a:pt x="1540" y="2902"/>
                </a:lnTo>
                <a:lnTo>
                  <a:pt x="1544" y="2878"/>
                </a:lnTo>
                <a:lnTo>
                  <a:pt x="1550" y="2852"/>
                </a:lnTo>
                <a:lnTo>
                  <a:pt x="1550" y="2846"/>
                </a:lnTo>
                <a:lnTo>
                  <a:pt x="1552" y="2839"/>
                </a:lnTo>
                <a:lnTo>
                  <a:pt x="1554" y="2833"/>
                </a:lnTo>
                <a:lnTo>
                  <a:pt x="1557" y="2828"/>
                </a:lnTo>
                <a:lnTo>
                  <a:pt x="1562" y="2822"/>
                </a:lnTo>
                <a:lnTo>
                  <a:pt x="1566" y="2818"/>
                </a:lnTo>
                <a:lnTo>
                  <a:pt x="1571" y="2813"/>
                </a:lnTo>
                <a:lnTo>
                  <a:pt x="1576" y="2809"/>
                </a:lnTo>
                <a:lnTo>
                  <a:pt x="1585" y="2805"/>
                </a:lnTo>
                <a:lnTo>
                  <a:pt x="1593" y="2799"/>
                </a:lnTo>
                <a:lnTo>
                  <a:pt x="1593" y="2799"/>
                </a:lnTo>
                <a:lnTo>
                  <a:pt x="1593" y="2799"/>
                </a:lnTo>
                <a:lnTo>
                  <a:pt x="1593" y="2799"/>
                </a:lnTo>
                <a:lnTo>
                  <a:pt x="1594" y="2799"/>
                </a:lnTo>
                <a:lnTo>
                  <a:pt x="1595" y="2792"/>
                </a:lnTo>
                <a:lnTo>
                  <a:pt x="1599" y="2787"/>
                </a:lnTo>
                <a:lnTo>
                  <a:pt x="1603" y="2784"/>
                </a:lnTo>
                <a:lnTo>
                  <a:pt x="1609" y="2781"/>
                </a:lnTo>
                <a:lnTo>
                  <a:pt x="1620" y="2777"/>
                </a:lnTo>
                <a:lnTo>
                  <a:pt x="1630" y="2771"/>
                </a:lnTo>
                <a:lnTo>
                  <a:pt x="1645" y="2762"/>
                </a:lnTo>
                <a:lnTo>
                  <a:pt x="1661" y="2755"/>
                </a:lnTo>
                <a:lnTo>
                  <a:pt x="1676" y="2747"/>
                </a:lnTo>
                <a:lnTo>
                  <a:pt x="1693" y="2738"/>
                </a:lnTo>
                <a:lnTo>
                  <a:pt x="1697" y="2736"/>
                </a:lnTo>
                <a:lnTo>
                  <a:pt x="1703" y="2735"/>
                </a:lnTo>
                <a:lnTo>
                  <a:pt x="1707" y="2735"/>
                </a:lnTo>
                <a:lnTo>
                  <a:pt x="1713" y="2737"/>
                </a:lnTo>
                <a:lnTo>
                  <a:pt x="1722" y="2736"/>
                </a:lnTo>
                <a:lnTo>
                  <a:pt x="1732" y="2734"/>
                </a:lnTo>
                <a:lnTo>
                  <a:pt x="1741" y="2732"/>
                </a:lnTo>
                <a:lnTo>
                  <a:pt x="1750" y="2731"/>
                </a:lnTo>
                <a:lnTo>
                  <a:pt x="1757" y="2726"/>
                </a:lnTo>
                <a:lnTo>
                  <a:pt x="1765" y="2721"/>
                </a:lnTo>
                <a:lnTo>
                  <a:pt x="1773" y="2718"/>
                </a:lnTo>
                <a:lnTo>
                  <a:pt x="1781" y="2716"/>
                </a:lnTo>
                <a:lnTo>
                  <a:pt x="1797" y="2712"/>
                </a:lnTo>
                <a:lnTo>
                  <a:pt x="1815" y="2711"/>
                </a:lnTo>
                <a:lnTo>
                  <a:pt x="1817" y="2711"/>
                </a:lnTo>
                <a:lnTo>
                  <a:pt x="1821" y="2711"/>
                </a:lnTo>
                <a:lnTo>
                  <a:pt x="1834" y="2706"/>
                </a:lnTo>
                <a:lnTo>
                  <a:pt x="1846" y="2699"/>
                </a:lnTo>
                <a:lnTo>
                  <a:pt x="1853" y="2696"/>
                </a:lnTo>
                <a:lnTo>
                  <a:pt x="1860" y="2692"/>
                </a:lnTo>
                <a:lnTo>
                  <a:pt x="1866" y="2690"/>
                </a:lnTo>
                <a:lnTo>
                  <a:pt x="1873" y="2688"/>
                </a:lnTo>
                <a:lnTo>
                  <a:pt x="1880" y="2687"/>
                </a:lnTo>
                <a:lnTo>
                  <a:pt x="1886" y="2687"/>
                </a:lnTo>
                <a:lnTo>
                  <a:pt x="1894" y="2688"/>
                </a:lnTo>
                <a:lnTo>
                  <a:pt x="1902" y="2690"/>
                </a:lnTo>
                <a:lnTo>
                  <a:pt x="1902" y="2690"/>
                </a:lnTo>
                <a:lnTo>
                  <a:pt x="1902" y="2690"/>
                </a:lnTo>
                <a:lnTo>
                  <a:pt x="1902" y="2690"/>
                </a:lnTo>
                <a:lnTo>
                  <a:pt x="1932" y="2679"/>
                </a:lnTo>
                <a:lnTo>
                  <a:pt x="1962" y="2669"/>
                </a:lnTo>
                <a:lnTo>
                  <a:pt x="1976" y="2662"/>
                </a:lnTo>
                <a:lnTo>
                  <a:pt x="1990" y="2655"/>
                </a:lnTo>
                <a:lnTo>
                  <a:pt x="1995" y="2649"/>
                </a:lnTo>
                <a:lnTo>
                  <a:pt x="2002" y="2644"/>
                </a:lnTo>
                <a:lnTo>
                  <a:pt x="2008" y="2638"/>
                </a:lnTo>
                <a:lnTo>
                  <a:pt x="2013" y="2630"/>
                </a:lnTo>
                <a:lnTo>
                  <a:pt x="2016" y="2621"/>
                </a:lnTo>
                <a:lnTo>
                  <a:pt x="2022" y="2614"/>
                </a:lnTo>
                <a:lnTo>
                  <a:pt x="2029" y="2607"/>
                </a:lnTo>
                <a:lnTo>
                  <a:pt x="2038" y="2603"/>
                </a:lnTo>
                <a:lnTo>
                  <a:pt x="2038" y="2603"/>
                </a:lnTo>
                <a:lnTo>
                  <a:pt x="2041" y="2599"/>
                </a:lnTo>
                <a:lnTo>
                  <a:pt x="2045" y="2595"/>
                </a:lnTo>
                <a:lnTo>
                  <a:pt x="2046" y="2595"/>
                </a:lnTo>
                <a:lnTo>
                  <a:pt x="2048" y="2594"/>
                </a:lnTo>
                <a:lnTo>
                  <a:pt x="2048" y="2594"/>
                </a:lnTo>
                <a:lnTo>
                  <a:pt x="2046" y="2594"/>
                </a:lnTo>
                <a:lnTo>
                  <a:pt x="2046" y="2594"/>
                </a:lnTo>
                <a:lnTo>
                  <a:pt x="2046" y="2594"/>
                </a:lnTo>
                <a:lnTo>
                  <a:pt x="2050" y="2587"/>
                </a:lnTo>
                <a:lnTo>
                  <a:pt x="2054" y="2581"/>
                </a:lnTo>
                <a:lnTo>
                  <a:pt x="2060" y="2577"/>
                </a:lnTo>
                <a:lnTo>
                  <a:pt x="2065" y="2574"/>
                </a:lnTo>
                <a:lnTo>
                  <a:pt x="2071" y="2571"/>
                </a:lnTo>
                <a:lnTo>
                  <a:pt x="2078" y="2569"/>
                </a:lnTo>
                <a:lnTo>
                  <a:pt x="2085" y="2569"/>
                </a:lnTo>
                <a:lnTo>
                  <a:pt x="2093" y="2571"/>
                </a:lnTo>
                <a:lnTo>
                  <a:pt x="2101" y="2570"/>
                </a:lnTo>
                <a:lnTo>
                  <a:pt x="2109" y="2571"/>
                </a:lnTo>
                <a:lnTo>
                  <a:pt x="2115" y="2574"/>
                </a:lnTo>
                <a:lnTo>
                  <a:pt x="2122" y="2577"/>
                </a:lnTo>
                <a:lnTo>
                  <a:pt x="2133" y="2585"/>
                </a:lnTo>
                <a:lnTo>
                  <a:pt x="2145" y="2595"/>
                </a:lnTo>
                <a:lnTo>
                  <a:pt x="2153" y="2606"/>
                </a:lnTo>
                <a:lnTo>
                  <a:pt x="2162" y="2616"/>
                </a:lnTo>
                <a:lnTo>
                  <a:pt x="2170" y="2627"/>
                </a:lnTo>
                <a:lnTo>
                  <a:pt x="2179" y="2638"/>
                </a:lnTo>
                <a:lnTo>
                  <a:pt x="2184" y="2638"/>
                </a:lnTo>
                <a:lnTo>
                  <a:pt x="2190" y="2639"/>
                </a:lnTo>
                <a:lnTo>
                  <a:pt x="2194" y="2641"/>
                </a:lnTo>
                <a:lnTo>
                  <a:pt x="2199" y="2645"/>
                </a:lnTo>
                <a:lnTo>
                  <a:pt x="2207" y="2651"/>
                </a:lnTo>
                <a:lnTo>
                  <a:pt x="2214" y="2660"/>
                </a:lnTo>
                <a:lnTo>
                  <a:pt x="2221" y="2668"/>
                </a:lnTo>
                <a:lnTo>
                  <a:pt x="2230" y="2675"/>
                </a:lnTo>
                <a:lnTo>
                  <a:pt x="2234" y="2677"/>
                </a:lnTo>
                <a:lnTo>
                  <a:pt x="2240" y="2678"/>
                </a:lnTo>
                <a:lnTo>
                  <a:pt x="2245" y="2679"/>
                </a:lnTo>
                <a:lnTo>
                  <a:pt x="2251" y="2679"/>
                </a:lnTo>
                <a:lnTo>
                  <a:pt x="2261" y="2678"/>
                </a:lnTo>
                <a:lnTo>
                  <a:pt x="2270" y="2680"/>
                </a:lnTo>
                <a:lnTo>
                  <a:pt x="2278" y="2684"/>
                </a:lnTo>
                <a:lnTo>
                  <a:pt x="2287" y="2687"/>
                </a:lnTo>
                <a:lnTo>
                  <a:pt x="2294" y="2691"/>
                </a:lnTo>
                <a:lnTo>
                  <a:pt x="2303" y="2695"/>
                </a:lnTo>
                <a:lnTo>
                  <a:pt x="2312" y="2697"/>
                </a:lnTo>
                <a:lnTo>
                  <a:pt x="2321" y="2698"/>
                </a:lnTo>
                <a:lnTo>
                  <a:pt x="2335" y="2700"/>
                </a:lnTo>
                <a:lnTo>
                  <a:pt x="2349" y="2706"/>
                </a:lnTo>
                <a:lnTo>
                  <a:pt x="2361" y="2711"/>
                </a:lnTo>
                <a:lnTo>
                  <a:pt x="2373" y="2719"/>
                </a:lnTo>
                <a:lnTo>
                  <a:pt x="2381" y="2720"/>
                </a:lnTo>
                <a:lnTo>
                  <a:pt x="2388" y="2722"/>
                </a:lnTo>
                <a:lnTo>
                  <a:pt x="2395" y="2725"/>
                </a:lnTo>
                <a:lnTo>
                  <a:pt x="2402" y="2728"/>
                </a:lnTo>
                <a:lnTo>
                  <a:pt x="2414" y="2735"/>
                </a:lnTo>
                <a:lnTo>
                  <a:pt x="2427" y="2744"/>
                </a:lnTo>
                <a:lnTo>
                  <a:pt x="2451" y="2761"/>
                </a:lnTo>
                <a:lnTo>
                  <a:pt x="2475" y="2778"/>
                </a:lnTo>
                <a:lnTo>
                  <a:pt x="2491" y="2780"/>
                </a:lnTo>
                <a:lnTo>
                  <a:pt x="2508" y="2784"/>
                </a:lnTo>
                <a:lnTo>
                  <a:pt x="2517" y="2784"/>
                </a:lnTo>
                <a:lnTo>
                  <a:pt x="2524" y="2781"/>
                </a:lnTo>
                <a:lnTo>
                  <a:pt x="2532" y="2778"/>
                </a:lnTo>
                <a:lnTo>
                  <a:pt x="2540" y="2775"/>
                </a:lnTo>
                <a:lnTo>
                  <a:pt x="2548" y="2772"/>
                </a:lnTo>
                <a:lnTo>
                  <a:pt x="2556" y="2770"/>
                </a:lnTo>
                <a:lnTo>
                  <a:pt x="2559" y="2769"/>
                </a:lnTo>
                <a:lnTo>
                  <a:pt x="2563" y="2769"/>
                </a:lnTo>
                <a:lnTo>
                  <a:pt x="2568" y="2770"/>
                </a:lnTo>
                <a:lnTo>
                  <a:pt x="2572" y="2771"/>
                </a:lnTo>
                <a:lnTo>
                  <a:pt x="2583" y="2769"/>
                </a:lnTo>
                <a:lnTo>
                  <a:pt x="2596" y="2766"/>
                </a:lnTo>
                <a:lnTo>
                  <a:pt x="2601" y="2764"/>
                </a:lnTo>
                <a:lnTo>
                  <a:pt x="2606" y="2760"/>
                </a:lnTo>
                <a:lnTo>
                  <a:pt x="2610" y="2756"/>
                </a:lnTo>
                <a:lnTo>
                  <a:pt x="2613" y="2750"/>
                </a:lnTo>
                <a:lnTo>
                  <a:pt x="2613" y="2750"/>
                </a:lnTo>
                <a:lnTo>
                  <a:pt x="2613" y="2750"/>
                </a:lnTo>
                <a:lnTo>
                  <a:pt x="2613" y="2750"/>
                </a:lnTo>
                <a:lnTo>
                  <a:pt x="2613" y="2750"/>
                </a:lnTo>
                <a:lnTo>
                  <a:pt x="2608" y="2739"/>
                </a:lnTo>
                <a:lnTo>
                  <a:pt x="2601" y="2728"/>
                </a:lnTo>
                <a:lnTo>
                  <a:pt x="2596" y="2717"/>
                </a:lnTo>
                <a:lnTo>
                  <a:pt x="2590" y="2706"/>
                </a:lnTo>
                <a:lnTo>
                  <a:pt x="2590" y="2706"/>
                </a:lnTo>
                <a:lnTo>
                  <a:pt x="2590" y="2706"/>
                </a:lnTo>
                <a:lnTo>
                  <a:pt x="2590" y="2706"/>
                </a:lnTo>
                <a:lnTo>
                  <a:pt x="2590" y="2706"/>
                </a:lnTo>
                <a:lnTo>
                  <a:pt x="2590" y="2704"/>
                </a:lnTo>
                <a:lnTo>
                  <a:pt x="2588" y="2701"/>
                </a:lnTo>
                <a:lnTo>
                  <a:pt x="2588" y="2701"/>
                </a:lnTo>
                <a:lnTo>
                  <a:pt x="2588" y="2701"/>
                </a:lnTo>
                <a:lnTo>
                  <a:pt x="2588" y="2701"/>
                </a:lnTo>
                <a:lnTo>
                  <a:pt x="2582" y="2690"/>
                </a:lnTo>
                <a:lnTo>
                  <a:pt x="2577" y="2679"/>
                </a:lnTo>
                <a:lnTo>
                  <a:pt x="2571" y="2668"/>
                </a:lnTo>
                <a:lnTo>
                  <a:pt x="2566" y="2657"/>
                </a:lnTo>
                <a:lnTo>
                  <a:pt x="2558" y="2645"/>
                </a:lnTo>
                <a:lnTo>
                  <a:pt x="2550" y="2640"/>
                </a:lnTo>
                <a:lnTo>
                  <a:pt x="2544" y="2636"/>
                </a:lnTo>
                <a:lnTo>
                  <a:pt x="2540" y="2630"/>
                </a:lnTo>
                <a:lnTo>
                  <a:pt x="2536" y="2625"/>
                </a:lnTo>
                <a:lnTo>
                  <a:pt x="2533" y="2619"/>
                </a:lnTo>
                <a:lnTo>
                  <a:pt x="2532" y="2613"/>
                </a:lnTo>
                <a:lnTo>
                  <a:pt x="2532" y="2605"/>
                </a:lnTo>
                <a:lnTo>
                  <a:pt x="2534" y="2596"/>
                </a:lnTo>
                <a:lnTo>
                  <a:pt x="2538" y="2595"/>
                </a:lnTo>
                <a:lnTo>
                  <a:pt x="2540" y="2593"/>
                </a:lnTo>
                <a:lnTo>
                  <a:pt x="2537" y="2586"/>
                </a:lnTo>
                <a:lnTo>
                  <a:pt x="2534" y="2579"/>
                </a:lnTo>
                <a:lnTo>
                  <a:pt x="2533" y="2576"/>
                </a:lnTo>
                <a:lnTo>
                  <a:pt x="2533" y="2571"/>
                </a:lnTo>
                <a:lnTo>
                  <a:pt x="2534" y="2568"/>
                </a:lnTo>
                <a:lnTo>
                  <a:pt x="2536" y="2564"/>
                </a:lnTo>
                <a:lnTo>
                  <a:pt x="2533" y="2559"/>
                </a:lnTo>
                <a:lnTo>
                  <a:pt x="2532" y="2556"/>
                </a:lnTo>
                <a:lnTo>
                  <a:pt x="2532" y="2551"/>
                </a:lnTo>
                <a:lnTo>
                  <a:pt x="2532" y="2547"/>
                </a:lnTo>
                <a:lnTo>
                  <a:pt x="2534" y="2539"/>
                </a:lnTo>
                <a:lnTo>
                  <a:pt x="2539" y="2531"/>
                </a:lnTo>
                <a:lnTo>
                  <a:pt x="2539" y="2521"/>
                </a:lnTo>
                <a:lnTo>
                  <a:pt x="2539" y="2512"/>
                </a:lnTo>
                <a:lnTo>
                  <a:pt x="2539" y="2502"/>
                </a:lnTo>
                <a:lnTo>
                  <a:pt x="2541" y="2493"/>
                </a:lnTo>
                <a:lnTo>
                  <a:pt x="2543" y="2488"/>
                </a:lnTo>
                <a:lnTo>
                  <a:pt x="2547" y="2485"/>
                </a:lnTo>
                <a:lnTo>
                  <a:pt x="2549" y="2480"/>
                </a:lnTo>
                <a:lnTo>
                  <a:pt x="2553" y="2477"/>
                </a:lnTo>
                <a:lnTo>
                  <a:pt x="2561" y="2470"/>
                </a:lnTo>
                <a:lnTo>
                  <a:pt x="2571" y="2465"/>
                </a:lnTo>
                <a:lnTo>
                  <a:pt x="2581" y="2462"/>
                </a:lnTo>
                <a:lnTo>
                  <a:pt x="2592" y="2458"/>
                </a:lnTo>
                <a:lnTo>
                  <a:pt x="2602" y="2458"/>
                </a:lnTo>
                <a:lnTo>
                  <a:pt x="2611" y="2458"/>
                </a:lnTo>
                <a:lnTo>
                  <a:pt x="2620" y="2460"/>
                </a:lnTo>
                <a:lnTo>
                  <a:pt x="2629" y="2463"/>
                </a:lnTo>
                <a:lnTo>
                  <a:pt x="2646" y="2470"/>
                </a:lnTo>
                <a:lnTo>
                  <a:pt x="2662" y="2480"/>
                </a:lnTo>
                <a:lnTo>
                  <a:pt x="2679" y="2488"/>
                </a:lnTo>
                <a:lnTo>
                  <a:pt x="2694" y="2497"/>
                </a:lnTo>
                <a:lnTo>
                  <a:pt x="2710" y="2506"/>
                </a:lnTo>
                <a:lnTo>
                  <a:pt x="2726" y="2516"/>
                </a:lnTo>
                <a:lnTo>
                  <a:pt x="2739" y="2527"/>
                </a:lnTo>
                <a:lnTo>
                  <a:pt x="2751" y="2540"/>
                </a:lnTo>
                <a:lnTo>
                  <a:pt x="2757" y="2548"/>
                </a:lnTo>
                <a:lnTo>
                  <a:pt x="2762" y="2556"/>
                </a:lnTo>
                <a:lnTo>
                  <a:pt x="2767" y="2564"/>
                </a:lnTo>
                <a:lnTo>
                  <a:pt x="2771" y="2574"/>
                </a:lnTo>
                <a:lnTo>
                  <a:pt x="2806" y="2596"/>
                </a:lnTo>
                <a:lnTo>
                  <a:pt x="2819" y="2599"/>
                </a:lnTo>
                <a:lnTo>
                  <a:pt x="2831" y="2604"/>
                </a:lnTo>
                <a:lnTo>
                  <a:pt x="2837" y="2606"/>
                </a:lnTo>
                <a:lnTo>
                  <a:pt x="2843" y="2607"/>
                </a:lnTo>
                <a:lnTo>
                  <a:pt x="2849" y="2607"/>
                </a:lnTo>
                <a:lnTo>
                  <a:pt x="2855" y="2607"/>
                </a:lnTo>
                <a:lnTo>
                  <a:pt x="2866" y="2605"/>
                </a:lnTo>
                <a:lnTo>
                  <a:pt x="2877" y="2600"/>
                </a:lnTo>
                <a:lnTo>
                  <a:pt x="2888" y="2596"/>
                </a:lnTo>
                <a:lnTo>
                  <a:pt x="2899" y="2593"/>
                </a:lnTo>
                <a:lnTo>
                  <a:pt x="2905" y="2591"/>
                </a:lnTo>
                <a:lnTo>
                  <a:pt x="2910" y="2590"/>
                </a:lnTo>
                <a:lnTo>
                  <a:pt x="2917" y="2589"/>
                </a:lnTo>
                <a:lnTo>
                  <a:pt x="2922" y="2589"/>
                </a:lnTo>
                <a:lnTo>
                  <a:pt x="2925" y="2586"/>
                </a:lnTo>
                <a:lnTo>
                  <a:pt x="2926" y="2581"/>
                </a:lnTo>
                <a:lnTo>
                  <a:pt x="2927" y="2578"/>
                </a:lnTo>
                <a:lnTo>
                  <a:pt x="2926" y="2575"/>
                </a:lnTo>
                <a:lnTo>
                  <a:pt x="2923" y="2567"/>
                </a:lnTo>
                <a:lnTo>
                  <a:pt x="2920" y="2560"/>
                </a:lnTo>
                <a:lnTo>
                  <a:pt x="2916" y="2545"/>
                </a:lnTo>
                <a:lnTo>
                  <a:pt x="2911" y="2529"/>
                </a:lnTo>
                <a:lnTo>
                  <a:pt x="2911" y="2521"/>
                </a:lnTo>
                <a:lnTo>
                  <a:pt x="2911" y="2514"/>
                </a:lnTo>
                <a:lnTo>
                  <a:pt x="2915" y="2506"/>
                </a:lnTo>
                <a:lnTo>
                  <a:pt x="2919" y="2498"/>
                </a:lnTo>
                <a:lnTo>
                  <a:pt x="2922" y="2484"/>
                </a:lnTo>
                <a:lnTo>
                  <a:pt x="2925" y="2470"/>
                </a:lnTo>
                <a:lnTo>
                  <a:pt x="2928" y="2457"/>
                </a:lnTo>
                <a:lnTo>
                  <a:pt x="2930" y="2443"/>
                </a:lnTo>
                <a:lnTo>
                  <a:pt x="2928" y="2439"/>
                </a:lnTo>
                <a:lnTo>
                  <a:pt x="2926" y="2436"/>
                </a:lnTo>
                <a:lnTo>
                  <a:pt x="2928" y="2428"/>
                </a:lnTo>
                <a:lnTo>
                  <a:pt x="2931" y="2423"/>
                </a:lnTo>
                <a:lnTo>
                  <a:pt x="2936" y="2418"/>
                </a:lnTo>
                <a:lnTo>
                  <a:pt x="2940" y="2415"/>
                </a:lnTo>
                <a:lnTo>
                  <a:pt x="2946" y="2413"/>
                </a:lnTo>
                <a:lnTo>
                  <a:pt x="2951" y="2412"/>
                </a:lnTo>
                <a:lnTo>
                  <a:pt x="2958" y="2413"/>
                </a:lnTo>
                <a:lnTo>
                  <a:pt x="2965" y="2413"/>
                </a:lnTo>
                <a:lnTo>
                  <a:pt x="2965" y="2416"/>
                </a:lnTo>
                <a:lnTo>
                  <a:pt x="2968" y="2414"/>
                </a:lnTo>
                <a:lnTo>
                  <a:pt x="2970" y="2412"/>
                </a:lnTo>
                <a:lnTo>
                  <a:pt x="2970" y="2412"/>
                </a:lnTo>
                <a:lnTo>
                  <a:pt x="2970" y="2412"/>
                </a:lnTo>
                <a:lnTo>
                  <a:pt x="2970" y="2412"/>
                </a:lnTo>
                <a:lnTo>
                  <a:pt x="2978" y="2410"/>
                </a:lnTo>
                <a:lnTo>
                  <a:pt x="2986" y="2410"/>
                </a:lnTo>
                <a:lnTo>
                  <a:pt x="2993" y="2412"/>
                </a:lnTo>
                <a:lnTo>
                  <a:pt x="3001" y="2414"/>
                </a:lnTo>
                <a:lnTo>
                  <a:pt x="3008" y="2417"/>
                </a:lnTo>
                <a:lnTo>
                  <a:pt x="3015" y="2420"/>
                </a:lnTo>
                <a:lnTo>
                  <a:pt x="3020" y="2426"/>
                </a:lnTo>
                <a:lnTo>
                  <a:pt x="3026" y="2433"/>
                </a:lnTo>
                <a:lnTo>
                  <a:pt x="3032" y="2436"/>
                </a:lnTo>
                <a:lnTo>
                  <a:pt x="3038" y="2439"/>
                </a:lnTo>
                <a:lnTo>
                  <a:pt x="3043" y="2444"/>
                </a:lnTo>
                <a:lnTo>
                  <a:pt x="3049" y="2448"/>
                </a:lnTo>
                <a:lnTo>
                  <a:pt x="3058" y="2459"/>
                </a:lnTo>
                <a:lnTo>
                  <a:pt x="3066" y="2472"/>
                </a:lnTo>
                <a:lnTo>
                  <a:pt x="3076" y="2477"/>
                </a:lnTo>
                <a:lnTo>
                  <a:pt x="3085" y="2483"/>
                </a:lnTo>
                <a:lnTo>
                  <a:pt x="3099" y="2476"/>
                </a:lnTo>
                <a:lnTo>
                  <a:pt x="3112" y="2469"/>
                </a:lnTo>
                <a:lnTo>
                  <a:pt x="3127" y="2462"/>
                </a:lnTo>
                <a:lnTo>
                  <a:pt x="3141" y="2455"/>
                </a:lnTo>
                <a:lnTo>
                  <a:pt x="3146" y="2449"/>
                </a:lnTo>
                <a:lnTo>
                  <a:pt x="3151" y="2445"/>
                </a:lnTo>
                <a:lnTo>
                  <a:pt x="3155" y="2439"/>
                </a:lnTo>
                <a:lnTo>
                  <a:pt x="3157" y="2434"/>
                </a:lnTo>
                <a:lnTo>
                  <a:pt x="3158" y="2427"/>
                </a:lnTo>
                <a:lnTo>
                  <a:pt x="3159" y="2422"/>
                </a:lnTo>
                <a:lnTo>
                  <a:pt x="3157" y="2414"/>
                </a:lnTo>
                <a:lnTo>
                  <a:pt x="3155" y="2407"/>
                </a:lnTo>
                <a:lnTo>
                  <a:pt x="3152" y="2397"/>
                </a:lnTo>
                <a:lnTo>
                  <a:pt x="3150" y="2388"/>
                </a:lnTo>
                <a:lnTo>
                  <a:pt x="3149" y="2378"/>
                </a:lnTo>
                <a:lnTo>
                  <a:pt x="3149" y="2369"/>
                </a:lnTo>
                <a:lnTo>
                  <a:pt x="3151" y="2362"/>
                </a:lnTo>
                <a:lnTo>
                  <a:pt x="3155" y="2353"/>
                </a:lnTo>
                <a:lnTo>
                  <a:pt x="3161" y="2345"/>
                </a:lnTo>
                <a:lnTo>
                  <a:pt x="3169" y="2338"/>
                </a:lnTo>
                <a:lnTo>
                  <a:pt x="3177" y="2324"/>
                </a:lnTo>
                <a:lnTo>
                  <a:pt x="3184" y="2309"/>
                </a:lnTo>
                <a:lnTo>
                  <a:pt x="3179" y="2297"/>
                </a:lnTo>
                <a:lnTo>
                  <a:pt x="3175" y="2284"/>
                </a:lnTo>
                <a:lnTo>
                  <a:pt x="3172" y="2278"/>
                </a:lnTo>
                <a:lnTo>
                  <a:pt x="3169" y="2273"/>
                </a:lnTo>
                <a:lnTo>
                  <a:pt x="3165" y="2267"/>
                </a:lnTo>
                <a:lnTo>
                  <a:pt x="3159" y="2263"/>
                </a:lnTo>
                <a:lnTo>
                  <a:pt x="3146" y="2257"/>
                </a:lnTo>
                <a:lnTo>
                  <a:pt x="3132" y="2252"/>
                </a:lnTo>
                <a:lnTo>
                  <a:pt x="3119" y="2245"/>
                </a:lnTo>
                <a:lnTo>
                  <a:pt x="3106" y="2240"/>
                </a:lnTo>
                <a:lnTo>
                  <a:pt x="3100" y="2240"/>
                </a:lnTo>
                <a:lnTo>
                  <a:pt x="3095" y="2237"/>
                </a:lnTo>
                <a:lnTo>
                  <a:pt x="3089" y="2235"/>
                </a:lnTo>
                <a:lnTo>
                  <a:pt x="3085" y="2232"/>
                </a:lnTo>
                <a:lnTo>
                  <a:pt x="3076" y="2226"/>
                </a:lnTo>
                <a:lnTo>
                  <a:pt x="3067" y="2220"/>
                </a:lnTo>
                <a:lnTo>
                  <a:pt x="3051" y="2220"/>
                </a:lnTo>
                <a:lnTo>
                  <a:pt x="3037" y="2217"/>
                </a:lnTo>
                <a:lnTo>
                  <a:pt x="3029" y="2216"/>
                </a:lnTo>
                <a:lnTo>
                  <a:pt x="3021" y="2216"/>
                </a:lnTo>
                <a:lnTo>
                  <a:pt x="3013" y="2217"/>
                </a:lnTo>
                <a:lnTo>
                  <a:pt x="3007" y="2220"/>
                </a:lnTo>
                <a:lnTo>
                  <a:pt x="3000" y="2220"/>
                </a:lnTo>
                <a:lnTo>
                  <a:pt x="2993" y="2218"/>
                </a:lnTo>
                <a:lnTo>
                  <a:pt x="2988" y="2216"/>
                </a:lnTo>
                <a:lnTo>
                  <a:pt x="2982" y="2213"/>
                </a:lnTo>
                <a:lnTo>
                  <a:pt x="2970" y="2212"/>
                </a:lnTo>
                <a:lnTo>
                  <a:pt x="2959" y="2212"/>
                </a:lnTo>
                <a:lnTo>
                  <a:pt x="2953" y="2212"/>
                </a:lnTo>
                <a:lnTo>
                  <a:pt x="2948" y="2211"/>
                </a:lnTo>
                <a:lnTo>
                  <a:pt x="2942" y="2208"/>
                </a:lnTo>
                <a:lnTo>
                  <a:pt x="2937" y="2205"/>
                </a:lnTo>
                <a:lnTo>
                  <a:pt x="2928" y="2210"/>
                </a:lnTo>
                <a:lnTo>
                  <a:pt x="2919" y="2212"/>
                </a:lnTo>
                <a:lnTo>
                  <a:pt x="2909" y="2212"/>
                </a:lnTo>
                <a:lnTo>
                  <a:pt x="2900" y="2211"/>
                </a:lnTo>
                <a:lnTo>
                  <a:pt x="2882" y="2205"/>
                </a:lnTo>
                <a:lnTo>
                  <a:pt x="2865" y="2201"/>
                </a:lnTo>
                <a:lnTo>
                  <a:pt x="2856" y="2201"/>
                </a:lnTo>
                <a:lnTo>
                  <a:pt x="2846" y="2202"/>
                </a:lnTo>
                <a:lnTo>
                  <a:pt x="2838" y="2198"/>
                </a:lnTo>
                <a:lnTo>
                  <a:pt x="2830" y="2195"/>
                </a:lnTo>
                <a:lnTo>
                  <a:pt x="2823" y="2192"/>
                </a:lnTo>
                <a:lnTo>
                  <a:pt x="2819" y="2187"/>
                </a:lnTo>
                <a:lnTo>
                  <a:pt x="2814" y="2182"/>
                </a:lnTo>
                <a:lnTo>
                  <a:pt x="2812" y="2175"/>
                </a:lnTo>
                <a:lnTo>
                  <a:pt x="2811" y="2167"/>
                </a:lnTo>
                <a:lnTo>
                  <a:pt x="2812" y="2158"/>
                </a:lnTo>
                <a:lnTo>
                  <a:pt x="2813" y="2144"/>
                </a:lnTo>
                <a:lnTo>
                  <a:pt x="2814" y="2132"/>
                </a:lnTo>
                <a:lnTo>
                  <a:pt x="2817" y="2120"/>
                </a:lnTo>
                <a:lnTo>
                  <a:pt x="2821" y="2108"/>
                </a:lnTo>
                <a:lnTo>
                  <a:pt x="2824" y="2104"/>
                </a:lnTo>
                <a:lnTo>
                  <a:pt x="2828" y="2100"/>
                </a:lnTo>
                <a:lnTo>
                  <a:pt x="2832" y="2096"/>
                </a:lnTo>
                <a:lnTo>
                  <a:pt x="2838" y="2093"/>
                </a:lnTo>
                <a:lnTo>
                  <a:pt x="2843" y="2091"/>
                </a:lnTo>
                <a:lnTo>
                  <a:pt x="2851" y="2090"/>
                </a:lnTo>
                <a:lnTo>
                  <a:pt x="2859" y="2089"/>
                </a:lnTo>
                <a:lnTo>
                  <a:pt x="2868" y="2089"/>
                </a:lnTo>
                <a:lnTo>
                  <a:pt x="2879" y="2090"/>
                </a:lnTo>
                <a:lnTo>
                  <a:pt x="2890" y="2093"/>
                </a:lnTo>
                <a:lnTo>
                  <a:pt x="2896" y="2095"/>
                </a:lnTo>
                <a:lnTo>
                  <a:pt x="2900" y="2099"/>
                </a:lnTo>
                <a:lnTo>
                  <a:pt x="2905" y="2103"/>
                </a:lnTo>
                <a:lnTo>
                  <a:pt x="2908" y="2108"/>
                </a:lnTo>
                <a:lnTo>
                  <a:pt x="2921" y="2110"/>
                </a:lnTo>
                <a:lnTo>
                  <a:pt x="2933" y="2113"/>
                </a:lnTo>
                <a:lnTo>
                  <a:pt x="2946" y="2117"/>
                </a:lnTo>
                <a:lnTo>
                  <a:pt x="2957" y="2124"/>
                </a:lnTo>
                <a:lnTo>
                  <a:pt x="2973" y="2125"/>
                </a:lnTo>
                <a:lnTo>
                  <a:pt x="2990" y="2126"/>
                </a:lnTo>
                <a:lnTo>
                  <a:pt x="3003" y="2130"/>
                </a:lnTo>
                <a:lnTo>
                  <a:pt x="3018" y="2132"/>
                </a:lnTo>
                <a:lnTo>
                  <a:pt x="3031" y="2135"/>
                </a:lnTo>
                <a:lnTo>
                  <a:pt x="3046" y="2137"/>
                </a:lnTo>
                <a:lnTo>
                  <a:pt x="3049" y="2136"/>
                </a:lnTo>
                <a:lnTo>
                  <a:pt x="3053" y="2134"/>
                </a:lnTo>
                <a:lnTo>
                  <a:pt x="3053" y="2135"/>
                </a:lnTo>
                <a:lnTo>
                  <a:pt x="3053" y="2135"/>
                </a:lnTo>
                <a:lnTo>
                  <a:pt x="3053" y="2135"/>
                </a:lnTo>
                <a:lnTo>
                  <a:pt x="3053" y="2134"/>
                </a:lnTo>
                <a:lnTo>
                  <a:pt x="3053" y="2134"/>
                </a:lnTo>
                <a:lnTo>
                  <a:pt x="3052" y="2128"/>
                </a:lnTo>
                <a:lnTo>
                  <a:pt x="3053" y="2124"/>
                </a:lnTo>
                <a:lnTo>
                  <a:pt x="3056" y="2120"/>
                </a:lnTo>
                <a:lnTo>
                  <a:pt x="3058" y="2115"/>
                </a:lnTo>
                <a:lnTo>
                  <a:pt x="3062" y="2107"/>
                </a:lnTo>
                <a:lnTo>
                  <a:pt x="3066" y="2099"/>
                </a:lnTo>
                <a:lnTo>
                  <a:pt x="3066" y="2099"/>
                </a:lnTo>
                <a:lnTo>
                  <a:pt x="3056" y="2081"/>
                </a:lnTo>
                <a:lnTo>
                  <a:pt x="3047" y="2062"/>
                </a:lnTo>
                <a:lnTo>
                  <a:pt x="3037" y="2044"/>
                </a:lnTo>
                <a:lnTo>
                  <a:pt x="3028" y="2026"/>
                </a:lnTo>
                <a:lnTo>
                  <a:pt x="3028" y="2026"/>
                </a:lnTo>
                <a:lnTo>
                  <a:pt x="3022" y="2025"/>
                </a:lnTo>
                <a:lnTo>
                  <a:pt x="3018" y="2022"/>
                </a:lnTo>
                <a:lnTo>
                  <a:pt x="3015" y="2020"/>
                </a:lnTo>
                <a:lnTo>
                  <a:pt x="3012" y="2015"/>
                </a:lnTo>
                <a:lnTo>
                  <a:pt x="3008" y="2006"/>
                </a:lnTo>
                <a:lnTo>
                  <a:pt x="3003" y="1999"/>
                </a:lnTo>
                <a:lnTo>
                  <a:pt x="2999" y="1991"/>
                </a:lnTo>
                <a:lnTo>
                  <a:pt x="2995" y="1982"/>
                </a:lnTo>
                <a:lnTo>
                  <a:pt x="2980" y="1974"/>
                </a:lnTo>
                <a:lnTo>
                  <a:pt x="2967" y="1966"/>
                </a:lnTo>
                <a:lnTo>
                  <a:pt x="2963" y="1959"/>
                </a:lnTo>
                <a:lnTo>
                  <a:pt x="2959" y="1952"/>
                </a:lnTo>
                <a:lnTo>
                  <a:pt x="2955" y="1944"/>
                </a:lnTo>
                <a:lnTo>
                  <a:pt x="2949" y="1936"/>
                </a:lnTo>
                <a:lnTo>
                  <a:pt x="2948" y="1933"/>
                </a:lnTo>
                <a:lnTo>
                  <a:pt x="2946" y="1930"/>
                </a:lnTo>
                <a:lnTo>
                  <a:pt x="2945" y="1925"/>
                </a:lnTo>
                <a:lnTo>
                  <a:pt x="2945" y="1921"/>
                </a:lnTo>
                <a:lnTo>
                  <a:pt x="2946" y="1916"/>
                </a:lnTo>
                <a:lnTo>
                  <a:pt x="2947" y="1912"/>
                </a:lnTo>
                <a:lnTo>
                  <a:pt x="2949" y="1908"/>
                </a:lnTo>
                <a:lnTo>
                  <a:pt x="2953" y="1903"/>
                </a:lnTo>
                <a:lnTo>
                  <a:pt x="2953" y="1893"/>
                </a:lnTo>
                <a:lnTo>
                  <a:pt x="2953" y="1883"/>
                </a:lnTo>
                <a:lnTo>
                  <a:pt x="2953" y="1876"/>
                </a:lnTo>
                <a:lnTo>
                  <a:pt x="2955" y="1870"/>
                </a:lnTo>
                <a:lnTo>
                  <a:pt x="2957" y="1864"/>
                </a:lnTo>
                <a:lnTo>
                  <a:pt x="2960" y="1859"/>
                </a:lnTo>
                <a:lnTo>
                  <a:pt x="2962" y="1853"/>
                </a:lnTo>
                <a:lnTo>
                  <a:pt x="2965" y="1850"/>
                </a:lnTo>
                <a:lnTo>
                  <a:pt x="2968" y="1846"/>
                </a:lnTo>
                <a:lnTo>
                  <a:pt x="2970" y="1844"/>
                </a:lnTo>
                <a:lnTo>
                  <a:pt x="2977" y="1841"/>
                </a:lnTo>
                <a:lnTo>
                  <a:pt x="2982" y="1839"/>
                </a:lnTo>
                <a:lnTo>
                  <a:pt x="2990" y="1840"/>
                </a:lnTo>
                <a:lnTo>
                  <a:pt x="2997" y="1841"/>
                </a:lnTo>
                <a:lnTo>
                  <a:pt x="3003" y="1843"/>
                </a:lnTo>
                <a:lnTo>
                  <a:pt x="3009" y="1845"/>
                </a:lnTo>
                <a:lnTo>
                  <a:pt x="3026" y="1852"/>
                </a:lnTo>
                <a:lnTo>
                  <a:pt x="3042" y="1860"/>
                </a:lnTo>
                <a:lnTo>
                  <a:pt x="3059" y="1869"/>
                </a:lnTo>
                <a:lnTo>
                  <a:pt x="3075" y="1878"/>
                </a:lnTo>
                <a:lnTo>
                  <a:pt x="3090" y="1888"/>
                </a:lnTo>
                <a:lnTo>
                  <a:pt x="3106" y="1898"/>
                </a:lnTo>
                <a:lnTo>
                  <a:pt x="3120" y="1909"/>
                </a:lnTo>
                <a:lnTo>
                  <a:pt x="3135" y="1920"/>
                </a:lnTo>
                <a:lnTo>
                  <a:pt x="3147" y="1921"/>
                </a:lnTo>
                <a:lnTo>
                  <a:pt x="3158" y="1924"/>
                </a:lnTo>
                <a:lnTo>
                  <a:pt x="3162" y="1926"/>
                </a:lnTo>
                <a:lnTo>
                  <a:pt x="3168" y="1930"/>
                </a:lnTo>
                <a:lnTo>
                  <a:pt x="3171" y="1934"/>
                </a:lnTo>
                <a:lnTo>
                  <a:pt x="3176" y="1940"/>
                </a:lnTo>
                <a:lnTo>
                  <a:pt x="3181" y="1938"/>
                </a:lnTo>
                <a:lnTo>
                  <a:pt x="3187" y="1936"/>
                </a:lnTo>
                <a:lnTo>
                  <a:pt x="3192" y="1936"/>
                </a:lnTo>
                <a:lnTo>
                  <a:pt x="3198" y="1936"/>
                </a:lnTo>
                <a:lnTo>
                  <a:pt x="3209" y="1941"/>
                </a:lnTo>
                <a:lnTo>
                  <a:pt x="3219" y="1946"/>
                </a:lnTo>
                <a:lnTo>
                  <a:pt x="3219" y="1946"/>
                </a:lnTo>
                <a:lnTo>
                  <a:pt x="3232" y="1948"/>
                </a:lnTo>
                <a:lnTo>
                  <a:pt x="3246" y="1948"/>
                </a:lnTo>
                <a:lnTo>
                  <a:pt x="3259" y="1949"/>
                </a:lnTo>
                <a:lnTo>
                  <a:pt x="3272" y="1949"/>
                </a:lnTo>
                <a:lnTo>
                  <a:pt x="3287" y="1943"/>
                </a:lnTo>
                <a:lnTo>
                  <a:pt x="3302" y="1936"/>
                </a:lnTo>
                <a:lnTo>
                  <a:pt x="3310" y="1934"/>
                </a:lnTo>
                <a:lnTo>
                  <a:pt x="3318" y="1933"/>
                </a:lnTo>
                <a:lnTo>
                  <a:pt x="3321" y="1933"/>
                </a:lnTo>
                <a:lnTo>
                  <a:pt x="3326" y="1934"/>
                </a:lnTo>
                <a:lnTo>
                  <a:pt x="3330" y="1935"/>
                </a:lnTo>
                <a:lnTo>
                  <a:pt x="3335" y="1938"/>
                </a:lnTo>
                <a:lnTo>
                  <a:pt x="3344" y="1936"/>
                </a:lnTo>
                <a:lnTo>
                  <a:pt x="3351" y="1935"/>
                </a:lnTo>
                <a:lnTo>
                  <a:pt x="3359" y="1935"/>
                </a:lnTo>
                <a:lnTo>
                  <a:pt x="3367" y="1936"/>
                </a:lnTo>
                <a:lnTo>
                  <a:pt x="3375" y="1938"/>
                </a:lnTo>
                <a:lnTo>
                  <a:pt x="3381" y="1940"/>
                </a:lnTo>
                <a:lnTo>
                  <a:pt x="3388" y="1942"/>
                </a:lnTo>
                <a:lnTo>
                  <a:pt x="3395" y="1945"/>
                </a:lnTo>
                <a:lnTo>
                  <a:pt x="3408" y="1953"/>
                </a:lnTo>
                <a:lnTo>
                  <a:pt x="3419" y="1962"/>
                </a:lnTo>
                <a:lnTo>
                  <a:pt x="3430" y="1973"/>
                </a:lnTo>
                <a:lnTo>
                  <a:pt x="3441" y="1984"/>
                </a:lnTo>
                <a:lnTo>
                  <a:pt x="3442" y="1990"/>
                </a:lnTo>
                <a:lnTo>
                  <a:pt x="3445" y="1994"/>
                </a:lnTo>
                <a:lnTo>
                  <a:pt x="3447" y="1999"/>
                </a:lnTo>
                <a:lnTo>
                  <a:pt x="3450" y="2003"/>
                </a:lnTo>
                <a:lnTo>
                  <a:pt x="3458" y="2010"/>
                </a:lnTo>
                <a:lnTo>
                  <a:pt x="3467" y="2016"/>
                </a:lnTo>
                <a:lnTo>
                  <a:pt x="3475" y="2023"/>
                </a:lnTo>
                <a:lnTo>
                  <a:pt x="3481" y="2031"/>
                </a:lnTo>
                <a:lnTo>
                  <a:pt x="3484" y="2035"/>
                </a:lnTo>
                <a:lnTo>
                  <a:pt x="3486" y="2040"/>
                </a:lnTo>
                <a:lnTo>
                  <a:pt x="3487" y="2045"/>
                </a:lnTo>
                <a:lnTo>
                  <a:pt x="3487" y="2052"/>
                </a:lnTo>
                <a:lnTo>
                  <a:pt x="3494" y="2054"/>
                </a:lnTo>
                <a:lnTo>
                  <a:pt x="3499" y="2055"/>
                </a:lnTo>
                <a:lnTo>
                  <a:pt x="3505" y="2057"/>
                </a:lnTo>
                <a:lnTo>
                  <a:pt x="3509" y="2059"/>
                </a:lnTo>
                <a:lnTo>
                  <a:pt x="3514" y="2061"/>
                </a:lnTo>
                <a:lnTo>
                  <a:pt x="3518" y="2064"/>
                </a:lnTo>
                <a:lnTo>
                  <a:pt x="3526" y="2071"/>
                </a:lnTo>
                <a:lnTo>
                  <a:pt x="3531" y="2080"/>
                </a:lnTo>
                <a:lnTo>
                  <a:pt x="3537" y="2082"/>
                </a:lnTo>
                <a:lnTo>
                  <a:pt x="3543" y="2085"/>
                </a:lnTo>
                <a:lnTo>
                  <a:pt x="3549" y="2096"/>
                </a:lnTo>
                <a:lnTo>
                  <a:pt x="3556" y="2107"/>
                </a:lnTo>
                <a:lnTo>
                  <a:pt x="3577" y="2106"/>
                </a:lnTo>
                <a:lnTo>
                  <a:pt x="3588" y="2110"/>
                </a:lnTo>
                <a:lnTo>
                  <a:pt x="3600" y="2113"/>
                </a:lnTo>
                <a:lnTo>
                  <a:pt x="3614" y="2115"/>
                </a:lnTo>
                <a:lnTo>
                  <a:pt x="3627" y="2116"/>
                </a:lnTo>
                <a:lnTo>
                  <a:pt x="3640" y="2116"/>
                </a:lnTo>
                <a:lnTo>
                  <a:pt x="3653" y="2115"/>
                </a:lnTo>
                <a:lnTo>
                  <a:pt x="3666" y="2112"/>
                </a:lnTo>
                <a:lnTo>
                  <a:pt x="3678" y="2107"/>
                </a:lnTo>
                <a:lnTo>
                  <a:pt x="3690" y="2102"/>
                </a:lnTo>
                <a:lnTo>
                  <a:pt x="3701" y="2094"/>
                </a:lnTo>
                <a:lnTo>
                  <a:pt x="3709" y="2091"/>
                </a:lnTo>
                <a:lnTo>
                  <a:pt x="3717" y="2086"/>
                </a:lnTo>
                <a:lnTo>
                  <a:pt x="3718" y="2081"/>
                </a:lnTo>
                <a:lnTo>
                  <a:pt x="3720" y="2075"/>
                </a:lnTo>
                <a:lnTo>
                  <a:pt x="3723" y="2071"/>
                </a:lnTo>
                <a:lnTo>
                  <a:pt x="3725" y="2066"/>
                </a:lnTo>
                <a:lnTo>
                  <a:pt x="3733" y="2059"/>
                </a:lnTo>
                <a:lnTo>
                  <a:pt x="3740" y="2052"/>
                </a:lnTo>
                <a:lnTo>
                  <a:pt x="3740" y="2052"/>
                </a:lnTo>
                <a:lnTo>
                  <a:pt x="3740" y="2052"/>
                </a:lnTo>
                <a:lnTo>
                  <a:pt x="3740" y="2052"/>
                </a:lnTo>
                <a:lnTo>
                  <a:pt x="3741" y="2046"/>
                </a:lnTo>
                <a:lnTo>
                  <a:pt x="3744" y="2042"/>
                </a:lnTo>
                <a:lnTo>
                  <a:pt x="3748" y="2039"/>
                </a:lnTo>
                <a:lnTo>
                  <a:pt x="3753" y="2036"/>
                </a:lnTo>
                <a:lnTo>
                  <a:pt x="3753" y="2030"/>
                </a:lnTo>
                <a:lnTo>
                  <a:pt x="3754" y="2025"/>
                </a:lnTo>
                <a:lnTo>
                  <a:pt x="3756" y="2020"/>
                </a:lnTo>
                <a:lnTo>
                  <a:pt x="3758" y="2015"/>
                </a:lnTo>
                <a:lnTo>
                  <a:pt x="3761" y="2012"/>
                </a:lnTo>
                <a:lnTo>
                  <a:pt x="3766" y="2009"/>
                </a:lnTo>
                <a:lnTo>
                  <a:pt x="3770" y="2005"/>
                </a:lnTo>
                <a:lnTo>
                  <a:pt x="3776" y="2003"/>
                </a:lnTo>
                <a:lnTo>
                  <a:pt x="3780" y="1995"/>
                </a:lnTo>
                <a:lnTo>
                  <a:pt x="3784" y="1986"/>
                </a:lnTo>
                <a:lnTo>
                  <a:pt x="3786" y="1979"/>
                </a:lnTo>
                <a:lnTo>
                  <a:pt x="3787" y="1970"/>
                </a:lnTo>
                <a:lnTo>
                  <a:pt x="3788" y="1952"/>
                </a:lnTo>
                <a:lnTo>
                  <a:pt x="3790" y="1934"/>
                </a:lnTo>
                <a:lnTo>
                  <a:pt x="3789" y="1930"/>
                </a:lnTo>
                <a:lnTo>
                  <a:pt x="3788" y="1925"/>
                </a:lnTo>
                <a:lnTo>
                  <a:pt x="3790" y="1919"/>
                </a:lnTo>
                <a:lnTo>
                  <a:pt x="3793" y="1914"/>
                </a:lnTo>
                <a:lnTo>
                  <a:pt x="3797" y="1911"/>
                </a:lnTo>
                <a:lnTo>
                  <a:pt x="3802" y="1909"/>
                </a:lnTo>
                <a:lnTo>
                  <a:pt x="3813" y="1904"/>
                </a:lnTo>
                <a:lnTo>
                  <a:pt x="3823" y="1900"/>
                </a:lnTo>
                <a:lnTo>
                  <a:pt x="3826" y="1898"/>
                </a:lnTo>
                <a:lnTo>
                  <a:pt x="3829" y="1894"/>
                </a:lnTo>
                <a:lnTo>
                  <a:pt x="3833" y="1879"/>
                </a:lnTo>
                <a:lnTo>
                  <a:pt x="3835" y="1862"/>
                </a:lnTo>
                <a:lnTo>
                  <a:pt x="3835" y="1852"/>
                </a:lnTo>
                <a:lnTo>
                  <a:pt x="3835" y="1842"/>
                </a:lnTo>
                <a:lnTo>
                  <a:pt x="3835" y="1832"/>
                </a:lnTo>
                <a:lnTo>
                  <a:pt x="3837" y="1822"/>
                </a:lnTo>
                <a:lnTo>
                  <a:pt x="3839" y="1813"/>
                </a:lnTo>
                <a:lnTo>
                  <a:pt x="3844" y="1804"/>
                </a:lnTo>
                <a:lnTo>
                  <a:pt x="3849" y="1797"/>
                </a:lnTo>
                <a:lnTo>
                  <a:pt x="3857" y="1789"/>
                </a:lnTo>
                <a:lnTo>
                  <a:pt x="3848" y="1782"/>
                </a:lnTo>
                <a:lnTo>
                  <a:pt x="3840" y="1773"/>
                </a:lnTo>
                <a:lnTo>
                  <a:pt x="3834" y="1763"/>
                </a:lnTo>
                <a:lnTo>
                  <a:pt x="3828" y="1753"/>
                </a:lnTo>
                <a:lnTo>
                  <a:pt x="3829" y="1750"/>
                </a:lnTo>
                <a:lnTo>
                  <a:pt x="3829" y="1745"/>
                </a:lnTo>
                <a:lnTo>
                  <a:pt x="3850" y="1749"/>
                </a:lnTo>
                <a:lnTo>
                  <a:pt x="3870" y="1751"/>
                </a:lnTo>
                <a:lnTo>
                  <a:pt x="3890" y="1754"/>
                </a:lnTo>
                <a:lnTo>
                  <a:pt x="3912" y="1758"/>
                </a:lnTo>
                <a:lnTo>
                  <a:pt x="3912" y="1761"/>
                </a:lnTo>
                <a:lnTo>
                  <a:pt x="3913" y="1764"/>
                </a:lnTo>
                <a:lnTo>
                  <a:pt x="3912" y="1768"/>
                </a:lnTo>
                <a:lnTo>
                  <a:pt x="3909" y="1772"/>
                </a:lnTo>
                <a:lnTo>
                  <a:pt x="3917" y="1778"/>
                </a:lnTo>
                <a:lnTo>
                  <a:pt x="3925" y="1784"/>
                </a:lnTo>
                <a:lnTo>
                  <a:pt x="3927" y="1788"/>
                </a:lnTo>
                <a:lnTo>
                  <a:pt x="3929" y="1792"/>
                </a:lnTo>
                <a:lnTo>
                  <a:pt x="3928" y="1798"/>
                </a:lnTo>
                <a:lnTo>
                  <a:pt x="3926" y="1804"/>
                </a:lnTo>
                <a:lnTo>
                  <a:pt x="3928" y="1808"/>
                </a:lnTo>
                <a:lnTo>
                  <a:pt x="3930" y="1812"/>
                </a:lnTo>
                <a:lnTo>
                  <a:pt x="3938" y="1828"/>
                </a:lnTo>
                <a:lnTo>
                  <a:pt x="3947" y="1843"/>
                </a:lnTo>
                <a:lnTo>
                  <a:pt x="3944" y="1842"/>
                </a:lnTo>
                <a:lnTo>
                  <a:pt x="3940" y="1840"/>
                </a:lnTo>
                <a:lnTo>
                  <a:pt x="3943" y="1842"/>
                </a:lnTo>
                <a:lnTo>
                  <a:pt x="3947" y="1843"/>
                </a:lnTo>
                <a:lnTo>
                  <a:pt x="3953" y="1855"/>
                </a:lnTo>
                <a:lnTo>
                  <a:pt x="3960" y="1868"/>
                </a:lnTo>
                <a:lnTo>
                  <a:pt x="3964" y="1874"/>
                </a:lnTo>
                <a:lnTo>
                  <a:pt x="3965" y="1881"/>
                </a:lnTo>
                <a:lnTo>
                  <a:pt x="3966" y="1888"/>
                </a:lnTo>
                <a:lnTo>
                  <a:pt x="3965" y="1895"/>
                </a:lnTo>
                <a:lnTo>
                  <a:pt x="3965" y="1900"/>
                </a:lnTo>
                <a:lnTo>
                  <a:pt x="3966" y="1904"/>
                </a:lnTo>
                <a:lnTo>
                  <a:pt x="3973" y="1905"/>
                </a:lnTo>
                <a:lnTo>
                  <a:pt x="3977" y="1908"/>
                </a:lnTo>
                <a:lnTo>
                  <a:pt x="3980" y="1911"/>
                </a:lnTo>
                <a:lnTo>
                  <a:pt x="3984" y="1914"/>
                </a:lnTo>
                <a:lnTo>
                  <a:pt x="3988" y="1924"/>
                </a:lnTo>
                <a:lnTo>
                  <a:pt x="3993" y="1933"/>
                </a:lnTo>
                <a:lnTo>
                  <a:pt x="3993" y="1933"/>
                </a:lnTo>
                <a:lnTo>
                  <a:pt x="3994" y="1936"/>
                </a:lnTo>
                <a:lnTo>
                  <a:pt x="3996" y="1939"/>
                </a:lnTo>
                <a:lnTo>
                  <a:pt x="4013" y="1951"/>
                </a:lnTo>
                <a:lnTo>
                  <a:pt x="4028" y="1963"/>
                </a:lnTo>
                <a:lnTo>
                  <a:pt x="4039" y="1971"/>
                </a:lnTo>
                <a:lnTo>
                  <a:pt x="4049" y="1977"/>
                </a:lnTo>
                <a:lnTo>
                  <a:pt x="4054" y="1980"/>
                </a:lnTo>
                <a:lnTo>
                  <a:pt x="4058" y="1981"/>
                </a:lnTo>
                <a:lnTo>
                  <a:pt x="4063" y="1982"/>
                </a:lnTo>
                <a:lnTo>
                  <a:pt x="4066" y="1981"/>
                </a:lnTo>
                <a:lnTo>
                  <a:pt x="4070" y="1981"/>
                </a:lnTo>
                <a:lnTo>
                  <a:pt x="4074" y="1979"/>
                </a:lnTo>
                <a:lnTo>
                  <a:pt x="4078" y="1975"/>
                </a:lnTo>
                <a:lnTo>
                  <a:pt x="4082" y="1972"/>
                </a:lnTo>
                <a:lnTo>
                  <a:pt x="4084" y="1968"/>
                </a:lnTo>
                <a:lnTo>
                  <a:pt x="4087" y="1962"/>
                </a:lnTo>
                <a:lnTo>
                  <a:pt x="4090" y="1955"/>
                </a:lnTo>
                <a:lnTo>
                  <a:pt x="4093" y="1948"/>
                </a:lnTo>
                <a:lnTo>
                  <a:pt x="4096" y="1939"/>
                </a:lnTo>
                <a:lnTo>
                  <a:pt x="4102" y="1931"/>
                </a:lnTo>
                <a:lnTo>
                  <a:pt x="4107" y="1925"/>
                </a:lnTo>
                <a:lnTo>
                  <a:pt x="4115" y="1921"/>
                </a:lnTo>
                <a:lnTo>
                  <a:pt x="4132" y="1914"/>
                </a:lnTo>
                <a:lnTo>
                  <a:pt x="4151" y="1908"/>
                </a:lnTo>
                <a:lnTo>
                  <a:pt x="4152" y="1916"/>
                </a:lnTo>
                <a:lnTo>
                  <a:pt x="4151" y="1924"/>
                </a:lnTo>
                <a:lnTo>
                  <a:pt x="4149" y="1932"/>
                </a:lnTo>
                <a:lnTo>
                  <a:pt x="4148" y="1941"/>
                </a:lnTo>
                <a:lnTo>
                  <a:pt x="4147" y="1949"/>
                </a:lnTo>
                <a:lnTo>
                  <a:pt x="4148" y="1956"/>
                </a:lnTo>
                <a:lnTo>
                  <a:pt x="4149" y="1964"/>
                </a:lnTo>
                <a:lnTo>
                  <a:pt x="4154" y="1972"/>
                </a:lnTo>
                <a:lnTo>
                  <a:pt x="4156" y="1982"/>
                </a:lnTo>
                <a:lnTo>
                  <a:pt x="4158" y="1989"/>
                </a:lnTo>
                <a:lnTo>
                  <a:pt x="4169" y="1989"/>
                </a:lnTo>
                <a:lnTo>
                  <a:pt x="4178" y="1991"/>
                </a:lnTo>
                <a:lnTo>
                  <a:pt x="4185" y="1993"/>
                </a:lnTo>
                <a:lnTo>
                  <a:pt x="4189" y="1995"/>
                </a:lnTo>
                <a:lnTo>
                  <a:pt x="4193" y="1999"/>
                </a:lnTo>
                <a:lnTo>
                  <a:pt x="4194" y="2003"/>
                </a:lnTo>
                <a:lnTo>
                  <a:pt x="4194" y="2007"/>
                </a:lnTo>
                <a:lnTo>
                  <a:pt x="4193" y="2012"/>
                </a:lnTo>
                <a:lnTo>
                  <a:pt x="4189" y="2022"/>
                </a:lnTo>
                <a:lnTo>
                  <a:pt x="4184" y="2032"/>
                </a:lnTo>
                <a:lnTo>
                  <a:pt x="4182" y="2037"/>
                </a:lnTo>
                <a:lnTo>
                  <a:pt x="4179" y="2042"/>
                </a:lnTo>
                <a:lnTo>
                  <a:pt x="4178" y="2046"/>
                </a:lnTo>
                <a:lnTo>
                  <a:pt x="4178" y="2051"/>
                </a:lnTo>
                <a:lnTo>
                  <a:pt x="4178" y="2059"/>
                </a:lnTo>
                <a:lnTo>
                  <a:pt x="4178" y="2065"/>
                </a:lnTo>
                <a:lnTo>
                  <a:pt x="4178" y="2070"/>
                </a:lnTo>
                <a:lnTo>
                  <a:pt x="4179" y="2073"/>
                </a:lnTo>
                <a:lnTo>
                  <a:pt x="4182" y="2076"/>
                </a:lnTo>
                <a:lnTo>
                  <a:pt x="4185" y="2079"/>
                </a:lnTo>
                <a:lnTo>
                  <a:pt x="4191" y="2076"/>
                </a:lnTo>
                <a:lnTo>
                  <a:pt x="4194" y="2072"/>
                </a:lnTo>
                <a:lnTo>
                  <a:pt x="4197" y="2067"/>
                </a:lnTo>
                <a:lnTo>
                  <a:pt x="4199" y="2062"/>
                </a:lnTo>
                <a:lnTo>
                  <a:pt x="4202" y="2057"/>
                </a:lnTo>
                <a:lnTo>
                  <a:pt x="4204" y="2052"/>
                </a:lnTo>
                <a:lnTo>
                  <a:pt x="4208" y="2047"/>
                </a:lnTo>
                <a:lnTo>
                  <a:pt x="4214" y="2044"/>
                </a:lnTo>
                <a:lnTo>
                  <a:pt x="4216" y="2053"/>
                </a:lnTo>
                <a:lnTo>
                  <a:pt x="4217" y="2061"/>
                </a:lnTo>
                <a:lnTo>
                  <a:pt x="4218" y="2070"/>
                </a:lnTo>
                <a:lnTo>
                  <a:pt x="4222" y="2077"/>
                </a:lnTo>
                <a:lnTo>
                  <a:pt x="4224" y="2084"/>
                </a:lnTo>
                <a:lnTo>
                  <a:pt x="4227" y="2090"/>
                </a:lnTo>
                <a:lnTo>
                  <a:pt x="4231" y="2094"/>
                </a:lnTo>
                <a:lnTo>
                  <a:pt x="4234" y="2097"/>
                </a:lnTo>
                <a:lnTo>
                  <a:pt x="4236" y="2099"/>
                </a:lnTo>
                <a:lnTo>
                  <a:pt x="4238" y="2099"/>
                </a:lnTo>
                <a:lnTo>
                  <a:pt x="4241" y="2099"/>
                </a:lnTo>
                <a:lnTo>
                  <a:pt x="4243" y="2096"/>
                </a:lnTo>
                <a:lnTo>
                  <a:pt x="4248" y="2091"/>
                </a:lnTo>
                <a:lnTo>
                  <a:pt x="4254" y="2081"/>
                </a:lnTo>
                <a:lnTo>
                  <a:pt x="4257" y="2074"/>
                </a:lnTo>
                <a:lnTo>
                  <a:pt x="4262" y="2070"/>
                </a:lnTo>
                <a:lnTo>
                  <a:pt x="4266" y="2067"/>
                </a:lnTo>
                <a:lnTo>
                  <a:pt x="4269" y="2066"/>
                </a:lnTo>
                <a:lnTo>
                  <a:pt x="4274" y="2067"/>
                </a:lnTo>
                <a:lnTo>
                  <a:pt x="4277" y="2071"/>
                </a:lnTo>
                <a:lnTo>
                  <a:pt x="4281" y="2076"/>
                </a:lnTo>
                <a:lnTo>
                  <a:pt x="4282" y="2084"/>
                </a:lnTo>
                <a:lnTo>
                  <a:pt x="4284" y="2090"/>
                </a:lnTo>
                <a:lnTo>
                  <a:pt x="4286" y="2095"/>
                </a:lnTo>
                <a:lnTo>
                  <a:pt x="4288" y="2100"/>
                </a:lnTo>
                <a:lnTo>
                  <a:pt x="4292" y="2103"/>
                </a:lnTo>
                <a:lnTo>
                  <a:pt x="4299" y="2108"/>
                </a:lnTo>
                <a:lnTo>
                  <a:pt x="4309" y="2113"/>
                </a:lnTo>
                <a:lnTo>
                  <a:pt x="4317" y="2118"/>
                </a:lnTo>
                <a:lnTo>
                  <a:pt x="4325" y="2124"/>
                </a:lnTo>
                <a:lnTo>
                  <a:pt x="4331" y="2132"/>
                </a:lnTo>
                <a:lnTo>
                  <a:pt x="4336" y="2140"/>
                </a:lnTo>
                <a:lnTo>
                  <a:pt x="4336" y="2140"/>
                </a:lnTo>
                <a:lnTo>
                  <a:pt x="4344" y="2147"/>
                </a:lnTo>
                <a:lnTo>
                  <a:pt x="4353" y="2153"/>
                </a:lnTo>
                <a:lnTo>
                  <a:pt x="4362" y="2156"/>
                </a:lnTo>
                <a:lnTo>
                  <a:pt x="4369" y="2160"/>
                </a:lnTo>
                <a:lnTo>
                  <a:pt x="4375" y="2163"/>
                </a:lnTo>
                <a:lnTo>
                  <a:pt x="4381" y="2167"/>
                </a:lnTo>
                <a:lnTo>
                  <a:pt x="4385" y="2172"/>
                </a:lnTo>
                <a:lnTo>
                  <a:pt x="4387" y="2176"/>
                </a:lnTo>
                <a:lnTo>
                  <a:pt x="4389" y="2182"/>
                </a:lnTo>
                <a:lnTo>
                  <a:pt x="4391" y="2186"/>
                </a:lnTo>
                <a:lnTo>
                  <a:pt x="4391" y="2192"/>
                </a:lnTo>
                <a:lnTo>
                  <a:pt x="4389" y="2197"/>
                </a:lnTo>
                <a:lnTo>
                  <a:pt x="4387" y="2203"/>
                </a:lnTo>
                <a:lnTo>
                  <a:pt x="4385" y="2208"/>
                </a:lnTo>
                <a:lnTo>
                  <a:pt x="4379" y="2221"/>
                </a:lnTo>
                <a:lnTo>
                  <a:pt x="4371" y="2233"/>
                </a:lnTo>
                <a:lnTo>
                  <a:pt x="4371" y="2233"/>
                </a:lnTo>
                <a:lnTo>
                  <a:pt x="4371" y="2233"/>
                </a:lnTo>
                <a:lnTo>
                  <a:pt x="4371" y="2233"/>
                </a:lnTo>
                <a:lnTo>
                  <a:pt x="4373" y="2236"/>
                </a:lnTo>
                <a:lnTo>
                  <a:pt x="4375" y="2240"/>
                </a:lnTo>
                <a:lnTo>
                  <a:pt x="4377" y="2241"/>
                </a:lnTo>
                <a:lnTo>
                  <a:pt x="4379" y="2242"/>
                </a:lnTo>
                <a:lnTo>
                  <a:pt x="4394" y="2247"/>
                </a:lnTo>
                <a:lnTo>
                  <a:pt x="4407" y="2255"/>
                </a:lnTo>
                <a:lnTo>
                  <a:pt x="4411" y="2257"/>
                </a:lnTo>
                <a:lnTo>
                  <a:pt x="4413" y="2259"/>
                </a:lnTo>
                <a:lnTo>
                  <a:pt x="4414" y="2263"/>
                </a:lnTo>
                <a:lnTo>
                  <a:pt x="4416" y="2266"/>
                </a:lnTo>
                <a:lnTo>
                  <a:pt x="4416" y="2271"/>
                </a:lnTo>
                <a:lnTo>
                  <a:pt x="4416" y="2275"/>
                </a:lnTo>
                <a:lnTo>
                  <a:pt x="4415" y="2281"/>
                </a:lnTo>
                <a:lnTo>
                  <a:pt x="4413" y="2287"/>
                </a:lnTo>
                <a:lnTo>
                  <a:pt x="4414" y="2289"/>
                </a:lnTo>
                <a:lnTo>
                  <a:pt x="4416" y="2292"/>
                </a:lnTo>
                <a:lnTo>
                  <a:pt x="4419" y="2295"/>
                </a:lnTo>
                <a:lnTo>
                  <a:pt x="4425" y="2299"/>
                </a:lnTo>
                <a:lnTo>
                  <a:pt x="4436" y="2306"/>
                </a:lnTo>
                <a:lnTo>
                  <a:pt x="4446" y="2314"/>
                </a:lnTo>
                <a:lnTo>
                  <a:pt x="4445" y="2315"/>
                </a:lnTo>
                <a:lnTo>
                  <a:pt x="4445" y="2315"/>
                </a:lnTo>
                <a:lnTo>
                  <a:pt x="4445" y="2315"/>
                </a:lnTo>
                <a:lnTo>
                  <a:pt x="4445" y="2315"/>
                </a:lnTo>
                <a:lnTo>
                  <a:pt x="4446" y="2314"/>
                </a:lnTo>
                <a:lnTo>
                  <a:pt x="4456" y="2306"/>
                </a:lnTo>
                <a:lnTo>
                  <a:pt x="4466" y="2299"/>
                </a:lnTo>
                <a:lnTo>
                  <a:pt x="4472" y="2297"/>
                </a:lnTo>
                <a:lnTo>
                  <a:pt x="4477" y="2296"/>
                </a:lnTo>
                <a:lnTo>
                  <a:pt x="4484" y="2298"/>
                </a:lnTo>
                <a:lnTo>
                  <a:pt x="4492" y="2302"/>
                </a:lnTo>
                <a:lnTo>
                  <a:pt x="4497" y="2304"/>
                </a:lnTo>
                <a:lnTo>
                  <a:pt x="4502" y="2305"/>
                </a:lnTo>
                <a:lnTo>
                  <a:pt x="4506" y="2304"/>
                </a:lnTo>
                <a:lnTo>
                  <a:pt x="4511" y="2302"/>
                </a:lnTo>
                <a:lnTo>
                  <a:pt x="4521" y="2297"/>
                </a:lnTo>
                <a:lnTo>
                  <a:pt x="4530" y="2293"/>
                </a:lnTo>
                <a:lnTo>
                  <a:pt x="4527" y="2284"/>
                </a:lnTo>
                <a:lnTo>
                  <a:pt x="4525" y="2274"/>
                </a:lnTo>
                <a:lnTo>
                  <a:pt x="4524" y="2267"/>
                </a:lnTo>
                <a:lnTo>
                  <a:pt x="4520" y="2262"/>
                </a:lnTo>
                <a:lnTo>
                  <a:pt x="4514" y="2256"/>
                </a:lnTo>
                <a:lnTo>
                  <a:pt x="4510" y="2252"/>
                </a:lnTo>
                <a:lnTo>
                  <a:pt x="4504" y="2246"/>
                </a:lnTo>
                <a:lnTo>
                  <a:pt x="4501" y="2241"/>
                </a:lnTo>
                <a:lnTo>
                  <a:pt x="4500" y="2237"/>
                </a:lnTo>
                <a:lnTo>
                  <a:pt x="4498" y="2234"/>
                </a:lnTo>
                <a:lnTo>
                  <a:pt x="4500" y="2230"/>
                </a:lnTo>
                <a:lnTo>
                  <a:pt x="4500" y="2225"/>
                </a:lnTo>
                <a:lnTo>
                  <a:pt x="4495" y="2213"/>
                </a:lnTo>
                <a:lnTo>
                  <a:pt x="4487" y="2202"/>
                </a:lnTo>
                <a:lnTo>
                  <a:pt x="4480" y="2191"/>
                </a:lnTo>
                <a:lnTo>
                  <a:pt x="4472" y="2180"/>
                </a:lnTo>
                <a:lnTo>
                  <a:pt x="4463" y="2170"/>
                </a:lnTo>
                <a:lnTo>
                  <a:pt x="4455" y="2158"/>
                </a:lnTo>
                <a:lnTo>
                  <a:pt x="4450" y="2146"/>
                </a:lnTo>
                <a:lnTo>
                  <a:pt x="4444" y="2134"/>
                </a:lnTo>
                <a:lnTo>
                  <a:pt x="4434" y="2115"/>
                </a:lnTo>
                <a:lnTo>
                  <a:pt x="4424" y="2097"/>
                </a:lnTo>
                <a:lnTo>
                  <a:pt x="4418" y="2090"/>
                </a:lnTo>
                <a:lnTo>
                  <a:pt x="4413" y="2081"/>
                </a:lnTo>
                <a:lnTo>
                  <a:pt x="4406" y="2073"/>
                </a:lnTo>
                <a:lnTo>
                  <a:pt x="4398" y="2066"/>
                </a:lnTo>
                <a:lnTo>
                  <a:pt x="4392" y="2060"/>
                </a:lnTo>
                <a:lnTo>
                  <a:pt x="4385" y="2054"/>
                </a:lnTo>
                <a:lnTo>
                  <a:pt x="4379" y="2047"/>
                </a:lnTo>
                <a:lnTo>
                  <a:pt x="4376" y="2040"/>
                </a:lnTo>
                <a:lnTo>
                  <a:pt x="4374" y="2034"/>
                </a:lnTo>
                <a:lnTo>
                  <a:pt x="4374" y="2029"/>
                </a:lnTo>
                <a:lnTo>
                  <a:pt x="4374" y="2022"/>
                </a:lnTo>
                <a:lnTo>
                  <a:pt x="4375" y="2016"/>
                </a:lnTo>
                <a:lnTo>
                  <a:pt x="4377" y="2011"/>
                </a:lnTo>
                <a:lnTo>
                  <a:pt x="4381" y="2006"/>
                </a:lnTo>
                <a:lnTo>
                  <a:pt x="4386" y="2002"/>
                </a:lnTo>
                <a:lnTo>
                  <a:pt x="4392" y="1999"/>
                </a:lnTo>
                <a:lnTo>
                  <a:pt x="4399" y="1995"/>
                </a:lnTo>
                <a:lnTo>
                  <a:pt x="4405" y="1995"/>
                </a:lnTo>
                <a:lnTo>
                  <a:pt x="4409" y="1997"/>
                </a:lnTo>
                <a:lnTo>
                  <a:pt x="4414" y="2001"/>
                </a:lnTo>
                <a:lnTo>
                  <a:pt x="4418" y="2010"/>
                </a:lnTo>
                <a:lnTo>
                  <a:pt x="4423" y="2020"/>
                </a:lnTo>
                <a:lnTo>
                  <a:pt x="4427" y="2033"/>
                </a:lnTo>
                <a:lnTo>
                  <a:pt x="4432" y="2046"/>
                </a:lnTo>
                <a:lnTo>
                  <a:pt x="4436" y="2061"/>
                </a:lnTo>
                <a:lnTo>
                  <a:pt x="4440" y="2074"/>
                </a:lnTo>
                <a:lnTo>
                  <a:pt x="4446" y="2086"/>
                </a:lnTo>
                <a:lnTo>
                  <a:pt x="4453" y="2099"/>
                </a:lnTo>
                <a:lnTo>
                  <a:pt x="4458" y="2111"/>
                </a:lnTo>
                <a:lnTo>
                  <a:pt x="4465" y="2123"/>
                </a:lnTo>
                <a:lnTo>
                  <a:pt x="4465" y="2126"/>
                </a:lnTo>
                <a:lnTo>
                  <a:pt x="4466" y="2130"/>
                </a:lnTo>
                <a:lnTo>
                  <a:pt x="4468" y="2132"/>
                </a:lnTo>
                <a:lnTo>
                  <a:pt x="4471" y="2135"/>
                </a:lnTo>
                <a:lnTo>
                  <a:pt x="4476" y="2138"/>
                </a:lnTo>
                <a:lnTo>
                  <a:pt x="4482" y="2142"/>
                </a:lnTo>
                <a:lnTo>
                  <a:pt x="4488" y="2145"/>
                </a:lnTo>
                <a:lnTo>
                  <a:pt x="4493" y="2150"/>
                </a:lnTo>
                <a:lnTo>
                  <a:pt x="4495" y="2152"/>
                </a:lnTo>
                <a:lnTo>
                  <a:pt x="4496" y="2155"/>
                </a:lnTo>
                <a:lnTo>
                  <a:pt x="4497" y="2158"/>
                </a:lnTo>
                <a:lnTo>
                  <a:pt x="4497" y="2163"/>
                </a:lnTo>
                <a:lnTo>
                  <a:pt x="4503" y="2174"/>
                </a:lnTo>
                <a:lnTo>
                  <a:pt x="4510" y="2184"/>
                </a:lnTo>
                <a:lnTo>
                  <a:pt x="4512" y="2190"/>
                </a:lnTo>
                <a:lnTo>
                  <a:pt x="4514" y="2195"/>
                </a:lnTo>
                <a:lnTo>
                  <a:pt x="4515" y="2202"/>
                </a:lnTo>
                <a:lnTo>
                  <a:pt x="4514" y="2208"/>
                </a:lnTo>
                <a:lnTo>
                  <a:pt x="4515" y="2213"/>
                </a:lnTo>
                <a:lnTo>
                  <a:pt x="4516" y="2218"/>
                </a:lnTo>
                <a:lnTo>
                  <a:pt x="4522" y="2228"/>
                </a:lnTo>
                <a:lnTo>
                  <a:pt x="4527" y="2237"/>
                </a:lnTo>
                <a:lnTo>
                  <a:pt x="4533" y="2247"/>
                </a:lnTo>
                <a:lnTo>
                  <a:pt x="4538" y="2257"/>
                </a:lnTo>
                <a:lnTo>
                  <a:pt x="4545" y="2261"/>
                </a:lnTo>
                <a:lnTo>
                  <a:pt x="4550" y="2264"/>
                </a:lnTo>
                <a:lnTo>
                  <a:pt x="4553" y="2268"/>
                </a:lnTo>
                <a:lnTo>
                  <a:pt x="4556" y="2274"/>
                </a:lnTo>
                <a:lnTo>
                  <a:pt x="4561" y="2285"/>
                </a:lnTo>
                <a:lnTo>
                  <a:pt x="4566" y="2295"/>
                </a:lnTo>
                <a:lnTo>
                  <a:pt x="4566" y="2295"/>
                </a:lnTo>
                <a:lnTo>
                  <a:pt x="4566" y="2296"/>
                </a:lnTo>
                <a:lnTo>
                  <a:pt x="4566" y="2295"/>
                </a:lnTo>
                <a:lnTo>
                  <a:pt x="4568" y="2303"/>
                </a:lnTo>
                <a:lnTo>
                  <a:pt x="4573" y="2309"/>
                </a:lnTo>
                <a:lnTo>
                  <a:pt x="4577" y="2316"/>
                </a:lnTo>
                <a:lnTo>
                  <a:pt x="4583" y="2322"/>
                </a:lnTo>
                <a:lnTo>
                  <a:pt x="4594" y="2333"/>
                </a:lnTo>
                <a:lnTo>
                  <a:pt x="4604" y="2345"/>
                </a:lnTo>
                <a:lnTo>
                  <a:pt x="4607" y="2338"/>
                </a:lnTo>
                <a:lnTo>
                  <a:pt x="4611" y="2331"/>
                </a:lnTo>
                <a:lnTo>
                  <a:pt x="4614" y="2324"/>
                </a:lnTo>
                <a:lnTo>
                  <a:pt x="4616" y="2317"/>
                </a:lnTo>
                <a:lnTo>
                  <a:pt x="4620" y="2302"/>
                </a:lnTo>
                <a:lnTo>
                  <a:pt x="4622" y="2287"/>
                </a:lnTo>
                <a:lnTo>
                  <a:pt x="4625" y="2272"/>
                </a:lnTo>
                <a:lnTo>
                  <a:pt x="4631" y="2257"/>
                </a:lnTo>
                <a:lnTo>
                  <a:pt x="4634" y="2251"/>
                </a:lnTo>
                <a:lnTo>
                  <a:pt x="4637" y="2244"/>
                </a:lnTo>
                <a:lnTo>
                  <a:pt x="4642" y="2238"/>
                </a:lnTo>
                <a:lnTo>
                  <a:pt x="4648" y="2232"/>
                </a:lnTo>
                <a:lnTo>
                  <a:pt x="4666" y="2218"/>
                </a:lnTo>
                <a:lnTo>
                  <a:pt x="4686" y="2205"/>
                </a:lnTo>
                <a:lnTo>
                  <a:pt x="4694" y="2197"/>
                </a:lnTo>
                <a:lnTo>
                  <a:pt x="4701" y="2188"/>
                </a:lnTo>
                <a:lnTo>
                  <a:pt x="4704" y="2183"/>
                </a:lnTo>
                <a:lnTo>
                  <a:pt x="4705" y="2177"/>
                </a:lnTo>
                <a:lnTo>
                  <a:pt x="4706" y="2171"/>
                </a:lnTo>
                <a:lnTo>
                  <a:pt x="4707" y="2163"/>
                </a:lnTo>
                <a:lnTo>
                  <a:pt x="4708" y="2162"/>
                </a:lnTo>
                <a:lnTo>
                  <a:pt x="4713" y="2160"/>
                </a:lnTo>
                <a:lnTo>
                  <a:pt x="4717" y="2157"/>
                </a:lnTo>
                <a:lnTo>
                  <a:pt x="4722" y="2157"/>
                </a:lnTo>
                <a:lnTo>
                  <a:pt x="4725" y="2158"/>
                </a:lnTo>
                <a:lnTo>
                  <a:pt x="4728" y="2161"/>
                </a:lnTo>
                <a:lnTo>
                  <a:pt x="4731" y="2164"/>
                </a:lnTo>
                <a:lnTo>
                  <a:pt x="4732" y="2166"/>
                </a:lnTo>
                <a:lnTo>
                  <a:pt x="4733" y="2170"/>
                </a:lnTo>
                <a:lnTo>
                  <a:pt x="4733" y="2173"/>
                </a:lnTo>
                <a:lnTo>
                  <a:pt x="4733" y="2176"/>
                </a:lnTo>
                <a:lnTo>
                  <a:pt x="4731" y="2178"/>
                </a:lnTo>
                <a:lnTo>
                  <a:pt x="4725" y="2188"/>
                </a:lnTo>
                <a:lnTo>
                  <a:pt x="4722" y="2198"/>
                </a:lnTo>
                <a:lnTo>
                  <a:pt x="4718" y="2207"/>
                </a:lnTo>
                <a:lnTo>
                  <a:pt x="4717" y="2217"/>
                </a:lnTo>
                <a:lnTo>
                  <a:pt x="4716" y="2226"/>
                </a:lnTo>
                <a:lnTo>
                  <a:pt x="4717" y="2235"/>
                </a:lnTo>
                <a:lnTo>
                  <a:pt x="4718" y="2244"/>
                </a:lnTo>
                <a:lnTo>
                  <a:pt x="4721" y="2253"/>
                </a:lnTo>
                <a:lnTo>
                  <a:pt x="4726" y="2269"/>
                </a:lnTo>
                <a:lnTo>
                  <a:pt x="4734" y="2287"/>
                </a:lnTo>
                <a:lnTo>
                  <a:pt x="4742" y="2304"/>
                </a:lnTo>
                <a:lnTo>
                  <a:pt x="4750" y="2321"/>
                </a:lnTo>
                <a:lnTo>
                  <a:pt x="4754" y="2329"/>
                </a:lnTo>
                <a:lnTo>
                  <a:pt x="4759" y="2337"/>
                </a:lnTo>
                <a:lnTo>
                  <a:pt x="4764" y="2342"/>
                </a:lnTo>
                <a:lnTo>
                  <a:pt x="4770" y="2344"/>
                </a:lnTo>
                <a:lnTo>
                  <a:pt x="4775" y="2344"/>
                </a:lnTo>
                <a:lnTo>
                  <a:pt x="4781" y="2343"/>
                </a:lnTo>
                <a:lnTo>
                  <a:pt x="4789" y="2338"/>
                </a:lnTo>
                <a:lnTo>
                  <a:pt x="4796" y="2333"/>
                </a:lnTo>
                <a:lnTo>
                  <a:pt x="4806" y="2325"/>
                </a:lnTo>
                <a:lnTo>
                  <a:pt x="4816" y="2318"/>
                </a:lnTo>
                <a:lnTo>
                  <a:pt x="4826" y="2313"/>
                </a:lnTo>
                <a:lnTo>
                  <a:pt x="4836" y="2309"/>
                </a:lnTo>
                <a:lnTo>
                  <a:pt x="4841" y="2309"/>
                </a:lnTo>
                <a:lnTo>
                  <a:pt x="4845" y="2309"/>
                </a:lnTo>
                <a:lnTo>
                  <a:pt x="4851" y="2311"/>
                </a:lnTo>
                <a:lnTo>
                  <a:pt x="4855" y="2314"/>
                </a:lnTo>
                <a:lnTo>
                  <a:pt x="4860" y="2317"/>
                </a:lnTo>
                <a:lnTo>
                  <a:pt x="4864" y="2323"/>
                </a:lnTo>
                <a:lnTo>
                  <a:pt x="4869" y="2329"/>
                </a:lnTo>
                <a:lnTo>
                  <a:pt x="4873" y="2338"/>
                </a:lnTo>
                <a:lnTo>
                  <a:pt x="4884" y="2347"/>
                </a:lnTo>
                <a:lnTo>
                  <a:pt x="4895" y="2356"/>
                </a:lnTo>
                <a:lnTo>
                  <a:pt x="4902" y="2355"/>
                </a:lnTo>
                <a:lnTo>
                  <a:pt x="4909" y="2355"/>
                </a:lnTo>
                <a:lnTo>
                  <a:pt x="4914" y="2355"/>
                </a:lnTo>
                <a:lnTo>
                  <a:pt x="4920" y="2355"/>
                </a:lnTo>
                <a:lnTo>
                  <a:pt x="4924" y="2356"/>
                </a:lnTo>
                <a:lnTo>
                  <a:pt x="4929" y="2358"/>
                </a:lnTo>
                <a:lnTo>
                  <a:pt x="4932" y="2361"/>
                </a:lnTo>
                <a:lnTo>
                  <a:pt x="4935" y="2363"/>
                </a:lnTo>
                <a:lnTo>
                  <a:pt x="4937" y="2366"/>
                </a:lnTo>
                <a:lnTo>
                  <a:pt x="4939" y="2371"/>
                </a:lnTo>
                <a:lnTo>
                  <a:pt x="4941" y="2375"/>
                </a:lnTo>
                <a:lnTo>
                  <a:pt x="4941" y="2379"/>
                </a:lnTo>
                <a:lnTo>
                  <a:pt x="4941" y="2390"/>
                </a:lnTo>
                <a:lnTo>
                  <a:pt x="4940" y="2404"/>
                </a:lnTo>
                <a:lnTo>
                  <a:pt x="4947" y="2423"/>
                </a:lnTo>
                <a:lnTo>
                  <a:pt x="4956" y="2442"/>
                </a:lnTo>
                <a:lnTo>
                  <a:pt x="4961" y="2450"/>
                </a:lnTo>
                <a:lnTo>
                  <a:pt x="4967" y="2458"/>
                </a:lnTo>
                <a:lnTo>
                  <a:pt x="4974" y="2466"/>
                </a:lnTo>
                <a:lnTo>
                  <a:pt x="4983" y="2473"/>
                </a:lnTo>
                <a:lnTo>
                  <a:pt x="4990" y="2470"/>
                </a:lnTo>
                <a:lnTo>
                  <a:pt x="4995" y="2468"/>
                </a:lnTo>
                <a:lnTo>
                  <a:pt x="5001" y="2466"/>
                </a:lnTo>
                <a:lnTo>
                  <a:pt x="5004" y="2463"/>
                </a:lnTo>
                <a:lnTo>
                  <a:pt x="5007" y="2459"/>
                </a:lnTo>
                <a:lnTo>
                  <a:pt x="5010" y="2455"/>
                </a:lnTo>
                <a:lnTo>
                  <a:pt x="5012" y="2452"/>
                </a:lnTo>
                <a:lnTo>
                  <a:pt x="5013" y="2447"/>
                </a:lnTo>
                <a:lnTo>
                  <a:pt x="5014" y="2437"/>
                </a:lnTo>
                <a:lnTo>
                  <a:pt x="5014" y="2427"/>
                </a:lnTo>
                <a:lnTo>
                  <a:pt x="5013" y="2417"/>
                </a:lnTo>
                <a:lnTo>
                  <a:pt x="5012" y="2407"/>
                </a:lnTo>
                <a:lnTo>
                  <a:pt x="5013" y="2394"/>
                </a:lnTo>
                <a:lnTo>
                  <a:pt x="5013" y="2382"/>
                </a:lnTo>
                <a:lnTo>
                  <a:pt x="5014" y="2368"/>
                </a:lnTo>
                <a:lnTo>
                  <a:pt x="5014" y="2355"/>
                </a:lnTo>
                <a:lnTo>
                  <a:pt x="5010" y="2348"/>
                </a:lnTo>
                <a:lnTo>
                  <a:pt x="5006" y="2342"/>
                </a:lnTo>
                <a:lnTo>
                  <a:pt x="5005" y="2338"/>
                </a:lnTo>
                <a:lnTo>
                  <a:pt x="5005" y="2335"/>
                </a:lnTo>
                <a:lnTo>
                  <a:pt x="5006" y="2331"/>
                </a:lnTo>
                <a:lnTo>
                  <a:pt x="5007" y="2327"/>
                </a:lnTo>
                <a:lnTo>
                  <a:pt x="5006" y="2314"/>
                </a:lnTo>
                <a:lnTo>
                  <a:pt x="5004" y="2301"/>
                </a:lnTo>
                <a:lnTo>
                  <a:pt x="5000" y="2288"/>
                </a:lnTo>
                <a:lnTo>
                  <a:pt x="4994" y="2276"/>
                </a:lnTo>
                <a:lnTo>
                  <a:pt x="4995" y="2267"/>
                </a:lnTo>
                <a:lnTo>
                  <a:pt x="4995" y="2258"/>
                </a:lnTo>
                <a:lnTo>
                  <a:pt x="4994" y="2251"/>
                </a:lnTo>
                <a:lnTo>
                  <a:pt x="4993" y="2242"/>
                </a:lnTo>
                <a:lnTo>
                  <a:pt x="4991" y="2234"/>
                </a:lnTo>
                <a:lnTo>
                  <a:pt x="4987" y="2226"/>
                </a:lnTo>
                <a:lnTo>
                  <a:pt x="4984" y="2218"/>
                </a:lnTo>
                <a:lnTo>
                  <a:pt x="4980" y="2211"/>
                </a:lnTo>
                <a:lnTo>
                  <a:pt x="4980" y="2211"/>
                </a:lnTo>
                <a:lnTo>
                  <a:pt x="4980" y="2211"/>
                </a:lnTo>
                <a:lnTo>
                  <a:pt x="4980" y="2211"/>
                </a:lnTo>
                <a:lnTo>
                  <a:pt x="4980" y="2211"/>
                </a:lnTo>
                <a:lnTo>
                  <a:pt x="4977" y="2206"/>
                </a:lnTo>
                <a:lnTo>
                  <a:pt x="4976" y="2203"/>
                </a:lnTo>
                <a:lnTo>
                  <a:pt x="4975" y="2198"/>
                </a:lnTo>
                <a:lnTo>
                  <a:pt x="4975" y="2194"/>
                </a:lnTo>
                <a:lnTo>
                  <a:pt x="4976" y="2191"/>
                </a:lnTo>
                <a:lnTo>
                  <a:pt x="4977" y="2186"/>
                </a:lnTo>
                <a:lnTo>
                  <a:pt x="4980" y="2183"/>
                </a:lnTo>
                <a:lnTo>
                  <a:pt x="4983" y="2178"/>
                </a:lnTo>
                <a:lnTo>
                  <a:pt x="4981" y="2173"/>
                </a:lnTo>
                <a:lnTo>
                  <a:pt x="4980" y="2166"/>
                </a:lnTo>
                <a:lnTo>
                  <a:pt x="4980" y="2161"/>
                </a:lnTo>
                <a:lnTo>
                  <a:pt x="4980" y="2155"/>
                </a:lnTo>
                <a:lnTo>
                  <a:pt x="4982" y="2150"/>
                </a:lnTo>
                <a:lnTo>
                  <a:pt x="4984" y="2145"/>
                </a:lnTo>
                <a:lnTo>
                  <a:pt x="4986" y="2140"/>
                </a:lnTo>
                <a:lnTo>
                  <a:pt x="4990" y="2134"/>
                </a:lnTo>
                <a:lnTo>
                  <a:pt x="4995" y="2125"/>
                </a:lnTo>
                <a:lnTo>
                  <a:pt x="5000" y="2121"/>
                </a:lnTo>
                <a:lnTo>
                  <a:pt x="5002" y="2120"/>
                </a:lnTo>
                <a:lnTo>
                  <a:pt x="5004" y="2118"/>
                </a:lnTo>
                <a:lnTo>
                  <a:pt x="5006" y="2118"/>
                </a:lnTo>
                <a:lnTo>
                  <a:pt x="5009" y="2120"/>
                </a:lnTo>
                <a:lnTo>
                  <a:pt x="5012" y="2122"/>
                </a:lnTo>
                <a:lnTo>
                  <a:pt x="5015" y="2126"/>
                </a:lnTo>
                <a:lnTo>
                  <a:pt x="5019" y="2132"/>
                </a:lnTo>
                <a:lnTo>
                  <a:pt x="5023" y="2137"/>
                </a:lnTo>
                <a:lnTo>
                  <a:pt x="5023" y="2153"/>
                </a:lnTo>
                <a:lnTo>
                  <a:pt x="5023" y="2168"/>
                </a:lnTo>
                <a:lnTo>
                  <a:pt x="5023" y="2183"/>
                </a:lnTo>
                <a:lnTo>
                  <a:pt x="5023" y="2198"/>
                </a:lnTo>
                <a:lnTo>
                  <a:pt x="5025" y="2203"/>
                </a:lnTo>
                <a:lnTo>
                  <a:pt x="5027" y="2206"/>
                </a:lnTo>
                <a:lnTo>
                  <a:pt x="5032" y="2215"/>
                </a:lnTo>
                <a:lnTo>
                  <a:pt x="5036" y="2223"/>
                </a:lnTo>
                <a:lnTo>
                  <a:pt x="5039" y="2227"/>
                </a:lnTo>
                <a:lnTo>
                  <a:pt x="5039" y="2233"/>
                </a:lnTo>
                <a:lnTo>
                  <a:pt x="5039" y="2237"/>
                </a:lnTo>
                <a:lnTo>
                  <a:pt x="5036" y="2243"/>
                </a:lnTo>
                <a:lnTo>
                  <a:pt x="5041" y="2252"/>
                </a:lnTo>
                <a:lnTo>
                  <a:pt x="5044" y="2261"/>
                </a:lnTo>
                <a:lnTo>
                  <a:pt x="5049" y="2267"/>
                </a:lnTo>
                <a:lnTo>
                  <a:pt x="5053" y="2274"/>
                </a:lnTo>
                <a:lnTo>
                  <a:pt x="5060" y="2277"/>
                </a:lnTo>
                <a:lnTo>
                  <a:pt x="5064" y="2281"/>
                </a:lnTo>
                <a:lnTo>
                  <a:pt x="5069" y="2285"/>
                </a:lnTo>
                <a:lnTo>
                  <a:pt x="5072" y="2289"/>
                </a:lnTo>
                <a:lnTo>
                  <a:pt x="5074" y="2295"/>
                </a:lnTo>
                <a:lnTo>
                  <a:pt x="5075" y="2301"/>
                </a:lnTo>
                <a:lnTo>
                  <a:pt x="5075" y="2307"/>
                </a:lnTo>
                <a:lnTo>
                  <a:pt x="5074" y="2314"/>
                </a:lnTo>
                <a:lnTo>
                  <a:pt x="5075" y="2318"/>
                </a:lnTo>
                <a:lnTo>
                  <a:pt x="5078" y="2322"/>
                </a:lnTo>
                <a:lnTo>
                  <a:pt x="5078" y="2322"/>
                </a:lnTo>
                <a:lnTo>
                  <a:pt x="5080" y="2332"/>
                </a:lnTo>
                <a:lnTo>
                  <a:pt x="5082" y="2342"/>
                </a:lnTo>
                <a:lnTo>
                  <a:pt x="5084" y="2351"/>
                </a:lnTo>
                <a:lnTo>
                  <a:pt x="5086" y="2361"/>
                </a:lnTo>
                <a:lnTo>
                  <a:pt x="5089" y="2379"/>
                </a:lnTo>
                <a:lnTo>
                  <a:pt x="5093" y="2397"/>
                </a:lnTo>
                <a:lnTo>
                  <a:pt x="5094" y="2406"/>
                </a:lnTo>
                <a:lnTo>
                  <a:pt x="5095" y="2416"/>
                </a:lnTo>
                <a:lnTo>
                  <a:pt x="5096" y="2425"/>
                </a:lnTo>
                <a:lnTo>
                  <a:pt x="5095" y="2435"/>
                </a:lnTo>
                <a:lnTo>
                  <a:pt x="5100" y="2442"/>
                </a:lnTo>
                <a:lnTo>
                  <a:pt x="5104" y="2448"/>
                </a:lnTo>
                <a:lnTo>
                  <a:pt x="5129" y="2458"/>
                </a:lnTo>
                <a:lnTo>
                  <a:pt x="5133" y="2459"/>
                </a:lnTo>
                <a:lnTo>
                  <a:pt x="5138" y="2459"/>
                </a:lnTo>
                <a:lnTo>
                  <a:pt x="5141" y="2459"/>
                </a:lnTo>
                <a:lnTo>
                  <a:pt x="5145" y="2458"/>
                </a:lnTo>
                <a:lnTo>
                  <a:pt x="5152" y="2455"/>
                </a:lnTo>
                <a:lnTo>
                  <a:pt x="5160" y="2452"/>
                </a:lnTo>
                <a:lnTo>
                  <a:pt x="5166" y="2447"/>
                </a:lnTo>
                <a:lnTo>
                  <a:pt x="5174" y="2445"/>
                </a:lnTo>
                <a:lnTo>
                  <a:pt x="5178" y="2444"/>
                </a:lnTo>
                <a:lnTo>
                  <a:pt x="5182" y="2444"/>
                </a:lnTo>
                <a:lnTo>
                  <a:pt x="5185" y="2445"/>
                </a:lnTo>
                <a:lnTo>
                  <a:pt x="5190" y="2446"/>
                </a:lnTo>
                <a:lnTo>
                  <a:pt x="5199" y="2452"/>
                </a:lnTo>
                <a:lnTo>
                  <a:pt x="5208" y="2458"/>
                </a:lnTo>
                <a:lnTo>
                  <a:pt x="5212" y="2462"/>
                </a:lnTo>
                <a:lnTo>
                  <a:pt x="5215" y="2465"/>
                </a:lnTo>
                <a:lnTo>
                  <a:pt x="5219" y="2470"/>
                </a:lnTo>
                <a:lnTo>
                  <a:pt x="5222" y="2476"/>
                </a:lnTo>
                <a:lnTo>
                  <a:pt x="5224" y="2483"/>
                </a:lnTo>
                <a:lnTo>
                  <a:pt x="5229" y="2487"/>
                </a:lnTo>
                <a:lnTo>
                  <a:pt x="5233" y="2490"/>
                </a:lnTo>
                <a:lnTo>
                  <a:pt x="5239" y="2493"/>
                </a:lnTo>
                <a:lnTo>
                  <a:pt x="5245" y="2494"/>
                </a:lnTo>
                <a:lnTo>
                  <a:pt x="5252" y="2493"/>
                </a:lnTo>
                <a:lnTo>
                  <a:pt x="5259" y="2492"/>
                </a:lnTo>
                <a:lnTo>
                  <a:pt x="5266" y="2489"/>
                </a:lnTo>
                <a:lnTo>
                  <a:pt x="5282" y="2479"/>
                </a:lnTo>
                <a:lnTo>
                  <a:pt x="5292" y="2475"/>
                </a:lnTo>
                <a:lnTo>
                  <a:pt x="5302" y="2469"/>
                </a:lnTo>
                <a:lnTo>
                  <a:pt x="5306" y="2467"/>
                </a:lnTo>
                <a:lnTo>
                  <a:pt x="5312" y="2465"/>
                </a:lnTo>
                <a:lnTo>
                  <a:pt x="5319" y="2465"/>
                </a:lnTo>
                <a:lnTo>
                  <a:pt x="5324" y="2466"/>
                </a:lnTo>
                <a:lnTo>
                  <a:pt x="5330" y="2465"/>
                </a:lnTo>
                <a:lnTo>
                  <a:pt x="5335" y="2463"/>
                </a:lnTo>
                <a:lnTo>
                  <a:pt x="5338" y="2463"/>
                </a:lnTo>
                <a:lnTo>
                  <a:pt x="5340" y="2463"/>
                </a:lnTo>
                <a:lnTo>
                  <a:pt x="5343" y="2464"/>
                </a:lnTo>
                <a:lnTo>
                  <a:pt x="5345" y="2466"/>
                </a:lnTo>
                <a:lnTo>
                  <a:pt x="5353" y="2463"/>
                </a:lnTo>
                <a:lnTo>
                  <a:pt x="5360" y="2458"/>
                </a:lnTo>
                <a:lnTo>
                  <a:pt x="5363" y="2454"/>
                </a:lnTo>
                <a:lnTo>
                  <a:pt x="5368" y="2450"/>
                </a:lnTo>
                <a:lnTo>
                  <a:pt x="5375" y="2443"/>
                </a:lnTo>
                <a:lnTo>
                  <a:pt x="5384" y="2434"/>
                </a:lnTo>
                <a:lnTo>
                  <a:pt x="5392" y="2426"/>
                </a:lnTo>
                <a:lnTo>
                  <a:pt x="5400" y="2417"/>
                </a:lnTo>
                <a:lnTo>
                  <a:pt x="5401" y="2410"/>
                </a:lnTo>
                <a:lnTo>
                  <a:pt x="5401" y="2404"/>
                </a:lnTo>
                <a:lnTo>
                  <a:pt x="5400" y="2398"/>
                </a:lnTo>
                <a:lnTo>
                  <a:pt x="5398" y="2393"/>
                </a:lnTo>
                <a:lnTo>
                  <a:pt x="5394" y="2388"/>
                </a:lnTo>
                <a:lnTo>
                  <a:pt x="5390" y="2385"/>
                </a:lnTo>
                <a:lnTo>
                  <a:pt x="5384" y="2382"/>
                </a:lnTo>
                <a:lnTo>
                  <a:pt x="5379" y="2378"/>
                </a:lnTo>
                <a:lnTo>
                  <a:pt x="5372" y="2373"/>
                </a:lnTo>
                <a:lnTo>
                  <a:pt x="5366" y="2368"/>
                </a:lnTo>
                <a:lnTo>
                  <a:pt x="5362" y="2363"/>
                </a:lnTo>
                <a:lnTo>
                  <a:pt x="5358" y="2356"/>
                </a:lnTo>
                <a:lnTo>
                  <a:pt x="5354" y="2349"/>
                </a:lnTo>
                <a:lnTo>
                  <a:pt x="5352" y="2343"/>
                </a:lnTo>
                <a:lnTo>
                  <a:pt x="5351" y="2335"/>
                </a:lnTo>
                <a:lnTo>
                  <a:pt x="5351" y="2327"/>
                </a:lnTo>
                <a:lnTo>
                  <a:pt x="5351" y="2325"/>
                </a:lnTo>
                <a:lnTo>
                  <a:pt x="5351" y="2323"/>
                </a:lnTo>
                <a:lnTo>
                  <a:pt x="5353" y="2311"/>
                </a:lnTo>
                <a:lnTo>
                  <a:pt x="5355" y="2299"/>
                </a:lnTo>
                <a:lnTo>
                  <a:pt x="5356" y="2294"/>
                </a:lnTo>
                <a:lnTo>
                  <a:pt x="5359" y="2288"/>
                </a:lnTo>
                <a:lnTo>
                  <a:pt x="5362" y="2283"/>
                </a:lnTo>
                <a:lnTo>
                  <a:pt x="5365" y="2277"/>
                </a:lnTo>
                <a:lnTo>
                  <a:pt x="5372" y="2272"/>
                </a:lnTo>
                <a:lnTo>
                  <a:pt x="5379" y="2268"/>
                </a:lnTo>
                <a:lnTo>
                  <a:pt x="5382" y="2267"/>
                </a:lnTo>
                <a:lnTo>
                  <a:pt x="5385" y="2267"/>
                </a:lnTo>
                <a:lnTo>
                  <a:pt x="5389" y="2267"/>
                </a:lnTo>
                <a:lnTo>
                  <a:pt x="5392" y="2269"/>
                </a:lnTo>
                <a:lnTo>
                  <a:pt x="5397" y="2273"/>
                </a:lnTo>
                <a:lnTo>
                  <a:pt x="5400" y="2277"/>
                </a:lnTo>
                <a:lnTo>
                  <a:pt x="5402" y="2281"/>
                </a:lnTo>
                <a:lnTo>
                  <a:pt x="5403" y="2285"/>
                </a:lnTo>
                <a:lnTo>
                  <a:pt x="5402" y="2289"/>
                </a:lnTo>
                <a:lnTo>
                  <a:pt x="5401" y="2293"/>
                </a:lnTo>
                <a:lnTo>
                  <a:pt x="5398" y="2297"/>
                </a:lnTo>
                <a:lnTo>
                  <a:pt x="5392" y="2302"/>
                </a:lnTo>
                <a:lnTo>
                  <a:pt x="5398" y="2308"/>
                </a:lnTo>
                <a:lnTo>
                  <a:pt x="5403" y="2315"/>
                </a:lnTo>
                <a:lnTo>
                  <a:pt x="5407" y="2318"/>
                </a:lnTo>
                <a:lnTo>
                  <a:pt x="5408" y="2323"/>
                </a:lnTo>
                <a:lnTo>
                  <a:pt x="5409" y="2327"/>
                </a:lnTo>
                <a:lnTo>
                  <a:pt x="5409" y="2332"/>
                </a:lnTo>
                <a:lnTo>
                  <a:pt x="5420" y="2339"/>
                </a:lnTo>
                <a:lnTo>
                  <a:pt x="5431" y="2346"/>
                </a:lnTo>
                <a:lnTo>
                  <a:pt x="5442" y="2354"/>
                </a:lnTo>
                <a:lnTo>
                  <a:pt x="5453" y="2361"/>
                </a:lnTo>
                <a:lnTo>
                  <a:pt x="5474" y="2351"/>
                </a:lnTo>
                <a:lnTo>
                  <a:pt x="5494" y="2339"/>
                </a:lnTo>
                <a:lnTo>
                  <a:pt x="5514" y="2329"/>
                </a:lnTo>
                <a:lnTo>
                  <a:pt x="5535" y="2319"/>
                </a:lnTo>
                <a:lnTo>
                  <a:pt x="5535" y="2319"/>
                </a:lnTo>
                <a:lnTo>
                  <a:pt x="5535" y="2319"/>
                </a:lnTo>
                <a:lnTo>
                  <a:pt x="5535" y="2319"/>
                </a:lnTo>
                <a:lnTo>
                  <a:pt x="5535" y="2319"/>
                </a:lnTo>
                <a:lnTo>
                  <a:pt x="5542" y="2315"/>
                </a:lnTo>
                <a:lnTo>
                  <a:pt x="5549" y="2312"/>
                </a:lnTo>
                <a:lnTo>
                  <a:pt x="5549" y="2312"/>
                </a:lnTo>
                <a:lnTo>
                  <a:pt x="5549" y="2312"/>
                </a:lnTo>
                <a:lnTo>
                  <a:pt x="5550" y="2295"/>
                </a:lnTo>
                <a:lnTo>
                  <a:pt x="5551" y="2278"/>
                </a:lnTo>
                <a:lnTo>
                  <a:pt x="5557" y="2267"/>
                </a:lnTo>
                <a:lnTo>
                  <a:pt x="5562" y="2255"/>
                </a:lnTo>
                <a:lnTo>
                  <a:pt x="5565" y="2243"/>
                </a:lnTo>
                <a:lnTo>
                  <a:pt x="5568" y="2231"/>
                </a:lnTo>
                <a:lnTo>
                  <a:pt x="5570" y="2218"/>
                </a:lnTo>
                <a:lnTo>
                  <a:pt x="5573" y="2206"/>
                </a:lnTo>
                <a:lnTo>
                  <a:pt x="5574" y="2206"/>
                </a:lnTo>
                <a:lnTo>
                  <a:pt x="5574" y="2192"/>
                </a:lnTo>
                <a:lnTo>
                  <a:pt x="5574" y="2178"/>
                </a:lnTo>
                <a:lnTo>
                  <a:pt x="5575" y="2172"/>
                </a:lnTo>
                <a:lnTo>
                  <a:pt x="5578" y="2166"/>
                </a:lnTo>
                <a:lnTo>
                  <a:pt x="5580" y="2160"/>
                </a:lnTo>
                <a:lnTo>
                  <a:pt x="5582" y="2154"/>
                </a:lnTo>
                <a:lnTo>
                  <a:pt x="5585" y="2150"/>
                </a:lnTo>
                <a:lnTo>
                  <a:pt x="5589" y="2145"/>
                </a:lnTo>
                <a:lnTo>
                  <a:pt x="5593" y="2141"/>
                </a:lnTo>
                <a:lnTo>
                  <a:pt x="5599" y="2137"/>
                </a:lnTo>
                <a:lnTo>
                  <a:pt x="5604" y="2134"/>
                </a:lnTo>
                <a:lnTo>
                  <a:pt x="5611" y="2132"/>
                </a:lnTo>
                <a:lnTo>
                  <a:pt x="5619" y="2130"/>
                </a:lnTo>
                <a:lnTo>
                  <a:pt x="5628" y="2128"/>
                </a:lnTo>
                <a:lnTo>
                  <a:pt x="5637" y="2130"/>
                </a:lnTo>
                <a:lnTo>
                  <a:pt x="5645" y="2132"/>
                </a:lnTo>
                <a:lnTo>
                  <a:pt x="5654" y="2135"/>
                </a:lnTo>
                <a:lnTo>
                  <a:pt x="5662" y="2140"/>
                </a:lnTo>
                <a:lnTo>
                  <a:pt x="5671" y="2138"/>
                </a:lnTo>
                <a:lnTo>
                  <a:pt x="5680" y="2137"/>
                </a:lnTo>
                <a:lnTo>
                  <a:pt x="5689" y="2135"/>
                </a:lnTo>
                <a:lnTo>
                  <a:pt x="5698" y="2134"/>
                </a:lnTo>
                <a:lnTo>
                  <a:pt x="5712" y="2126"/>
                </a:lnTo>
                <a:lnTo>
                  <a:pt x="5727" y="2118"/>
                </a:lnTo>
                <a:lnTo>
                  <a:pt x="5742" y="2111"/>
                </a:lnTo>
                <a:lnTo>
                  <a:pt x="5757" y="2103"/>
                </a:lnTo>
                <a:lnTo>
                  <a:pt x="5760" y="2102"/>
                </a:lnTo>
                <a:lnTo>
                  <a:pt x="5763" y="2099"/>
                </a:lnTo>
                <a:lnTo>
                  <a:pt x="5748" y="2061"/>
                </a:lnTo>
                <a:lnTo>
                  <a:pt x="5732" y="2022"/>
                </a:lnTo>
                <a:lnTo>
                  <a:pt x="5724" y="2003"/>
                </a:lnTo>
                <a:lnTo>
                  <a:pt x="5719" y="1982"/>
                </a:lnTo>
                <a:lnTo>
                  <a:pt x="5717" y="1972"/>
                </a:lnTo>
                <a:lnTo>
                  <a:pt x="5714" y="1961"/>
                </a:lnTo>
                <a:lnTo>
                  <a:pt x="5713" y="1950"/>
                </a:lnTo>
                <a:lnTo>
                  <a:pt x="5712" y="1939"/>
                </a:lnTo>
                <a:lnTo>
                  <a:pt x="5726" y="1954"/>
                </a:lnTo>
                <a:lnTo>
                  <a:pt x="5733" y="1966"/>
                </a:lnTo>
                <a:lnTo>
                  <a:pt x="5739" y="1981"/>
                </a:lnTo>
                <a:lnTo>
                  <a:pt x="5747" y="2004"/>
                </a:lnTo>
                <a:lnTo>
                  <a:pt x="5750" y="2013"/>
                </a:lnTo>
                <a:lnTo>
                  <a:pt x="5753" y="2022"/>
                </a:lnTo>
                <a:lnTo>
                  <a:pt x="5758" y="2031"/>
                </a:lnTo>
                <a:lnTo>
                  <a:pt x="5762" y="2039"/>
                </a:lnTo>
                <a:lnTo>
                  <a:pt x="5766" y="2042"/>
                </a:lnTo>
                <a:lnTo>
                  <a:pt x="5769" y="2045"/>
                </a:lnTo>
                <a:lnTo>
                  <a:pt x="5773" y="2047"/>
                </a:lnTo>
                <a:lnTo>
                  <a:pt x="5778" y="2050"/>
                </a:lnTo>
                <a:lnTo>
                  <a:pt x="5782" y="2051"/>
                </a:lnTo>
                <a:lnTo>
                  <a:pt x="5788" y="2051"/>
                </a:lnTo>
                <a:lnTo>
                  <a:pt x="5793" y="2051"/>
                </a:lnTo>
                <a:lnTo>
                  <a:pt x="5800" y="2050"/>
                </a:lnTo>
                <a:lnTo>
                  <a:pt x="5803" y="2049"/>
                </a:lnTo>
                <a:lnTo>
                  <a:pt x="5807" y="2046"/>
                </a:lnTo>
                <a:lnTo>
                  <a:pt x="5803" y="2039"/>
                </a:lnTo>
                <a:lnTo>
                  <a:pt x="5800" y="2032"/>
                </a:lnTo>
                <a:lnTo>
                  <a:pt x="5793" y="2019"/>
                </a:lnTo>
                <a:lnTo>
                  <a:pt x="5784" y="2005"/>
                </a:lnTo>
                <a:lnTo>
                  <a:pt x="5781" y="1999"/>
                </a:lnTo>
                <a:lnTo>
                  <a:pt x="5780" y="1991"/>
                </a:lnTo>
                <a:lnTo>
                  <a:pt x="5781" y="1987"/>
                </a:lnTo>
                <a:lnTo>
                  <a:pt x="5782" y="1983"/>
                </a:lnTo>
                <a:lnTo>
                  <a:pt x="5784" y="1979"/>
                </a:lnTo>
                <a:lnTo>
                  <a:pt x="5788" y="1974"/>
                </a:lnTo>
                <a:lnTo>
                  <a:pt x="5781" y="1959"/>
                </a:lnTo>
                <a:lnTo>
                  <a:pt x="5773" y="1942"/>
                </a:lnTo>
                <a:lnTo>
                  <a:pt x="5764" y="1925"/>
                </a:lnTo>
                <a:lnTo>
                  <a:pt x="5757" y="1910"/>
                </a:lnTo>
                <a:lnTo>
                  <a:pt x="5748" y="1893"/>
                </a:lnTo>
                <a:lnTo>
                  <a:pt x="5740" y="1876"/>
                </a:lnTo>
                <a:lnTo>
                  <a:pt x="5738" y="1873"/>
                </a:lnTo>
                <a:lnTo>
                  <a:pt x="5736" y="1871"/>
                </a:lnTo>
                <a:lnTo>
                  <a:pt x="5731" y="1872"/>
                </a:lnTo>
                <a:lnTo>
                  <a:pt x="5728" y="1874"/>
                </a:lnTo>
                <a:lnTo>
                  <a:pt x="5721" y="1879"/>
                </a:lnTo>
                <a:lnTo>
                  <a:pt x="5714" y="1882"/>
                </a:lnTo>
                <a:lnTo>
                  <a:pt x="5709" y="1884"/>
                </a:lnTo>
                <a:lnTo>
                  <a:pt x="5702" y="1885"/>
                </a:lnTo>
                <a:lnTo>
                  <a:pt x="5696" y="1886"/>
                </a:lnTo>
                <a:lnTo>
                  <a:pt x="5688" y="1885"/>
                </a:lnTo>
                <a:lnTo>
                  <a:pt x="5679" y="1884"/>
                </a:lnTo>
                <a:lnTo>
                  <a:pt x="5669" y="1881"/>
                </a:lnTo>
                <a:lnTo>
                  <a:pt x="5662" y="1880"/>
                </a:lnTo>
                <a:lnTo>
                  <a:pt x="5655" y="1879"/>
                </a:lnTo>
                <a:lnTo>
                  <a:pt x="5649" y="1878"/>
                </a:lnTo>
                <a:lnTo>
                  <a:pt x="5641" y="1879"/>
                </a:lnTo>
                <a:lnTo>
                  <a:pt x="5627" y="1880"/>
                </a:lnTo>
                <a:lnTo>
                  <a:pt x="5611" y="1883"/>
                </a:lnTo>
                <a:lnTo>
                  <a:pt x="5579" y="1891"/>
                </a:lnTo>
                <a:lnTo>
                  <a:pt x="5548" y="1895"/>
                </a:lnTo>
                <a:lnTo>
                  <a:pt x="5532" y="1898"/>
                </a:lnTo>
                <a:lnTo>
                  <a:pt x="5515" y="1901"/>
                </a:lnTo>
                <a:lnTo>
                  <a:pt x="5501" y="1906"/>
                </a:lnTo>
                <a:lnTo>
                  <a:pt x="5487" y="1912"/>
                </a:lnTo>
                <a:lnTo>
                  <a:pt x="5459" y="1926"/>
                </a:lnTo>
                <a:lnTo>
                  <a:pt x="5430" y="1941"/>
                </a:lnTo>
                <a:lnTo>
                  <a:pt x="5421" y="1945"/>
                </a:lnTo>
                <a:lnTo>
                  <a:pt x="5412" y="1949"/>
                </a:lnTo>
                <a:lnTo>
                  <a:pt x="5403" y="1952"/>
                </a:lnTo>
                <a:lnTo>
                  <a:pt x="5394" y="1954"/>
                </a:lnTo>
                <a:lnTo>
                  <a:pt x="5375" y="1958"/>
                </a:lnTo>
                <a:lnTo>
                  <a:pt x="5356" y="1961"/>
                </a:lnTo>
                <a:lnTo>
                  <a:pt x="5336" y="1963"/>
                </a:lnTo>
                <a:lnTo>
                  <a:pt x="5318" y="1966"/>
                </a:lnTo>
                <a:lnTo>
                  <a:pt x="5299" y="1971"/>
                </a:lnTo>
                <a:lnTo>
                  <a:pt x="5280" y="1976"/>
                </a:lnTo>
                <a:lnTo>
                  <a:pt x="5268" y="1981"/>
                </a:lnTo>
                <a:lnTo>
                  <a:pt x="5254" y="1985"/>
                </a:lnTo>
                <a:lnTo>
                  <a:pt x="5242" y="1987"/>
                </a:lnTo>
                <a:lnTo>
                  <a:pt x="5229" y="1990"/>
                </a:lnTo>
                <a:lnTo>
                  <a:pt x="5215" y="1992"/>
                </a:lnTo>
                <a:lnTo>
                  <a:pt x="5202" y="1994"/>
                </a:lnTo>
                <a:lnTo>
                  <a:pt x="5189" y="1997"/>
                </a:lnTo>
                <a:lnTo>
                  <a:pt x="5176" y="2002"/>
                </a:lnTo>
                <a:lnTo>
                  <a:pt x="5159" y="2007"/>
                </a:lnTo>
                <a:lnTo>
                  <a:pt x="5141" y="2012"/>
                </a:lnTo>
                <a:lnTo>
                  <a:pt x="5132" y="2014"/>
                </a:lnTo>
                <a:lnTo>
                  <a:pt x="5124" y="2019"/>
                </a:lnTo>
                <a:lnTo>
                  <a:pt x="5115" y="2023"/>
                </a:lnTo>
                <a:lnTo>
                  <a:pt x="5108" y="2030"/>
                </a:lnTo>
                <a:lnTo>
                  <a:pt x="5101" y="2034"/>
                </a:lnTo>
                <a:lnTo>
                  <a:pt x="5094" y="2037"/>
                </a:lnTo>
                <a:lnTo>
                  <a:pt x="5086" y="2040"/>
                </a:lnTo>
                <a:lnTo>
                  <a:pt x="5079" y="2040"/>
                </a:lnTo>
                <a:lnTo>
                  <a:pt x="5071" y="2039"/>
                </a:lnTo>
                <a:lnTo>
                  <a:pt x="5062" y="2036"/>
                </a:lnTo>
                <a:lnTo>
                  <a:pt x="5054" y="2032"/>
                </a:lnTo>
                <a:lnTo>
                  <a:pt x="5046" y="2026"/>
                </a:lnTo>
                <a:lnTo>
                  <a:pt x="5037" y="2019"/>
                </a:lnTo>
                <a:lnTo>
                  <a:pt x="5032" y="2011"/>
                </a:lnTo>
                <a:lnTo>
                  <a:pt x="5030" y="2007"/>
                </a:lnTo>
                <a:lnTo>
                  <a:pt x="5029" y="2004"/>
                </a:lnTo>
                <a:lnTo>
                  <a:pt x="5027" y="2000"/>
                </a:lnTo>
                <a:lnTo>
                  <a:pt x="5027" y="1996"/>
                </a:lnTo>
                <a:lnTo>
                  <a:pt x="5029" y="1993"/>
                </a:lnTo>
                <a:lnTo>
                  <a:pt x="5030" y="1990"/>
                </a:lnTo>
                <a:lnTo>
                  <a:pt x="5031" y="1986"/>
                </a:lnTo>
                <a:lnTo>
                  <a:pt x="5033" y="1983"/>
                </a:lnTo>
                <a:lnTo>
                  <a:pt x="5041" y="1977"/>
                </a:lnTo>
                <a:lnTo>
                  <a:pt x="5051" y="1972"/>
                </a:lnTo>
                <a:lnTo>
                  <a:pt x="5069" y="1963"/>
                </a:lnTo>
                <a:lnTo>
                  <a:pt x="5088" y="1956"/>
                </a:lnTo>
                <a:lnTo>
                  <a:pt x="5106" y="1951"/>
                </a:lnTo>
                <a:lnTo>
                  <a:pt x="5126" y="1945"/>
                </a:lnTo>
                <a:lnTo>
                  <a:pt x="5165" y="1936"/>
                </a:lnTo>
                <a:lnTo>
                  <a:pt x="5204" y="1928"/>
                </a:lnTo>
                <a:lnTo>
                  <a:pt x="5221" y="1923"/>
                </a:lnTo>
                <a:lnTo>
                  <a:pt x="5238" y="1920"/>
                </a:lnTo>
                <a:lnTo>
                  <a:pt x="5254" y="1916"/>
                </a:lnTo>
                <a:lnTo>
                  <a:pt x="5271" y="1914"/>
                </a:lnTo>
                <a:lnTo>
                  <a:pt x="5288" y="1914"/>
                </a:lnTo>
                <a:lnTo>
                  <a:pt x="5305" y="1914"/>
                </a:lnTo>
                <a:lnTo>
                  <a:pt x="5322" y="1916"/>
                </a:lnTo>
                <a:lnTo>
                  <a:pt x="5339" y="1921"/>
                </a:lnTo>
                <a:lnTo>
                  <a:pt x="5345" y="1922"/>
                </a:lnTo>
                <a:lnTo>
                  <a:pt x="5350" y="1923"/>
                </a:lnTo>
                <a:lnTo>
                  <a:pt x="5355" y="1923"/>
                </a:lnTo>
                <a:lnTo>
                  <a:pt x="5361" y="1922"/>
                </a:lnTo>
                <a:lnTo>
                  <a:pt x="5371" y="1919"/>
                </a:lnTo>
                <a:lnTo>
                  <a:pt x="5380" y="1913"/>
                </a:lnTo>
                <a:lnTo>
                  <a:pt x="5389" y="1909"/>
                </a:lnTo>
                <a:lnTo>
                  <a:pt x="5399" y="1903"/>
                </a:lnTo>
                <a:lnTo>
                  <a:pt x="5408" y="1899"/>
                </a:lnTo>
                <a:lnTo>
                  <a:pt x="5419" y="1895"/>
                </a:lnTo>
                <a:lnTo>
                  <a:pt x="5447" y="1889"/>
                </a:lnTo>
                <a:lnTo>
                  <a:pt x="5474" y="1882"/>
                </a:lnTo>
                <a:lnTo>
                  <a:pt x="5502" y="1873"/>
                </a:lnTo>
                <a:lnTo>
                  <a:pt x="5530" y="1865"/>
                </a:lnTo>
                <a:lnTo>
                  <a:pt x="5558" y="1858"/>
                </a:lnTo>
                <a:lnTo>
                  <a:pt x="5587" y="1851"/>
                </a:lnTo>
                <a:lnTo>
                  <a:pt x="5614" y="1845"/>
                </a:lnTo>
                <a:lnTo>
                  <a:pt x="5643" y="1842"/>
                </a:lnTo>
                <a:lnTo>
                  <a:pt x="5652" y="1841"/>
                </a:lnTo>
                <a:lnTo>
                  <a:pt x="5659" y="1839"/>
                </a:lnTo>
                <a:lnTo>
                  <a:pt x="5663" y="1835"/>
                </a:lnTo>
                <a:lnTo>
                  <a:pt x="5667" y="1831"/>
                </a:lnTo>
                <a:lnTo>
                  <a:pt x="5668" y="1825"/>
                </a:lnTo>
                <a:lnTo>
                  <a:pt x="5667" y="1820"/>
                </a:lnTo>
                <a:lnTo>
                  <a:pt x="5664" y="1812"/>
                </a:lnTo>
                <a:lnTo>
                  <a:pt x="5661" y="1804"/>
                </a:lnTo>
                <a:lnTo>
                  <a:pt x="5644" y="1773"/>
                </a:lnTo>
                <a:lnTo>
                  <a:pt x="5628" y="1741"/>
                </a:lnTo>
                <a:lnTo>
                  <a:pt x="5612" y="1709"/>
                </a:lnTo>
                <a:lnTo>
                  <a:pt x="5595" y="1677"/>
                </a:lnTo>
                <a:lnTo>
                  <a:pt x="5590" y="1668"/>
                </a:lnTo>
                <a:lnTo>
                  <a:pt x="5585" y="1658"/>
                </a:lnTo>
                <a:lnTo>
                  <a:pt x="5580" y="1649"/>
                </a:lnTo>
                <a:lnTo>
                  <a:pt x="5574" y="1639"/>
                </a:lnTo>
                <a:lnTo>
                  <a:pt x="5568" y="1636"/>
                </a:lnTo>
                <a:lnTo>
                  <a:pt x="5562" y="1632"/>
                </a:lnTo>
                <a:lnTo>
                  <a:pt x="5557" y="1628"/>
                </a:lnTo>
                <a:lnTo>
                  <a:pt x="5551" y="1623"/>
                </a:lnTo>
                <a:lnTo>
                  <a:pt x="5542" y="1612"/>
                </a:lnTo>
                <a:lnTo>
                  <a:pt x="5534" y="1600"/>
                </a:lnTo>
                <a:lnTo>
                  <a:pt x="5529" y="1599"/>
                </a:lnTo>
                <a:lnTo>
                  <a:pt x="5524" y="1596"/>
                </a:lnTo>
                <a:lnTo>
                  <a:pt x="5522" y="1592"/>
                </a:lnTo>
                <a:lnTo>
                  <a:pt x="5519" y="1589"/>
                </a:lnTo>
                <a:lnTo>
                  <a:pt x="5515" y="1580"/>
                </a:lnTo>
                <a:lnTo>
                  <a:pt x="5510" y="1572"/>
                </a:lnTo>
                <a:lnTo>
                  <a:pt x="5505" y="1573"/>
                </a:lnTo>
                <a:lnTo>
                  <a:pt x="5502" y="1576"/>
                </a:lnTo>
                <a:lnTo>
                  <a:pt x="5500" y="1573"/>
                </a:lnTo>
                <a:lnTo>
                  <a:pt x="5498" y="1572"/>
                </a:lnTo>
                <a:lnTo>
                  <a:pt x="5489" y="1567"/>
                </a:lnTo>
                <a:lnTo>
                  <a:pt x="5482" y="1561"/>
                </a:lnTo>
                <a:lnTo>
                  <a:pt x="5475" y="1556"/>
                </a:lnTo>
                <a:lnTo>
                  <a:pt x="5470" y="1549"/>
                </a:lnTo>
                <a:lnTo>
                  <a:pt x="5465" y="1542"/>
                </a:lnTo>
                <a:lnTo>
                  <a:pt x="5461" y="1535"/>
                </a:lnTo>
                <a:lnTo>
                  <a:pt x="5457" y="1528"/>
                </a:lnTo>
                <a:lnTo>
                  <a:pt x="5453" y="1520"/>
                </a:lnTo>
                <a:lnTo>
                  <a:pt x="5443" y="1487"/>
                </a:lnTo>
                <a:lnTo>
                  <a:pt x="5434" y="1455"/>
                </a:lnTo>
                <a:lnTo>
                  <a:pt x="5431" y="1449"/>
                </a:lnTo>
                <a:lnTo>
                  <a:pt x="5429" y="1445"/>
                </a:lnTo>
                <a:lnTo>
                  <a:pt x="5427" y="1439"/>
                </a:lnTo>
                <a:lnTo>
                  <a:pt x="5427" y="1432"/>
                </a:lnTo>
                <a:lnTo>
                  <a:pt x="5423" y="1425"/>
                </a:lnTo>
                <a:lnTo>
                  <a:pt x="5420" y="1418"/>
                </a:lnTo>
                <a:lnTo>
                  <a:pt x="5420" y="1418"/>
                </a:lnTo>
                <a:lnTo>
                  <a:pt x="5420" y="1417"/>
                </a:lnTo>
                <a:lnTo>
                  <a:pt x="5420" y="1418"/>
                </a:lnTo>
                <a:lnTo>
                  <a:pt x="5413" y="1406"/>
                </a:lnTo>
                <a:lnTo>
                  <a:pt x="5408" y="1395"/>
                </a:lnTo>
                <a:lnTo>
                  <a:pt x="5402" y="1384"/>
                </a:lnTo>
                <a:lnTo>
                  <a:pt x="5397" y="1371"/>
                </a:lnTo>
                <a:lnTo>
                  <a:pt x="5393" y="1359"/>
                </a:lnTo>
                <a:lnTo>
                  <a:pt x="5390" y="1347"/>
                </a:lnTo>
                <a:lnTo>
                  <a:pt x="5389" y="1334"/>
                </a:lnTo>
                <a:lnTo>
                  <a:pt x="5389" y="1320"/>
                </a:lnTo>
                <a:lnTo>
                  <a:pt x="5384" y="1309"/>
                </a:lnTo>
                <a:lnTo>
                  <a:pt x="5379" y="1298"/>
                </a:lnTo>
                <a:lnTo>
                  <a:pt x="5379" y="1298"/>
                </a:lnTo>
                <a:lnTo>
                  <a:pt x="5379" y="1298"/>
                </a:lnTo>
                <a:lnTo>
                  <a:pt x="5379" y="1298"/>
                </a:lnTo>
                <a:lnTo>
                  <a:pt x="5375" y="1291"/>
                </a:lnTo>
                <a:lnTo>
                  <a:pt x="5373" y="1286"/>
                </a:lnTo>
                <a:lnTo>
                  <a:pt x="5373" y="1279"/>
                </a:lnTo>
                <a:lnTo>
                  <a:pt x="5374" y="1274"/>
                </a:lnTo>
                <a:lnTo>
                  <a:pt x="5375" y="1268"/>
                </a:lnTo>
                <a:lnTo>
                  <a:pt x="5378" y="1263"/>
                </a:lnTo>
                <a:lnTo>
                  <a:pt x="5381" y="1257"/>
                </a:lnTo>
                <a:lnTo>
                  <a:pt x="5384" y="1251"/>
                </a:lnTo>
                <a:lnTo>
                  <a:pt x="5388" y="1240"/>
                </a:lnTo>
                <a:lnTo>
                  <a:pt x="5389" y="1228"/>
                </a:lnTo>
                <a:lnTo>
                  <a:pt x="5389" y="1216"/>
                </a:lnTo>
                <a:lnTo>
                  <a:pt x="5388" y="1204"/>
                </a:lnTo>
                <a:lnTo>
                  <a:pt x="5389" y="1191"/>
                </a:lnTo>
                <a:lnTo>
                  <a:pt x="5391" y="1179"/>
                </a:lnTo>
                <a:lnTo>
                  <a:pt x="5393" y="1174"/>
                </a:lnTo>
                <a:lnTo>
                  <a:pt x="5397" y="1168"/>
                </a:lnTo>
                <a:lnTo>
                  <a:pt x="5400" y="1163"/>
                </a:lnTo>
                <a:lnTo>
                  <a:pt x="5405" y="1158"/>
                </a:lnTo>
                <a:lnTo>
                  <a:pt x="5404" y="1154"/>
                </a:lnTo>
                <a:lnTo>
                  <a:pt x="5403" y="1150"/>
                </a:lnTo>
                <a:lnTo>
                  <a:pt x="5404" y="1147"/>
                </a:lnTo>
                <a:lnTo>
                  <a:pt x="5404" y="1145"/>
                </a:lnTo>
                <a:lnTo>
                  <a:pt x="5407" y="1142"/>
                </a:lnTo>
                <a:lnTo>
                  <a:pt x="5409" y="1139"/>
                </a:lnTo>
                <a:lnTo>
                  <a:pt x="5411" y="1137"/>
                </a:lnTo>
                <a:lnTo>
                  <a:pt x="5414" y="1135"/>
                </a:lnTo>
                <a:lnTo>
                  <a:pt x="5410" y="1126"/>
                </a:lnTo>
                <a:lnTo>
                  <a:pt x="5407" y="1118"/>
                </a:lnTo>
                <a:lnTo>
                  <a:pt x="5404" y="1114"/>
                </a:lnTo>
                <a:lnTo>
                  <a:pt x="5404" y="1109"/>
                </a:lnTo>
                <a:lnTo>
                  <a:pt x="5405" y="1105"/>
                </a:lnTo>
                <a:lnTo>
                  <a:pt x="5408" y="1099"/>
                </a:lnTo>
                <a:lnTo>
                  <a:pt x="5413" y="1086"/>
                </a:lnTo>
                <a:lnTo>
                  <a:pt x="5419" y="1075"/>
                </a:lnTo>
                <a:lnTo>
                  <a:pt x="5422" y="1070"/>
                </a:lnTo>
                <a:lnTo>
                  <a:pt x="5425" y="1066"/>
                </a:lnTo>
                <a:lnTo>
                  <a:pt x="5429" y="1063"/>
                </a:lnTo>
                <a:lnTo>
                  <a:pt x="5433" y="1060"/>
                </a:lnTo>
                <a:lnTo>
                  <a:pt x="5437" y="1059"/>
                </a:lnTo>
                <a:lnTo>
                  <a:pt x="5441" y="1058"/>
                </a:lnTo>
                <a:lnTo>
                  <a:pt x="5447" y="1059"/>
                </a:lnTo>
                <a:lnTo>
                  <a:pt x="5452" y="1060"/>
                </a:lnTo>
                <a:lnTo>
                  <a:pt x="5458" y="1063"/>
                </a:lnTo>
                <a:lnTo>
                  <a:pt x="5463" y="1066"/>
                </a:lnTo>
                <a:lnTo>
                  <a:pt x="5470" y="1070"/>
                </a:lnTo>
                <a:lnTo>
                  <a:pt x="5477" y="1076"/>
                </a:lnTo>
                <a:lnTo>
                  <a:pt x="5488" y="1082"/>
                </a:lnTo>
                <a:lnTo>
                  <a:pt x="5501" y="1086"/>
                </a:lnTo>
                <a:lnTo>
                  <a:pt x="5510" y="1079"/>
                </a:lnTo>
                <a:lnTo>
                  <a:pt x="5517" y="1073"/>
                </a:lnTo>
                <a:lnTo>
                  <a:pt x="5522" y="1064"/>
                </a:lnTo>
                <a:lnTo>
                  <a:pt x="5528" y="1056"/>
                </a:lnTo>
                <a:lnTo>
                  <a:pt x="5532" y="1047"/>
                </a:lnTo>
                <a:lnTo>
                  <a:pt x="5538" y="1038"/>
                </a:lnTo>
                <a:lnTo>
                  <a:pt x="5543" y="1030"/>
                </a:lnTo>
                <a:lnTo>
                  <a:pt x="5550" y="1023"/>
                </a:lnTo>
                <a:lnTo>
                  <a:pt x="5563" y="916"/>
                </a:lnTo>
                <a:lnTo>
                  <a:pt x="5563" y="912"/>
                </a:lnTo>
                <a:lnTo>
                  <a:pt x="5562" y="909"/>
                </a:lnTo>
                <a:lnTo>
                  <a:pt x="5562" y="909"/>
                </a:lnTo>
                <a:lnTo>
                  <a:pt x="5562" y="909"/>
                </a:lnTo>
                <a:lnTo>
                  <a:pt x="5562" y="909"/>
                </a:lnTo>
                <a:lnTo>
                  <a:pt x="5562" y="909"/>
                </a:lnTo>
                <a:lnTo>
                  <a:pt x="5562" y="904"/>
                </a:lnTo>
                <a:lnTo>
                  <a:pt x="5562" y="899"/>
                </a:lnTo>
                <a:lnTo>
                  <a:pt x="5561" y="895"/>
                </a:lnTo>
                <a:lnTo>
                  <a:pt x="5560" y="889"/>
                </a:lnTo>
                <a:lnTo>
                  <a:pt x="5555" y="881"/>
                </a:lnTo>
                <a:lnTo>
                  <a:pt x="5551" y="872"/>
                </a:lnTo>
                <a:lnTo>
                  <a:pt x="5547" y="863"/>
                </a:lnTo>
                <a:lnTo>
                  <a:pt x="5544" y="854"/>
                </a:lnTo>
                <a:lnTo>
                  <a:pt x="5543" y="850"/>
                </a:lnTo>
                <a:lnTo>
                  <a:pt x="5543" y="845"/>
                </a:lnTo>
                <a:lnTo>
                  <a:pt x="5544" y="840"/>
                </a:lnTo>
                <a:lnTo>
                  <a:pt x="5545" y="834"/>
                </a:lnTo>
                <a:lnTo>
                  <a:pt x="5545" y="834"/>
                </a:lnTo>
                <a:lnTo>
                  <a:pt x="5545" y="834"/>
                </a:lnTo>
                <a:lnTo>
                  <a:pt x="5545" y="834"/>
                </a:lnTo>
                <a:lnTo>
                  <a:pt x="5550" y="827"/>
                </a:lnTo>
                <a:lnTo>
                  <a:pt x="5553" y="822"/>
                </a:lnTo>
                <a:lnTo>
                  <a:pt x="5559" y="816"/>
                </a:lnTo>
                <a:lnTo>
                  <a:pt x="5564" y="812"/>
                </a:lnTo>
                <a:lnTo>
                  <a:pt x="5570" y="810"/>
                </a:lnTo>
                <a:lnTo>
                  <a:pt x="5575" y="807"/>
                </a:lnTo>
                <a:lnTo>
                  <a:pt x="5581" y="808"/>
                </a:lnTo>
                <a:lnTo>
                  <a:pt x="5587" y="812"/>
                </a:lnTo>
                <a:lnTo>
                  <a:pt x="5591" y="815"/>
                </a:lnTo>
                <a:lnTo>
                  <a:pt x="5594" y="818"/>
                </a:lnTo>
                <a:lnTo>
                  <a:pt x="5597" y="823"/>
                </a:lnTo>
                <a:lnTo>
                  <a:pt x="5599" y="827"/>
                </a:lnTo>
                <a:lnTo>
                  <a:pt x="5601" y="836"/>
                </a:lnTo>
                <a:lnTo>
                  <a:pt x="5601" y="845"/>
                </a:lnTo>
                <a:lnTo>
                  <a:pt x="5600" y="855"/>
                </a:lnTo>
                <a:lnTo>
                  <a:pt x="5597" y="864"/>
                </a:lnTo>
                <a:lnTo>
                  <a:pt x="5593" y="874"/>
                </a:lnTo>
                <a:lnTo>
                  <a:pt x="5588" y="883"/>
                </a:lnTo>
                <a:lnTo>
                  <a:pt x="5590" y="887"/>
                </a:lnTo>
                <a:lnTo>
                  <a:pt x="5591" y="893"/>
                </a:lnTo>
                <a:lnTo>
                  <a:pt x="5591" y="897"/>
                </a:lnTo>
                <a:lnTo>
                  <a:pt x="5590" y="903"/>
                </a:lnTo>
                <a:lnTo>
                  <a:pt x="5588" y="913"/>
                </a:lnTo>
                <a:lnTo>
                  <a:pt x="5588" y="922"/>
                </a:lnTo>
                <a:lnTo>
                  <a:pt x="5588" y="922"/>
                </a:lnTo>
                <a:lnTo>
                  <a:pt x="5591" y="936"/>
                </a:lnTo>
                <a:lnTo>
                  <a:pt x="5592" y="951"/>
                </a:lnTo>
                <a:lnTo>
                  <a:pt x="5592" y="965"/>
                </a:lnTo>
                <a:lnTo>
                  <a:pt x="5592" y="979"/>
                </a:lnTo>
                <a:lnTo>
                  <a:pt x="5589" y="1007"/>
                </a:lnTo>
                <a:lnTo>
                  <a:pt x="5587" y="1036"/>
                </a:lnTo>
                <a:lnTo>
                  <a:pt x="5598" y="1058"/>
                </a:lnTo>
                <a:lnTo>
                  <a:pt x="5598" y="1058"/>
                </a:lnTo>
                <a:lnTo>
                  <a:pt x="5600" y="1064"/>
                </a:lnTo>
                <a:lnTo>
                  <a:pt x="5603" y="1068"/>
                </a:lnTo>
                <a:lnTo>
                  <a:pt x="5605" y="1074"/>
                </a:lnTo>
                <a:lnTo>
                  <a:pt x="5607" y="1079"/>
                </a:lnTo>
                <a:lnTo>
                  <a:pt x="5607" y="1084"/>
                </a:lnTo>
                <a:lnTo>
                  <a:pt x="5605" y="1089"/>
                </a:lnTo>
                <a:lnTo>
                  <a:pt x="5602" y="1095"/>
                </a:lnTo>
                <a:lnTo>
                  <a:pt x="5599" y="1099"/>
                </a:lnTo>
                <a:lnTo>
                  <a:pt x="5600" y="1106"/>
                </a:lnTo>
                <a:lnTo>
                  <a:pt x="5602" y="1114"/>
                </a:lnTo>
                <a:lnTo>
                  <a:pt x="5605" y="1119"/>
                </a:lnTo>
                <a:lnTo>
                  <a:pt x="5609" y="1126"/>
                </a:lnTo>
                <a:lnTo>
                  <a:pt x="5611" y="1133"/>
                </a:lnTo>
                <a:lnTo>
                  <a:pt x="5613" y="1140"/>
                </a:lnTo>
                <a:lnTo>
                  <a:pt x="5613" y="1144"/>
                </a:lnTo>
                <a:lnTo>
                  <a:pt x="5612" y="1147"/>
                </a:lnTo>
                <a:lnTo>
                  <a:pt x="5611" y="1152"/>
                </a:lnTo>
                <a:lnTo>
                  <a:pt x="5609" y="1155"/>
                </a:lnTo>
                <a:lnTo>
                  <a:pt x="5609" y="1159"/>
                </a:lnTo>
                <a:lnTo>
                  <a:pt x="5609" y="1164"/>
                </a:lnTo>
                <a:lnTo>
                  <a:pt x="5612" y="1168"/>
                </a:lnTo>
                <a:lnTo>
                  <a:pt x="5617" y="1171"/>
                </a:lnTo>
                <a:lnTo>
                  <a:pt x="5617" y="1171"/>
                </a:lnTo>
                <a:lnTo>
                  <a:pt x="5617" y="1171"/>
                </a:lnTo>
                <a:lnTo>
                  <a:pt x="5622" y="1174"/>
                </a:lnTo>
                <a:lnTo>
                  <a:pt x="5627" y="1175"/>
                </a:lnTo>
                <a:lnTo>
                  <a:pt x="5631" y="1178"/>
                </a:lnTo>
                <a:lnTo>
                  <a:pt x="5635" y="1180"/>
                </a:lnTo>
                <a:lnTo>
                  <a:pt x="5640" y="1184"/>
                </a:lnTo>
                <a:lnTo>
                  <a:pt x="5643" y="1188"/>
                </a:lnTo>
                <a:lnTo>
                  <a:pt x="5645" y="1193"/>
                </a:lnTo>
                <a:lnTo>
                  <a:pt x="5649" y="1197"/>
                </a:lnTo>
                <a:lnTo>
                  <a:pt x="5649" y="1197"/>
                </a:lnTo>
                <a:lnTo>
                  <a:pt x="5659" y="1197"/>
                </a:lnTo>
                <a:lnTo>
                  <a:pt x="5669" y="1197"/>
                </a:lnTo>
                <a:lnTo>
                  <a:pt x="5677" y="1199"/>
                </a:lnTo>
                <a:lnTo>
                  <a:pt x="5684" y="1201"/>
                </a:lnTo>
                <a:lnTo>
                  <a:pt x="5691" y="1205"/>
                </a:lnTo>
                <a:lnTo>
                  <a:pt x="5697" y="1209"/>
                </a:lnTo>
                <a:lnTo>
                  <a:pt x="5701" y="1215"/>
                </a:lnTo>
                <a:lnTo>
                  <a:pt x="5706" y="1220"/>
                </a:lnTo>
                <a:lnTo>
                  <a:pt x="5719" y="1248"/>
                </a:lnTo>
                <a:lnTo>
                  <a:pt x="5731" y="1277"/>
                </a:lnTo>
                <a:lnTo>
                  <a:pt x="5732" y="1280"/>
                </a:lnTo>
                <a:lnTo>
                  <a:pt x="5734" y="1283"/>
                </a:lnTo>
                <a:lnTo>
                  <a:pt x="5740" y="1283"/>
                </a:lnTo>
                <a:lnTo>
                  <a:pt x="5744" y="1284"/>
                </a:lnTo>
                <a:lnTo>
                  <a:pt x="5748" y="1285"/>
                </a:lnTo>
                <a:lnTo>
                  <a:pt x="5752" y="1286"/>
                </a:lnTo>
                <a:lnTo>
                  <a:pt x="5756" y="1288"/>
                </a:lnTo>
                <a:lnTo>
                  <a:pt x="5758" y="1291"/>
                </a:lnTo>
                <a:lnTo>
                  <a:pt x="5761" y="1295"/>
                </a:lnTo>
                <a:lnTo>
                  <a:pt x="5763" y="1299"/>
                </a:lnTo>
                <a:lnTo>
                  <a:pt x="5768" y="1297"/>
                </a:lnTo>
                <a:lnTo>
                  <a:pt x="5772" y="1296"/>
                </a:lnTo>
                <a:lnTo>
                  <a:pt x="5777" y="1295"/>
                </a:lnTo>
                <a:lnTo>
                  <a:pt x="5780" y="1295"/>
                </a:lnTo>
                <a:lnTo>
                  <a:pt x="5784" y="1296"/>
                </a:lnTo>
                <a:lnTo>
                  <a:pt x="5789" y="1297"/>
                </a:lnTo>
                <a:lnTo>
                  <a:pt x="5792" y="1300"/>
                </a:lnTo>
                <a:lnTo>
                  <a:pt x="5797" y="1302"/>
                </a:lnTo>
                <a:lnTo>
                  <a:pt x="5802" y="1304"/>
                </a:lnTo>
                <a:lnTo>
                  <a:pt x="5809" y="1306"/>
                </a:lnTo>
                <a:lnTo>
                  <a:pt x="5822" y="1304"/>
                </a:lnTo>
                <a:lnTo>
                  <a:pt x="5836" y="1302"/>
                </a:lnTo>
                <a:lnTo>
                  <a:pt x="5836" y="1302"/>
                </a:lnTo>
                <a:lnTo>
                  <a:pt x="5836" y="1302"/>
                </a:lnTo>
                <a:lnTo>
                  <a:pt x="5836" y="1302"/>
                </a:lnTo>
                <a:lnTo>
                  <a:pt x="5843" y="1298"/>
                </a:lnTo>
                <a:lnTo>
                  <a:pt x="5852" y="1294"/>
                </a:lnTo>
                <a:lnTo>
                  <a:pt x="5861" y="1288"/>
                </a:lnTo>
                <a:lnTo>
                  <a:pt x="5871" y="1284"/>
                </a:lnTo>
                <a:lnTo>
                  <a:pt x="5880" y="1280"/>
                </a:lnTo>
                <a:lnTo>
                  <a:pt x="5890" y="1277"/>
                </a:lnTo>
                <a:lnTo>
                  <a:pt x="5900" y="1274"/>
                </a:lnTo>
                <a:lnTo>
                  <a:pt x="5911" y="1273"/>
                </a:lnTo>
                <a:lnTo>
                  <a:pt x="5921" y="1271"/>
                </a:lnTo>
                <a:lnTo>
                  <a:pt x="5932" y="1271"/>
                </a:lnTo>
                <a:lnTo>
                  <a:pt x="5948" y="1264"/>
                </a:lnTo>
                <a:lnTo>
                  <a:pt x="5964" y="1256"/>
                </a:lnTo>
                <a:lnTo>
                  <a:pt x="5980" y="1247"/>
                </a:lnTo>
                <a:lnTo>
                  <a:pt x="5996" y="1239"/>
                </a:lnTo>
                <a:lnTo>
                  <a:pt x="6012" y="1230"/>
                </a:lnTo>
                <a:lnTo>
                  <a:pt x="6028" y="1223"/>
                </a:lnTo>
                <a:lnTo>
                  <a:pt x="6040" y="1217"/>
                </a:lnTo>
                <a:lnTo>
                  <a:pt x="6051" y="1211"/>
                </a:lnTo>
                <a:lnTo>
                  <a:pt x="6061" y="1205"/>
                </a:lnTo>
                <a:lnTo>
                  <a:pt x="6071" y="1197"/>
                </a:lnTo>
                <a:lnTo>
                  <a:pt x="6081" y="1189"/>
                </a:lnTo>
                <a:lnTo>
                  <a:pt x="6091" y="1180"/>
                </a:lnTo>
                <a:lnTo>
                  <a:pt x="6100" y="1171"/>
                </a:lnTo>
                <a:lnTo>
                  <a:pt x="6108" y="1163"/>
                </a:lnTo>
                <a:lnTo>
                  <a:pt x="6113" y="1158"/>
                </a:lnTo>
                <a:lnTo>
                  <a:pt x="6119" y="1155"/>
                </a:lnTo>
                <a:lnTo>
                  <a:pt x="6121" y="1154"/>
                </a:lnTo>
                <a:lnTo>
                  <a:pt x="6125" y="1154"/>
                </a:lnTo>
                <a:lnTo>
                  <a:pt x="6128" y="1155"/>
                </a:lnTo>
                <a:lnTo>
                  <a:pt x="6131" y="1157"/>
                </a:lnTo>
                <a:lnTo>
                  <a:pt x="6133" y="1160"/>
                </a:lnTo>
                <a:lnTo>
                  <a:pt x="6135" y="1163"/>
                </a:lnTo>
                <a:lnTo>
                  <a:pt x="6135" y="1166"/>
                </a:lnTo>
                <a:lnTo>
                  <a:pt x="6135" y="1169"/>
                </a:lnTo>
                <a:lnTo>
                  <a:pt x="6131" y="1175"/>
                </a:lnTo>
                <a:lnTo>
                  <a:pt x="6128" y="1180"/>
                </a:lnTo>
                <a:lnTo>
                  <a:pt x="6127" y="1186"/>
                </a:lnTo>
                <a:lnTo>
                  <a:pt x="6125" y="1190"/>
                </a:lnTo>
                <a:lnTo>
                  <a:pt x="6121" y="1194"/>
                </a:lnTo>
                <a:lnTo>
                  <a:pt x="6117" y="1196"/>
                </a:lnTo>
                <a:lnTo>
                  <a:pt x="6109" y="1200"/>
                </a:lnTo>
                <a:lnTo>
                  <a:pt x="6100" y="1205"/>
                </a:lnTo>
                <a:lnTo>
                  <a:pt x="6093" y="1211"/>
                </a:lnTo>
                <a:lnTo>
                  <a:pt x="6086" y="1217"/>
                </a:lnTo>
                <a:lnTo>
                  <a:pt x="6078" y="1220"/>
                </a:lnTo>
                <a:lnTo>
                  <a:pt x="6069" y="1224"/>
                </a:lnTo>
                <a:lnTo>
                  <a:pt x="6060" y="1226"/>
                </a:lnTo>
                <a:lnTo>
                  <a:pt x="6051" y="1229"/>
                </a:lnTo>
                <a:lnTo>
                  <a:pt x="6043" y="1233"/>
                </a:lnTo>
                <a:lnTo>
                  <a:pt x="6036" y="1238"/>
                </a:lnTo>
                <a:lnTo>
                  <a:pt x="6032" y="1240"/>
                </a:lnTo>
                <a:lnTo>
                  <a:pt x="6028" y="1243"/>
                </a:lnTo>
                <a:lnTo>
                  <a:pt x="6021" y="1257"/>
                </a:lnTo>
                <a:lnTo>
                  <a:pt x="6012" y="1270"/>
                </a:lnTo>
                <a:lnTo>
                  <a:pt x="6002" y="1281"/>
                </a:lnTo>
                <a:lnTo>
                  <a:pt x="5991" y="1291"/>
                </a:lnTo>
                <a:lnTo>
                  <a:pt x="5979" y="1300"/>
                </a:lnTo>
                <a:lnTo>
                  <a:pt x="5966" y="1308"/>
                </a:lnTo>
                <a:lnTo>
                  <a:pt x="5951" y="1315"/>
                </a:lnTo>
                <a:lnTo>
                  <a:pt x="5937" y="1320"/>
                </a:lnTo>
                <a:lnTo>
                  <a:pt x="5927" y="1335"/>
                </a:lnTo>
                <a:lnTo>
                  <a:pt x="5917" y="1348"/>
                </a:lnTo>
                <a:lnTo>
                  <a:pt x="5906" y="1360"/>
                </a:lnTo>
                <a:lnTo>
                  <a:pt x="5892" y="1370"/>
                </a:lnTo>
                <a:lnTo>
                  <a:pt x="5879" y="1380"/>
                </a:lnTo>
                <a:lnTo>
                  <a:pt x="5864" y="1389"/>
                </a:lnTo>
                <a:lnTo>
                  <a:pt x="5850" y="1396"/>
                </a:lnTo>
                <a:lnTo>
                  <a:pt x="5834" y="1402"/>
                </a:lnTo>
                <a:lnTo>
                  <a:pt x="5833" y="1402"/>
                </a:lnTo>
                <a:lnTo>
                  <a:pt x="5832" y="1409"/>
                </a:lnTo>
                <a:lnTo>
                  <a:pt x="5830" y="1415"/>
                </a:lnTo>
                <a:lnTo>
                  <a:pt x="5834" y="1424"/>
                </a:lnTo>
                <a:lnTo>
                  <a:pt x="5839" y="1432"/>
                </a:lnTo>
                <a:lnTo>
                  <a:pt x="5839" y="1438"/>
                </a:lnTo>
                <a:lnTo>
                  <a:pt x="5840" y="1445"/>
                </a:lnTo>
                <a:lnTo>
                  <a:pt x="5842" y="1449"/>
                </a:lnTo>
                <a:lnTo>
                  <a:pt x="5846" y="1453"/>
                </a:lnTo>
                <a:lnTo>
                  <a:pt x="5853" y="1462"/>
                </a:lnTo>
                <a:lnTo>
                  <a:pt x="5861" y="1471"/>
                </a:lnTo>
                <a:lnTo>
                  <a:pt x="5864" y="1473"/>
                </a:lnTo>
                <a:lnTo>
                  <a:pt x="5867" y="1477"/>
                </a:lnTo>
                <a:lnTo>
                  <a:pt x="5879" y="1481"/>
                </a:lnTo>
                <a:lnTo>
                  <a:pt x="5891" y="1485"/>
                </a:lnTo>
                <a:lnTo>
                  <a:pt x="5897" y="1483"/>
                </a:lnTo>
                <a:lnTo>
                  <a:pt x="5900" y="1481"/>
                </a:lnTo>
                <a:lnTo>
                  <a:pt x="5901" y="1477"/>
                </a:lnTo>
                <a:lnTo>
                  <a:pt x="5902" y="1473"/>
                </a:lnTo>
                <a:lnTo>
                  <a:pt x="5902" y="1469"/>
                </a:lnTo>
                <a:lnTo>
                  <a:pt x="5903" y="1465"/>
                </a:lnTo>
                <a:lnTo>
                  <a:pt x="5903" y="1460"/>
                </a:lnTo>
                <a:lnTo>
                  <a:pt x="5906" y="1457"/>
                </a:lnTo>
                <a:lnTo>
                  <a:pt x="5904" y="1453"/>
                </a:lnTo>
                <a:lnTo>
                  <a:pt x="5903" y="1450"/>
                </a:lnTo>
                <a:lnTo>
                  <a:pt x="5901" y="1443"/>
                </a:lnTo>
                <a:lnTo>
                  <a:pt x="5897" y="1437"/>
                </a:lnTo>
                <a:lnTo>
                  <a:pt x="5892" y="1430"/>
                </a:lnTo>
                <a:lnTo>
                  <a:pt x="5888" y="1424"/>
                </a:lnTo>
                <a:lnTo>
                  <a:pt x="5884" y="1417"/>
                </a:lnTo>
                <a:lnTo>
                  <a:pt x="5884" y="1409"/>
                </a:lnTo>
                <a:lnTo>
                  <a:pt x="5884" y="1406"/>
                </a:lnTo>
                <a:lnTo>
                  <a:pt x="5887" y="1401"/>
                </a:lnTo>
                <a:lnTo>
                  <a:pt x="5889" y="1398"/>
                </a:lnTo>
                <a:lnTo>
                  <a:pt x="5892" y="1394"/>
                </a:lnTo>
                <a:lnTo>
                  <a:pt x="5904" y="1387"/>
                </a:lnTo>
                <a:lnTo>
                  <a:pt x="5914" y="1378"/>
                </a:lnTo>
                <a:lnTo>
                  <a:pt x="5920" y="1376"/>
                </a:lnTo>
                <a:lnTo>
                  <a:pt x="5927" y="1374"/>
                </a:lnTo>
                <a:lnTo>
                  <a:pt x="5930" y="1375"/>
                </a:lnTo>
                <a:lnTo>
                  <a:pt x="5933" y="1376"/>
                </a:lnTo>
                <a:lnTo>
                  <a:pt x="5937" y="1378"/>
                </a:lnTo>
                <a:lnTo>
                  <a:pt x="5941" y="1380"/>
                </a:lnTo>
                <a:lnTo>
                  <a:pt x="5947" y="1387"/>
                </a:lnTo>
                <a:lnTo>
                  <a:pt x="5952" y="1392"/>
                </a:lnTo>
                <a:lnTo>
                  <a:pt x="5957" y="1399"/>
                </a:lnTo>
                <a:lnTo>
                  <a:pt x="5959" y="1407"/>
                </a:lnTo>
                <a:lnTo>
                  <a:pt x="5961" y="1414"/>
                </a:lnTo>
                <a:lnTo>
                  <a:pt x="5961" y="1422"/>
                </a:lnTo>
                <a:lnTo>
                  <a:pt x="5961" y="1430"/>
                </a:lnTo>
                <a:lnTo>
                  <a:pt x="5959" y="1439"/>
                </a:lnTo>
                <a:lnTo>
                  <a:pt x="5957" y="1447"/>
                </a:lnTo>
                <a:lnTo>
                  <a:pt x="5956" y="1456"/>
                </a:lnTo>
                <a:lnTo>
                  <a:pt x="5954" y="1465"/>
                </a:lnTo>
                <a:lnTo>
                  <a:pt x="5953" y="1472"/>
                </a:lnTo>
                <a:lnTo>
                  <a:pt x="5958" y="1481"/>
                </a:lnTo>
                <a:lnTo>
                  <a:pt x="5962" y="1490"/>
                </a:lnTo>
                <a:lnTo>
                  <a:pt x="5977" y="1497"/>
                </a:lnTo>
                <a:lnTo>
                  <a:pt x="5992" y="1505"/>
                </a:lnTo>
                <a:lnTo>
                  <a:pt x="6007" y="1509"/>
                </a:lnTo>
                <a:lnTo>
                  <a:pt x="6022" y="1513"/>
                </a:lnTo>
                <a:lnTo>
                  <a:pt x="6038" y="1518"/>
                </a:lnTo>
                <a:lnTo>
                  <a:pt x="6053" y="1522"/>
                </a:lnTo>
                <a:lnTo>
                  <a:pt x="6060" y="1525"/>
                </a:lnTo>
                <a:lnTo>
                  <a:pt x="6067" y="1527"/>
                </a:lnTo>
                <a:lnTo>
                  <a:pt x="6073" y="1525"/>
                </a:lnTo>
                <a:lnTo>
                  <a:pt x="6080" y="1523"/>
                </a:lnTo>
                <a:lnTo>
                  <a:pt x="6087" y="1525"/>
                </a:lnTo>
                <a:lnTo>
                  <a:pt x="6092" y="1526"/>
                </a:lnTo>
                <a:lnTo>
                  <a:pt x="6098" y="1528"/>
                </a:lnTo>
                <a:lnTo>
                  <a:pt x="6103" y="1531"/>
                </a:lnTo>
                <a:lnTo>
                  <a:pt x="6108" y="1536"/>
                </a:lnTo>
                <a:lnTo>
                  <a:pt x="6112" y="1540"/>
                </a:lnTo>
                <a:lnTo>
                  <a:pt x="6113" y="1543"/>
                </a:lnTo>
                <a:lnTo>
                  <a:pt x="6118" y="1540"/>
                </a:lnTo>
                <a:lnTo>
                  <a:pt x="6123" y="1538"/>
                </a:lnTo>
                <a:lnTo>
                  <a:pt x="6128" y="1536"/>
                </a:lnTo>
                <a:lnTo>
                  <a:pt x="6133" y="1536"/>
                </a:lnTo>
                <a:lnTo>
                  <a:pt x="6138" y="1536"/>
                </a:lnTo>
                <a:lnTo>
                  <a:pt x="6143" y="1538"/>
                </a:lnTo>
                <a:lnTo>
                  <a:pt x="6148" y="1539"/>
                </a:lnTo>
                <a:lnTo>
                  <a:pt x="6153" y="1541"/>
                </a:lnTo>
                <a:lnTo>
                  <a:pt x="6153" y="1541"/>
                </a:lnTo>
                <a:lnTo>
                  <a:pt x="6153" y="1541"/>
                </a:lnTo>
                <a:lnTo>
                  <a:pt x="6153" y="1541"/>
                </a:lnTo>
                <a:lnTo>
                  <a:pt x="6161" y="1539"/>
                </a:lnTo>
                <a:lnTo>
                  <a:pt x="6168" y="1536"/>
                </a:lnTo>
                <a:lnTo>
                  <a:pt x="6176" y="1531"/>
                </a:lnTo>
                <a:lnTo>
                  <a:pt x="6183" y="1527"/>
                </a:lnTo>
                <a:lnTo>
                  <a:pt x="6190" y="1523"/>
                </a:lnTo>
                <a:lnTo>
                  <a:pt x="6198" y="1521"/>
                </a:lnTo>
                <a:lnTo>
                  <a:pt x="6202" y="1521"/>
                </a:lnTo>
                <a:lnTo>
                  <a:pt x="6207" y="1521"/>
                </a:lnTo>
                <a:lnTo>
                  <a:pt x="6211" y="1522"/>
                </a:lnTo>
                <a:lnTo>
                  <a:pt x="6216" y="1525"/>
                </a:lnTo>
                <a:lnTo>
                  <a:pt x="6223" y="1519"/>
                </a:lnTo>
                <a:lnTo>
                  <a:pt x="6231" y="1515"/>
                </a:lnTo>
                <a:lnTo>
                  <a:pt x="6237" y="1510"/>
                </a:lnTo>
                <a:lnTo>
                  <a:pt x="6242" y="1507"/>
                </a:lnTo>
                <a:lnTo>
                  <a:pt x="6248" y="1503"/>
                </a:lnTo>
                <a:lnTo>
                  <a:pt x="6255" y="1501"/>
                </a:lnTo>
                <a:lnTo>
                  <a:pt x="6267" y="1497"/>
                </a:lnTo>
                <a:lnTo>
                  <a:pt x="6280" y="1493"/>
                </a:lnTo>
                <a:lnTo>
                  <a:pt x="6293" y="1490"/>
                </a:lnTo>
                <a:lnTo>
                  <a:pt x="6306" y="1486"/>
                </a:lnTo>
                <a:lnTo>
                  <a:pt x="6318" y="1480"/>
                </a:lnTo>
                <a:lnTo>
                  <a:pt x="6329" y="1473"/>
                </a:lnTo>
                <a:lnTo>
                  <a:pt x="6329" y="1473"/>
                </a:lnTo>
                <a:lnTo>
                  <a:pt x="6329" y="1473"/>
                </a:lnTo>
                <a:lnTo>
                  <a:pt x="6329" y="1473"/>
                </a:lnTo>
                <a:lnTo>
                  <a:pt x="6338" y="1469"/>
                </a:lnTo>
                <a:lnTo>
                  <a:pt x="6348" y="1466"/>
                </a:lnTo>
                <a:lnTo>
                  <a:pt x="6358" y="1457"/>
                </a:lnTo>
                <a:lnTo>
                  <a:pt x="6369" y="1449"/>
                </a:lnTo>
                <a:lnTo>
                  <a:pt x="6381" y="1440"/>
                </a:lnTo>
                <a:lnTo>
                  <a:pt x="6392" y="1430"/>
                </a:lnTo>
                <a:lnTo>
                  <a:pt x="6402" y="1419"/>
                </a:lnTo>
                <a:lnTo>
                  <a:pt x="6414" y="1409"/>
                </a:lnTo>
                <a:lnTo>
                  <a:pt x="6419" y="1404"/>
                </a:lnTo>
                <a:lnTo>
                  <a:pt x="6426" y="1400"/>
                </a:lnTo>
                <a:lnTo>
                  <a:pt x="6432" y="1397"/>
                </a:lnTo>
                <a:lnTo>
                  <a:pt x="6439" y="1394"/>
                </a:lnTo>
                <a:lnTo>
                  <a:pt x="6446" y="1392"/>
                </a:lnTo>
                <a:lnTo>
                  <a:pt x="6455" y="1392"/>
                </a:lnTo>
                <a:lnTo>
                  <a:pt x="6462" y="1392"/>
                </a:lnTo>
                <a:lnTo>
                  <a:pt x="6472" y="1396"/>
                </a:lnTo>
                <a:lnTo>
                  <a:pt x="6489" y="1389"/>
                </a:lnTo>
                <a:lnTo>
                  <a:pt x="6506" y="1382"/>
                </a:lnTo>
                <a:lnTo>
                  <a:pt x="6516" y="1371"/>
                </a:lnTo>
                <a:lnTo>
                  <a:pt x="6525" y="1360"/>
                </a:lnTo>
                <a:lnTo>
                  <a:pt x="6526" y="1351"/>
                </a:lnTo>
                <a:lnTo>
                  <a:pt x="6525" y="1344"/>
                </a:lnTo>
                <a:lnTo>
                  <a:pt x="6524" y="1336"/>
                </a:lnTo>
                <a:lnTo>
                  <a:pt x="6520" y="1329"/>
                </a:lnTo>
                <a:lnTo>
                  <a:pt x="6514" y="1315"/>
                </a:lnTo>
                <a:lnTo>
                  <a:pt x="6506" y="1301"/>
                </a:lnTo>
                <a:lnTo>
                  <a:pt x="6500" y="1291"/>
                </a:lnTo>
                <a:lnTo>
                  <a:pt x="6494" y="1280"/>
                </a:lnTo>
                <a:lnTo>
                  <a:pt x="6491" y="1275"/>
                </a:lnTo>
                <a:lnTo>
                  <a:pt x="6490" y="1269"/>
                </a:lnTo>
                <a:lnTo>
                  <a:pt x="6490" y="1263"/>
                </a:lnTo>
                <a:lnTo>
                  <a:pt x="6491" y="1256"/>
                </a:lnTo>
                <a:lnTo>
                  <a:pt x="6489" y="1251"/>
                </a:lnTo>
                <a:lnTo>
                  <a:pt x="6487" y="1248"/>
                </a:lnTo>
                <a:lnTo>
                  <a:pt x="6481" y="1245"/>
                </a:lnTo>
                <a:lnTo>
                  <a:pt x="6477" y="1240"/>
                </a:lnTo>
                <a:lnTo>
                  <a:pt x="6472" y="1236"/>
                </a:lnTo>
                <a:lnTo>
                  <a:pt x="6469" y="1231"/>
                </a:lnTo>
                <a:lnTo>
                  <a:pt x="6462" y="1221"/>
                </a:lnTo>
                <a:lnTo>
                  <a:pt x="6457" y="1211"/>
                </a:lnTo>
                <a:lnTo>
                  <a:pt x="6448" y="1190"/>
                </a:lnTo>
                <a:lnTo>
                  <a:pt x="6438" y="1169"/>
                </a:lnTo>
                <a:lnTo>
                  <a:pt x="6434" y="1163"/>
                </a:lnTo>
                <a:lnTo>
                  <a:pt x="6429" y="1157"/>
                </a:lnTo>
                <a:lnTo>
                  <a:pt x="6425" y="1153"/>
                </a:lnTo>
                <a:lnTo>
                  <a:pt x="6420" y="1147"/>
                </a:lnTo>
                <a:lnTo>
                  <a:pt x="6409" y="1138"/>
                </a:lnTo>
                <a:lnTo>
                  <a:pt x="6397" y="1130"/>
                </a:lnTo>
                <a:lnTo>
                  <a:pt x="6386" y="1123"/>
                </a:lnTo>
                <a:lnTo>
                  <a:pt x="6375" y="1114"/>
                </a:lnTo>
                <a:lnTo>
                  <a:pt x="6369" y="1109"/>
                </a:lnTo>
                <a:lnTo>
                  <a:pt x="6365" y="1105"/>
                </a:lnTo>
                <a:lnTo>
                  <a:pt x="6360" y="1099"/>
                </a:lnTo>
                <a:lnTo>
                  <a:pt x="6356" y="1093"/>
                </a:lnTo>
                <a:lnTo>
                  <a:pt x="6346" y="1089"/>
                </a:lnTo>
                <a:lnTo>
                  <a:pt x="6336" y="1085"/>
                </a:lnTo>
                <a:lnTo>
                  <a:pt x="6327" y="1079"/>
                </a:lnTo>
                <a:lnTo>
                  <a:pt x="6318" y="1074"/>
                </a:lnTo>
                <a:lnTo>
                  <a:pt x="6300" y="1062"/>
                </a:lnTo>
                <a:lnTo>
                  <a:pt x="6282" y="1050"/>
                </a:lnTo>
                <a:lnTo>
                  <a:pt x="6267" y="1058"/>
                </a:lnTo>
                <a:lnTo>
                  <a:pt x="6251" y="1066"/>
                </a:lnTo>
                <a:lnTo>
                  <a:pt x="6237" y="1075"/>
                </a:lnTo>
                <a:lnTo>
                  <a:pt x="6222" y="1085"/>
                </a:lnTo>
                <a:lnTo>
                  <a:pt x="6210" y="1095"/>
                </a:lnTo>
                <a:lnTo>
                  <a:pt x="6198" y="1108"/>
                </a:lnTo>
                <a:lnTo>
                  <a:pt x="6192" y="1115"/>
                </a:lnTo>
                <a:lnTo>
                  <a:pt x="6188" y="1122"/>
                </a:lnTo>
                <a:lnTo>
                  <a:pt x="6183" y="1130"/>
                </a:lnTo>
                <a:lnTo>
                  <a:pt x="6180" y="1138"/>
                </a:lnTo>
                <a:lnTo>
                  <a:pt x="6178" y="1143"/>
                </a:lnTo>
                <a:lnTo>
                  <a:pt x="6176" y="1145"/>
                </a:lnTo>
                <a:lnTo>
                  <a:pt x="6173" y="1148"/>
                </a:lnTo>
                <a:lnTo>
                  <a:pt x="6170" y="1149"/>
                </a:lnTo>
                <a:lnTo>
                  <a:pt x="6166" y="1150"/>
                </a:lnTo>
                <a:lnTo>
                  <a:pt x="6162" y="1150"/>
                </a:lnTo>
                <a:lnTo>
                  <a:pt x="6158" y="1149"/>
                </a:lnTo>
                <a:lnTo>
                  <a:pt x="6155" y="1146"/>
                </a:lnTo>
                <a:lnTo>
                  <a:pt x="6151" y="1143"/>
                </a:lnTo>
                <a:lnTo>
                  <a:pt x="6149" y="1138"/>
                </a:lnTo>
                <a:lnTo>
                  <a:pt x="6149" y="1135"/>
                </a:lnTo>
                <a:lnTo>
                  <a:pt x="6149" y="1130"/>
                </a:lnTo>
                <a:lnTo>
                  <a:pt x="6151" y="1127"/>
                </a:lnTo>
                <a:lnTo>
                  <a:pt x="6153" y="1124"/>
                </a:lnTo>
                <a:lnTo>
                  <a:pt x="6156" y="1122"/>
                </a:lnTo>
                <a:lnTo>
                  <a:pt x="6159" y="1119"/>
                </a:lnTo>
                <a:lnTo>
                  <a:pt x="6178" y="1105"/>
                </a:lnTo>
                <a:lnTo>
                  <a:pt x="6196" y="1089"/>
                </a:lnTo>
                <a:lnTo>
                  <a:pt x="6212" y="1074"/>
                </a:lnTo>
                <a:lnTo>
                  <a:pt x="6229" y="1057"/>
                </a:lnTo>
                <a:lnTo>
                  <a:pt x="6235" y="1052"/>
                </a:lnTo>
                <a:lnTo>
                  <a:pt x="6240" y="1046"/>
                </a:lnTo>
                <a:lnTo>
                  <a:pt x="6243" y="1040"/>
                </a:lnTo>
                <a:lnTo>
                  <a:pt x="6247" y="1035"/>
                </a:lnTo>
                <a:lnTo>
                  <a:pt x="6248" y="1028"/>
                </a:lnTo>
                <a:lnTo>
                  <a:pt x="6248" y="1022"/>
                </a:lnTo>
                <a:lnTo>
                  <a:pt x="6246" y="1015"/>
                </a:lnTo>
                <a:lnTo>
                  <a:pt x="6242" y="1007"/>
                </a:lnTo>
                <a:lnTo>
                  <a:pt x="6238" y="1001"/>
                </a:lnTo>
                <a:lnTo>
                  <a:pt x="6233" y="994"/>
                </a:lnTo>
                <a:lnTo>
                  <a:pt x="6226" y="992"/>
                </a:lnTo>
                <a:lnTo>
                  <a:pt x="6219" y="988"/>
                </a:lnTo>
                <a:lnTo>
                  <a:pt x="6213" y="984"/>
                </a:lnTo>
                <a:lnTo>
                  <a:pt x="6209" y="979"/>
                </a:lnTo>
                <a:lnTo>
                  <a:pt x="6200" y="968"/>
                </a:lnTo>
                <a:lnTo>
                  <a:pt x="6193" y="955"/>
                </a:lnTo>
                <a:lnTo>
                  <a:pt x="6175" y="937"/>
                </a:lnTo>
                <a:lnTo>
                  <a:pt x="6159" y="917"/>
                </a:lnTo>
                <a:lnTo>
                  <a:pt x="6151" y="907"/>
                </a:lnTo>
                <a:lnTo>
                  <a:pt x="6145" y="897"/>
                </a:lnTo>
                <a:lnTo>
                  <a:pt x="6138" y="886"/>
                </a:lnTo>
                <a:lnTo>
                  <a:pt x="6131" y="875"/>
                </a:lnTo>
                <a:lnTo>
                  <a:pt x="6128" y="867"/>
                </a:lnTo>
                <a:lnTo>
                  <a:pt x="6123" y="858"/>
                </a:lnTo>
                <a:lnTo>
                  <a:pt x="6119" y="853"/>
                </a:lnTo>
                <a:lnTo>
                  <a:pt x="6112" y="847"/>
                </a:lnTo>
                <a:lnTo>
                  <a:pt x="6107" y="844"/>
                </a:lnTo>
                <a:lnTo>
                  <a:pt x="6100" y="840"/>
                </a:lnTo>
                <a:lnTo>
                  <a:pt x="6093" y="836"/>
                </a:lnTo>
                <a:lnTo>
                  <a:pt x="6087" y="833"/>
                </a:lnTo>
                <a:lnTo>
                  <a:pt x="6080" y="828"/>
                </a:lnTo>
                <a:lnTo>
                  <a:pt x="6075" y="823"/>
                </a:lnTo>
                <a:lnTo>
                  <a:pt x="6067" y="823"/>
                </a:lnTo>
                <a:lnTo>
                  <a:pt x="6060" y="821"/>
                </a:lnTo>
                <a:lnTo>
                  <a:pt x="6055" y="817"/>
                </a:lnTo>
                <a:lnTo>
                  <a:pt x="6049" y="813"/>
                </a:lnTo>
                <a:lnTo>
                  <a:pt x="6040" y="804"/>
                </a:lnTo>
                <a:lnTo>
                  <a:pt x="6030" y="795"/>
                </a:lnTo>
                <a:lnTo>
                  <a:pt x="6021" y="790"/>
                </a:lnTo>
                <a:lnTo>
                  <a:pt x="6013" y="784"/>
                </a:lnTo>
                <a:lnTo>
                  <a:pt x="6008" y="783"/>
                </a:lnTo>
                <a:lnTo>
                  <a:pt x="6003" y="781"/>
                </a:lnTo>
                <a:lnTo>
                  <a:pt x="6000" y="777"/>
                </a:lnTo>
                <a:lnTo>
                  <a:pt x="5998" y="773"/>
                </a:lnTo>
                <a:lnTo>
                  <a:pt x="5993" y="765"/>
                </a:lnTo>
                <a:lnTo>
                  <a:pt x="5989" y="756"/>
                </a:lnTo>
                <a:lnTo>
                  <a:pt x="5984" y="748"/>
                </a:lnTo>
                <a:lnTo>
                  <a:pt x="5980" y="741"/>
                </a:lnTo>
                <a:lnTo>
                  <a:pt x="5977" y="743"/>
                </a:lnTo>
                <a:lnTo>
                  <a:pt x="5972" y="744"/>
                </a:lnTo>
                <a:lnTo>
                  <a:pt x="5968" y="746"/>
                </a:lnTo>
                <a:lnTo>
                  <a:pt x="5963" y="747"/>
                </a:lnTo>
                <a:lnTo>
                  <a:pt x="5959" y="747"/>
                </a:lnTo>
                <a:lnTo>
                  <a:pt x="5956" y="747"/>
                </a:lnTo>
                <a:lnTo>
                  <a:pt x="5949" y="745"/>
                </a:lnTo>
                <a:lnTo>
                  <a:pt x="5943" y="742"/>
                </a:lnTo>
                <a:lnTo>
                  <a:pt x="5939" y="736"/>
                </a:lnTo>
                <a:lnTo>
                  <a:pt x="5934" y="731"/>
                </a:lnTo>
                <a:lnTo>
                  <a:pt x="5931" y="724"/>
                </a:lnTo>
                <a:lnTo>
                  <a:pt x="5928" y="717"/>
                </a:lnTo>
                <a:lnTo>
                  <a:pt x="5928" y="717"/>
                </a:lnTo>
                <a:lnTo>
                  <a:pt x="5920" y="713"/>
                </a:lnTo>
                <a:lnTo>
                  <a:pt x="5913" y="707"/>
                </a:lnTo>
                <a:lnTo>
                  <a:pt x="5909" y="701"/>
                </a:lnTo>
                <a:lnTo>
                  <a:pt x="5906" y="694"/>
                </a:lnTo>
                <a:lnTo>
                  <a:pt x="5899" y="680"/>
                </a:lnTo>
                <a:lnTo>
                  <a:pt x="5891" y="665"/>
                </a:lnTo>
                <a:lnTo>
                  <a:pt x="5882" y="660"/>
                </a:lnTo>
                <a:lnTo>
                  <a:pt x="5874" y="653"/>
                </a:lnTo>
                <a:lnTo>
                  <a:pt x="5870" y="646"/>
                </a:lnTo>
                <a:lnTo>
                  <a:pt x="5866" y="640"/>
                </a:lnTo>
                <a:lnTo>
                  <a:pt x="5860" y="634"/>
                </a:lnTo>
                <a:lnTo>
                  <a:pt x="5854" y="630"/>
                </a:lnTo>
                <a:lnTo>
                  <a:pt x="5843" y="621"/>
                </a:lnTo>
                <a:lnTo>
                  <a:pt x="5830" y="614"/>
                </a:lnTo>
                <a:lnTo>
                  <a:pt x="5802" y="602"/>
                </a:lnTo>
                <a:lnTo>
                  <a:pt x="5776" y="589"/>
                </a:lnTo>
                <a:lnTo>
                  <a:pt x="5748" y="573"/>
                </a:lnTo>
                <a:lnTo>
                  <a:pt x="5720" y="559"/>
                </a:lnTo>
                <a:lnTo>
                  <a:pt x="5704" y="552"/>
                </a:lnTo>
                <a:lnTo>
                  <a:pt x="5690" y="546"/>
                </a:lnTo>
                <a:lnTo>
                  <a:pt x="5674" y="541"/>
                </a:lnTo>
                <a:lnTo>
                  <a:pt x="5659" y="538"/>
                </a:lnTo>
                <a:lnTo>
                  <a:pt x="5652" y="535"/>
                </a:lnTo>
                <a:lnTo>
                  <a:pt x="5647" y="533"/>
                </a:lnTo>
                <a:lnTo>
                  <a:pt x="5641" y="530"/>
                </a:lnTo>
                <a:lnTo>
                  <a:pt x="5635" y="526"/>
                </a:lnTo>
                <a:lnTo>
                  <a:pt x="5627" y="519"/>
                </a:lnTo>
                <a:lnTo>
                  <a:pt x="5618" y="509"/>
                </a:lnTo>
                <a:lnTo>
                  <a:pt x="5602" y="489"/>
                </a:lnTo>
                <a:lnTo>
                  <a:pt x="5585" y="469"/>
                </a:lnTo>
                <a:lnTo>
                  <a:pt x="5580" y="472"/>
                </a:lnTo>
                <a:lnTo>
                  <a:pt x="5574" y="474"/>
                </a:lnTo>
                <a:lnTo>
                  <a:pt x="5569" y="474"/>
                </a:lnTo>
                <a:lnTo>
                  <a:pt x="5564" y="474"/>
                </a:lnTo>
                <a:lnTo>
                  <a:pt x="5560" y="472"/>
                </a:lnTo>
                <a:lnTo>
                  <a:pt x="5557" y="469"/>
                </a:lnTo>
                <a:lnTo>
                  <a:pt x="5552" y="463"/>
                </a:lnTo>
                <a:lnTo>
                  <a:pt x="5550" y="458"/>
                </a:lnTo>
                <a:lnTo>
                  <a:pt x="5550" y="457"/>
                </a:lnTo>
                <a:lnTo>
                  <a:pt x="5550" y="457"/>
                </a:lnTo>
                <a:lnTo>
                  <a:pt x="5550" y="458"/>
                </a:lnTo>
                <a:lnTo>
                  <a:pt x="5550" y="458"/>
                </a:lnTo>
                <a:lnTo>
                  <a:pt x="5540" y="458"/>
                </a:lnTo>
                <a:lnTo>
                  <a:pt x="5531" y="458"/>
                </a:lnTo>
                <a:lnTo>
                  <a:pt x="5522" y="455"/>
                </a:lnTo>
                <a:lnTo>
                  <a:pt x="5513" y="453"/>
                </a:lnTo>
                <a:lnTo>
                  <a:pt x="5497" y="447"/>
                </a:lnTo>
                <a:lnTo>
                  <a:pt x="5481" y="439"/>
                </a:lnTo>
                <a:lnTo>
                  <a:pt x="5475" y="435"/>
                </a:lnTo>
                <a:lnTo>
                  <a:pt x="5472" y="430"/>
                </a:lnTo>
                <a:lnTo>
                  <a:pt x="5470" y="424"/>
                </a:lnTo>
                <a:lnTo>
                  <a:pt x="5470" y="418"/>
                </a:lnTo>
                <a:lnTo>
                  <a:pt x="5458" y="413"/>
                </a:lnTo>
                <a:lnTo>
                  <a:pt x="5444" y="410"/>
                </a:lnTo>
                <a:lnTo>
                  <a:pt x="5430" y="409"/>
                </a:lnTo>
                <a:lnTo>
                  <a:pt x="5415" y="404"/>
                </a:lnTo>
                <a:lnTo>
                  <a:pt x="5408" y="402"/>
                </a:lnTo>
                <a:lnTo>
                  <a:pt x="5401" y="399"/>
                </a:lnTo>
                <a:lnTo>
                  <a:pt x="5395" y="394"/>
                </a:lnTo>
                <a:lnTo>
                  <a:pt x="5389" y="389"/>
                </a:lnTo>
                <a:lnTo>
                  <a:pt x="5387" y="385"/>
                </a:lnTo>
                <a:lnTo>
                  <a:pt x="5385" y="383"/>
                </a:lnTo>
                <a:lnTo>
                  <a:pt x="5385" y="381"/>
                </a:lnTo>
                <a:lnTo>
                  <a:pt x="5388" y="380"/>
                </a:lnTo>
                <a:lnTo>
                  <a:pt x="5392" y="378"/>
                </a:lnTo>
                <a:lnTo>
                  <a:pt x="5397" y="377"/>
                </a:lnTo>
                <a:lnTo>
                  <a:pt x="5418" y="365"/>
                </a:lnTo>
                <a:lnTo>
                  <a:pt x="5440" y="354"/>
                </a:lnTo>
                <a:lnTo>
                  <a:pt x="5462" y="342"/>
                </a:lnTo>
                <a:lnTo>
                  <a:pt x="5483" y="331"/>
                </a:lnTo>
                <a:lnTo>
                  <a:pt x="5491" y="327"/>
                </a:lnTo>
                <a:lnTo>
                  <a:pt x="5498" y="323"/>
                </a:lnTo>
                <a:lnTo>
                  <a:pt x="5505" y="321"/>
                </a:lnTo>
                <a:lnTo>
                  <a:pt x="5512" y="320"/>
                </a:lnTo>
                <a:lnTo>
                  <a:pt x="5520" y="319"/>
                </a:lnTo>
                <a:lnTo>
                  <a:pt x="5527" y="319"/>
                </a:lnTo>
                <a:lnTo>
                  <a:pt x="5533" y="320"/>
                </a:lnTo>
                <a:lnTo>
                  <a:pt x="5540" y="321"/>
                </a:lnTo>
                <a:lnTo>
                  <a:pt x="5567" y="331"/>
                </a:lnTo>
                <a:lnTo>
                  <a:pt x="5593" y="342"/>
                </a:lnTo>
                <a:lnTo>
                  <a:pt x="5601" y="339"/>
                </a:lnTo>
                <a:lnTo>
                  <a:pt x="5609" y="336"/>
                </a:lnTo>
                <a:lnTo>
                  <a:pt x="5617" y="337"/>
                </a:lnTo>
                <a:lnTo>
                  <a:pt x="5623" y="338"/>
                </a:lnTo>
                <a:lnTo>
                  <a:pt x="5637" y="331"/>
                </a:lnTo>
                <a:lnTo>
                  <a:pt x="5650" y="324"/>
                </a:lnTo>
                <a:lnTo>
                  <a:pt x="5663" y="318"/>
                </a:lnTo>
                <a:lnTo>
                  <a:pt x="5677" y="310"/>
                </a:lnTo>
                <a:lnTo>
                  <a:pt x="5680" y="308"/>
                </a:lnTo>
                <a:lnTo>
                  <a:pt x="5682" y="304"/>
                </a:lnTo>
                <a:lnTo>
                  <a:pt x="5683" y="301"/>
                </a:lnTo>
                <a:lnTo>
                  <a:pt x="5684" y="298"/>
                </a:lnTo>
                <a:lnTo>
                  <a:pt x="5684" y="291"/>
                </a:lnTo>
                <a:lnTo>
                  <a:pt x="5682" y="284"/>
                </a:lnTo>
                <a:lnTo>
                  <a:pt x="5680" y="278"/>
                </a:lnTo>
                <a:lnTo>
                  <a:pt x="5678" y="271"/>
                </a:lnTo>
                <a:lnTo>
                  <a:pt x="5678" y="268"/>
                </a:lnTo>
                <a:lnTo>
                  <a:pt x="5678" y="264"/>
                </a:lnTo>
                <a:lnTo>
                  <a:pt x="5678" y="261"/>
                </a:lnTo>
                <a:lnTo>
                  <a:pt x="5679" y="258"/>
                </a:lnTo>
                <a:lnTo>
                  <a:pt x="5675" y="254"/>
                </a:lnTo>
                <a:lnTo>
                  <a:pt x="5673" y="250"/>
                </a:lnTo>
                <a:lnTo>
                  <a:pt x="5671" y="247"/>
                </a:lnTo>
                <a:lnTo>
                  <a:pt x="5671" y="243"/>
                </a:lnTo>
                <a:lnTo>
                  <a:pt x="5670" y="237"/>
                </a:lnTo>
                <a:lnTo>
                  <a:pt x="5672" y="231"/>
                </a:lnTo>
                <a:lnTo>
                  <a:pt x="5675" y="227"/>
                </a:lnTo>
                <a:lnTo>
                  <a:pt x="5680" y="224"/>
                </a:lnTo>
                <a:lnTo>
                  <a:pt x="5685" y="223"/>
                </a:lnTo>
                <a:lnTo>
                  <a:pt x="5690" y="224"/>
                </a:lnTo>
                <a:lnTo>
                  <a:pt x="5700" y="229"/>
                </a:lnTo>
                <a:lnTo>
                  <a:pt x="5708" y="232"/>
                </a:lnTo>
                <a:lnTo>
                  <a:pt x="5716" y="232"/>
                </a:lnTo>
                <a:lnTo>
                  <a:pt x="5722" y="231"/>
                </a:lnTo>
                <a:lnTo>
                  <a:pt x="5729" y="229"/>
                </a:lnTo>
                <a:lnTo>
                  <a:pt x="5736" y="226"/>
                </a:lnTo>
                <a:lnTo>
                  <a:pt x="5741" y="221"/>
                </a:lnTo>
                <a:lnTo>
                  <a:pt x="5748" y="216"/>
                </a:lnTo>
                <a:lnTo>
                  <a:pt x="5753" y="218"/>
                </a:lnTo>
                <a:lnTo>
                  <a:pt x="5762" y="223"/>
                </a:lnTo>
                <a:lnTo>
                  <a:pt x="5766" y="222"/>
                </a:lnTo>
                <a:lnTo>
                  <a:pt x="5769" y="223"/>
                </a:lnTo>
                <a:lnTo>
                  <a:pt x="5771" y="226"/>
                </a:lnTo>
                <a:lnTo>
                  <a:pt x="5773" y="228"/>
                </a:lnTo>
                <a:lnTo>
                  <a:pt x="5778" y="232"/>
                </a:lnTo>
                <a:lnTo>
                  <a:pt x="5782" y="237"/>
                </a:lnTo>
                <a:lnTo>
                  <a:pt x="5786" y="240"/>
                </a:lnTo>
                <a:lnTo>
                  <a:pt x="5789" y="246"/>
                </a:lnTo>
                <a:lnTo>
                  <a:pt x="5802" y="264"/>
                </a:lnTo>
                <a:lnTo>
                  <a:pt x="5817" y="284"/>
                </a:lnTo>
                <a:lnTo>
                  <a:pt x="5831" y="303"/>
                </a:lnTo>
                <a:lnTo>
                  <a:pt x="5846" y="323"/>
                </a:lnTo>
                <a:lnTo>
                  <a:pt x="5853" y="326"/>
                </a:lnTo>
                <a:lnTo>
                  <a:pt x="5861" y="328"/>
                </a:lnTo>
                <a:lnTo>
                  <a:pt x="5864" y="330"/>
                </a:lnTo>
                <a:lnTo>
                  <a:pt x="5868" y="333"/>
                </a:lnTo>
                <a:lnTo>
                  <a:pt x="5870" y="337"/>
                </a:lnTo>
                <a:lnTo>
                  <a:pt x="5871" y="341"/>
                </a:lnTo>
                <a:lnTo>
                  <a:pt x="5871" y="341"/>
                </a:lnTo>
                <a:lnTo>
                  <a:pt x="5880" y="345"/>
                </a:lnTo>
                <a:lnTo>
                  <a:pt x="5888" y="351"/>
                </a:lnTo>
                <a:lnTo>
                  <a:pt x="5893" y="359"/>
                </a:lnTo>
                <a:lnTo>
                  <a:pt x="5899" y="365"/>
                </a:lnTo>
                <a:lnTo>
                  <a:pt x="5908" y="382"/>
                </a:lnTo>
                <a:lnTo>
                  <a:pt x="5916" y="400"/>
                </a:lnTo>
                <a:lnTo>
                  <a:pt x="5926" y="400"/>
                </a:lnTo>
                <a:lnTo>
                  <a:pt x="5937" y="400"/>
                </a:lnTo>
                <a:lnTo>
                  <a:pt x="5948" y="400"/>
                </a:lnTo>
                <a:lnTo>
                  <a:pt x="5959" y="400"/>
                </a:lnTo>
                <a:lnTo>
                  <a:pt x="5957" y="404"/>
                </a:lnTo>
                <a:lnTo>
                  <a:pt x="5953" y="409"/>
                </a:lnTo>
                <a:lnTo>
                  <a:pt x="5950" y="412"/>
                </a:lnTo>
                <a:lnTo>
                  <a:pt x="5946" y="417"/>
                </a:lnTo>
                <a:lnTo>
                  <a:pt x="5943" y="420"/>
                </a:lnTo>
                <a:lnTo>
                  <a:pt x="5941" y="424"/>
                </a:lnTo>
                <a:lnTo>
                  <a:pt x="5941" y="427"/>
                </a:lnTo>
                <a:lnTo>
                  <a:pt x="5941" y="429"/>
                </a:lnTo>
                <a:lnTo>
                  <a:pt x="5942" y="432"/>
                </a:lnTo>
                <a:lnTo>
                  <a:pt x="5944" y="435"/>
                </a:lnTo>
                <a:lnTo>
                  <a:pt x="5944" y="435"/>
                </a:lnTo>
                <a:lnTo>
                  <a:pt x="5953" y="440"/>
                </a:lnTo>
                <a:lnTo>
                  <a:pt x="5960" y="447"/>
                </a:lnTo>
                <a:lnTo>
                  <a:pt x="5964" y="454"/>
                </a:lnTo>
                <a:lnTo>
                  <a:pt x="5969" y="462"/>
                </a:lnTo>
                <a:lnTo>
                  <a:pt x="5977" y="479"/>
                </a:lnTo>
                <a:lnTo>
                  <a:pt x="5986" y="495"/>
                </a:lnTo>
                <a:lnTo>
                  <a:pt x="5999" y="496"/>
                </a:lnTo>
                <a:lnTo>
                  <a:pt x="6012" y="495"/>
                </a:lnTo>
                <a:lnTo>
                  <a:pt x="6018" y="494"/>
                </a:lnTo>
                <a:lnTo>
                  <a:pt x="6025" y="491"/>
                </a:lnTo>
                <a:lnTo>
                  <a:pt x="6031" y="488"/>
                </a:lnTo>
                <a:lnTo>
                  <a:pt x="6037" y="481"/>
                </a:lnTo>
                <a:lnTo>
                  <a:pt x="6048" y="470"/>
                </a:lnTo>
                <a:lnTo>
                  <a:pt x="6055" y="461"/>
                </a:lnTo>
                <a:lnTo>
                  <a:pt x="6058" y="458"/>
                </a:lnTo>
                <a:lnTo>
                  <a:pt x="6059" y="454"/>
                </a:lnTo>
                <a:lnTo>
                  <a:pt x="6060" y="451"/>
                </a:lnTo>
                <a:lnTo>
                  <a:pt x="6060" y="448"/>
                </a:lnTo>
                <a:lnTo>
                  <a:pt x="6059" y="445"/>
                </a:lnTo>
                <a:lnTo>
                  <a:pt x="6058" y="443"/>
                </a:lnTo>
                <a:lnTo>
                  <a:pt x="6056" y="440"/>
                </a:lnTo>
                <a:lnTo>
                  <a:pt x="6052" y="438"/>
                </a:lnTo>
                <a:lnTo>
                  <a:pt x="6042" y="431"/>
                </a:lnTo>
                <a:lnTo>
                  <a:pt x="6028" y="423"/>
                </a:lnTo>
                <a:lnTo>
                  <a:pt x="6025" y="422"/>
                </a:lnTo>
                <a:lnTo>
                  <a:pt x="6020" y="421"/>
                </a:lnTo>
                <a:lnTo>
                  <a:pt x="6018" y="419"/>
                </a:lnTo>
                <a:lnTo>
                  <a:pt x="6016" y="415"/>
                </a:lnTo>
                <a:lnTo>
                  <a:pt x="6012" y="409"/>
                </a:lnTo>
                <a:lnTo>
                  <a:pt x="6008" y="402"/>
                </a:lnTo>
                <a:lnTo>
                  <a:pt x="6008" y="398"/>
                </a:lnTo>
                <a:lnTo>
                  <a:pt x="6007" y="393"/>
                </a:lnTo>
                <a:lnTo>
                  <a:pt x="6006" y="389"/>
                </a:lnTo>
                <a:lnTo>
                  <a:pt x="6004" y="384"/>
                </a:lnTo>
                <a:lnTo>
                  <a:pt x="5999" y="377"/>
                </a:lnTo>
                <a:lnTo>
                  <a:pt x="5993" y="369"/>
                </a:lnTo>
                <a:lnTo>
                  <a:pt x="5988" y="362"/>
                </a:lnTo>
                <a:lnTo>
                  <a:pt x="5982" y="354"/>
                </a:lnTo>
                <a:lnTo>
                  <a:pt x="5978" y="347"/>
                </a:lnTo>
                <a:lnTo>
                  <a:pt x="5974" y="338"/>
                </a:lnTo>
                <a:lnTo>
                  <a:pt x="5970" y="337"/>
                </a:lnTo>
                <a:lnTo>
                  <a:pt x="5967" y="334"/>
                </a:lnTo>
                <a:lnTo>
                  <a:pt x="5963" y="331"/>
                </a:lnTo>
                <a:lnTo>
                  <a:pt x="5960" y="329"/>
                </a:lnTo>
                <a:lnTo>
                  <a:pt x="5956" y="322"/>
                </a:lnTo>
                <a:lnTo>
                  <a:pt x="5951" y="314"/>
                </a:lnTo>
                <a:lnTo>
                  <a:pt x="5947" y="307"/>
                </a:lnTo>
                <a:lnTo>
                  <a:pt x="5942" y="300"/>
                </a:lnTo>
                <a:lnTo>
                  <a:pt x="5940" y="297"/>
                </a:lnTo>
                <a:lnTo>
                  <a:pt x="5937" y="294"/>
                </a:lnTo>
                <a:lnTo>
                  <a:pt x="5933" y="291"/>
                </a:lnTo>
                <a:lnTo>
                  <a:pt x="5930" y="290"/>
                </a:lnTo>
                <a:lnTo>
                  <a:pt x="5928" y="287"/>
                </a:lnTo>
                <a:lnTo>
                  <a:pt x="5926" y="283"/>
                </a:lnTo>
                <a:lnTo>
                  <a:pt x="5911" y="274"/>
                </a:lnTo>
                <a:lnTo>
                  <a:pt x="5897" y="267"/>
                </a:lnTo>
                <a:lnTo>
                  <a:pt x="5886" y="262"/>
                </a:lnTo>
                <a:lnTo>
                  <a:pt x="5874" y="256"/>
                </a:lnTo>
                <a:lnTo>
                  <a:pt x="5866" y="248"/>
                </a:lnTo>
                <a:lnTo>
                  <a:pt x="5857" y="240"/>
                </a:lnTo>
                <a:lnTo>
                  <a:pt x="5840" y="221"/>
                </a:lnTo>
                <a:lnTo>
                  <a:pt x="5824" y="202"/>
                </a:lnTo>
                <a:lnTo>
                  <a:pt x="5821" y="193"/>
                </a:lnTo>
                <a:lnTo>
                  <a:pt x="5820" y="186"/>
                </a:lnTo>
                <a:lnTo>
                  <a:pt x="5820" y="181"/>
                </a:lnTo>
                <a:lnTo>
                  <a:pt x="5822" y="179"/>
                </a:lnTo>
                <a:lnTo>
                  <a:pt x="5824" y="176"/>
                </a:lnTo>
                <a:lnTo>
                  <a:pt x="5829" y="175"/>
                </a:lnTo>
                <a:lnTo>
                  <a:pt x="5833" y="173"/>
                </a:lnTo>
                <a:lnTo>
                  <a:pt x="5836" y="175"/>
                </a:lnTo>
                <a:lnTo>
                  <a:pt x="5838" y="177"/>
                </a:lnTo>
                <a:lnTo>
                  <a:pt x="5840" y="180"/>
                </a:lnTo>
                <a:lnTo>
                  <a:pt x="5841" y="188"/>
                </a:lnTo>
                <a:lnTo>
                  <a:pt x="5841" y="196"/>
                </a:lnTo>
                <a:lnTo>
                  <a:pt x="5901" y="254"/>
                </a:lnTo>
                <a:lnTo>
                  <a:pt x="5913" y="258"/>
                </a:lnTo>
                <a:lnTo>
                  <a:pt x="5926" y="261"/>
                </a:lnTo>
                <a:lnTo>
                  <a:pt x="5938" y="266"/>
                </a:lnTo>
                <a:lnTo>
                  <a:pt x="5950" y="271"/>
                </a:lnTo>
                <a:lnTo>
                  <a:pt x="5952" y="271"/>
                </a:lnTo>
                <a:lnTo>
                  <a:pt x="5956" y="271"/>
                </a:lnTo>
                <a:lnTo>
                  <a:pt x="5958" y="272"/>
                </a:lnTo>
                <a:lnTo>
                  <a:pt x="5960" y="274"/>
                </a:lnTo>
                <a:lnTo>
                  <a:pt x="5963" y="278"/>
                </a:lnTo>
                <a:lnTo>
                  <a:pt x="5967" y="281"/>
                </a:lnTo>
                <a:lnTo>
                  <a:pt x="5969" y="278"/>
                </a:lnTo>
                <a:lnTo>
                  <a:pt x="5971" y="276"/>
                </a:lnTo>
                <a:lnTo>
                  <a:pt x="5972" y="272"/>
                </a:lnTo>
                <a:lnTo>
                  <a:pt x="5973" y="269"/>
                </a:lnTo>
                <a:lnTo>
                  <a:pt x="5972" y="262"/>
                </a:lnTo>
                <a:lnTo>
                  <a:pt x="5971" y="256"/>
                </a:lnTo>
                <a:lnTo>
                  <a:pt x="5969" y="250"/>
                </a:lnTo>
                <a:lnTo>
                  <a:pt x="5968" y="243"/>
                </a:lnTo>
                <a:lnTo>
                  <a:pt x="5967" y="237"/>
                </a:lnTo>
                <a:lnTo>
                  <a:pt x="5968" y="230"/>
                </a:lnTo>
                <a:lnTo>
                  <a:pt x="5969" y="226"/>
                </a:lnTo>
                <a:lnTo>
                  <a:pt x="5971" y="222"/>
                </a:lnTo>
                <a:lnTo>
                  <a:pt x="5973" y="221"/>
                </a:lnTo>
                <a:lnTo>
                  <a:pt x="5974" y="220"/>
                </a:lnTo>
                <a:lnTo>
                  <a:pt x="5977" y="220"/>
                </a:lnTo>
                <a:lnTo>
                  <a:pt x="5979" y="220"/>
                </a:lnTo>
                <a:lnTo>
                  <a:pt x="5983" y="222"/>
                </a:lnTo>
                <a:lnTo>
                  <a:pt x="5987" y="226"/>
                </a:lnTo>
                <a:lnTo>
                  <a:pt x="5988" y="229"/>
                </a:lnTo>
                <a:lnTo>
                  <a:pt x="5989" y="232"/>
                </a:lnTo>
                <a:lnTo>
                  <a:pt x="5989" y="241"/>
                </a:lnTo>
                <a:lnTo>
                  <a:pt x="5989" y="249"/>
                </a:lnTo>
                <a:lnTo>
                  <a:pt x="5992" y="258"/>
                </a:lnTo>
                <a:lnTo>
                  <a:pt x="5997" y="266"/>
                </a:lnTo>
                <a:lnTo>
                  <a:pt x="6000" y="272"/>
                </a:lnTo>
                <a:lnTo>
                  <a:pt x="6006" y="280"/>
                </a:lnTo>
                <a:lnTo>
                  <a:pt x="6016" y="292"/>
                </a:lnTo>
                <a:lnTo>
                  <a:pt x="6028" y="303"/>
                </a:lnTo>
                <a:lnTo>
                  <a:pt x="6053" y="324"/>
                </a:lnTo>
                <a:lnTo>
                  <a:pt x="6079" y="344"/>
                </a:lnTo>
                <a:lnTo>
                  <a:pt x="6079" y="344"/>
                </a:lnTo>
                <a:lnTo>
                  <a:pt x="6079" y="344"/>
                </a:lnTo>
                <a:lnTo>
                  <a:pt x="6086" y="348"/>
                </a:lnTo>
                <a:lnTo>
                  <a:pt x="6091" y="351"/>
                </a:lnTo>
                <a:lnTo>
                  <a:pt x="6096" y="355"/>
                </a:lnTo>
                <a:lnTo>
                  <a:pt x="6099" y="360"/>
                </a:lnTo>
                <a:lnTo>
                  <a:pt x="6101" y="365"/>
                </a:lnTo>
                <a:lnTo>
                  <a:pt x="6101" y="371"/>
                </a:lnTo>
                <a:lnTo>
                  <a:pt x="6101" y="378"/>
                </a:lnTo>
                <a:lnTo>
                  <a:pt x="6100" y="384"/>
                </a:lnTo>
                <a:lnTo>
                  <a:pt x="6102" y="389"/>
                </a:lnTo>
                <a:lnTo>
                  <a:pt x="6105" y="392"/>
                </a:lnTo>
                <a:lnTo>
                  <a:pt x="6109" y="402"/>
                </a:lnTo>
                <a:lnTo>
                  <a:pt x="6115" y="412"/>
                </a:lnTo>
                <a:lnTo>
                  <a:pt x="6120" y="422"/>
                </a:lnTo>
                <a:lnTo>
                  <a:pt x="6125" y="432"/>
                </a:lnTo>
                <a:lnTo>
                  <a:pt x="6131" y="434"/>
                </a:lnTo>
                <a:lnTo>
                  <a:pt x="6137" y="437"/>
                </a:lnTo>
                <a:lnTo>
                  <a:pt x="6170" y="450"/>
                </a:lnTo>
                <a:lnTo>
                  <a:pt x="6203" y="463"/>
                </a:lnTo>
                <a:lnTo>
                  <a:pt x="6221" y="468"/>
                </a:lnTo>
                <a:lnTo>
                  <a:pt x="6239" y="471"/>
                </a:lnTo>
                <a:lnTo>
                  <a:pt x="6248" y="471"/>
                </a:lnTo>
                <a:lnTo>
                  <a:pt x="6257" y="470"/>
                </a:lnTo>
                <a:lnTo>
                  <a:pt x="6266" y="469"/>
                </a:lnTo>
                <a:lnTo>
                  <a:pt x="6276" y="467"/>
                </a:lnTo>
                <a:lnTo>
                  <a:pt x="6279" y="464"/>
                </a:lnTo>
                <a:lnTo>
                  <a:pt x="6282" y="462"/>
                </a:lnTo>
                <a:lnTo>
                  <a:pt x="6275" y="447"/>
                </a:lnTo>
                <a:lnTo>
                  <a:pt x="6267" y="431"/>
                </a:lnTo>
                <a:lnTo>
                  <a:pt x="6262" y="422"/>
                </a:lnTo>
                <a:lnTo>
                  <a:pt x="6259" y="412"/>
                </a:lnTo>
                <a:lnTo>
                  <a:pt x="6257" y="400"/>
                </a:lnTo>
                <a:lnTo>
                  <a:pt x="6256" y="388"/>
                </a:lnTo>
                <a:lnTo>
                  <a:pt x="6266" y="400"/>
                </a:lnTo>
                <a:lnTo>
                  <a:pt x="6275" y="411"/>
                </a:lnTo>
                <a:lnTo>
                  <a:pt x="6282" y="423"/>
                </a:lnTo>
                <a:lnTo>
                  <a:pt x="6288" y="434"/>
                </a:lnTo>
                <a:lnTo>
                  <a:pt x="6299" y="457"/>
                </a:lnTo>
                <a:lnTo>
                  <a:pt x="6310" y="478"/>
                </a:lnTo>
                <a:lnTo>
                  <a:pt x="6307" y="475"/>
                </a:lnTo>
                <a:lnTo>
                  <a:pt x="6305" y="473"/>
                </a:lnTo>
                <a:lnTo>
                  <a:pt x="6307" y="476"/>
                </a:lnTo>
                <a:lnTo>
                  <a:pt x="6310" y="478"/>
                </a:lnTo>
                <a:lnTo>
                  <a:pt x="6318" y="480"/>
                </a:lnTo>
                <a:lnTo>
                  <a:pt x="6325" y="483"/>
                </a:lnTo>
                <a:lnTo>
                  <a:pt x="6330" y="489"/>
                </a:lnTo>
                <a:lnTo>
                  <a:pt x="6336" y="494"/>
                </a:lnTo>
                <a:lnTo>
                  <a:pt x="6341" y="501"/>
                </a:lnTo>
                <a:lnTo>
                  <a:pt x="6348" y="505"/>
                </a:lnTo>
                <a:lnTo>
                  <a:pt x="6351" y="508"/>
                </a:lnTo>
                <a:lnTo>
                  <a:pt x="6355" y="509"/>
                </a:lnTo>
                <a:lnTo>
                  <a:pt x="6359" y="510"/>
                </a:lnTo>
                <a:lnTo>
                  <a:pt x="6364" y="510"/>
                </a:lnTo>
                <a:lnTo>
                  <a:pt x="6366" y="511"/>
                </a:lnTo>
                <a:lnTo>
                  <a:pt x="6366" y="512"/>
                </a:lnTo>
                <a:lnTo>
                  <a:pt x="6365" y="515"/>
                </a:lnTo>
                <a:lnTo>
                  <a:pt x="6364" y="519"/>
                </a:lnTo>
                <a:lnTo>
                  <a:pt x="6360" y="525"/>
                </a:lnTo>
                <a:lnTo>
                  <a:pt x="6359" y="533"/>
                </a:lnTo>
                <a:lnTo>
                  <a:pt x="6367" y="546"/>
                </a:lnTo>
                <a:lnTo>
                  <a:pt x="6375" y="561"/>
                </a:lnTo>
                <a:lnTo>
                  <a:pt x="6381" y="575"/>
                </a:lnTo>
                <a:lnTo>
                  <a:pt x="6389" y="590"/>
                </a:lnTo>
                <a:lnTo>
                  <a:pt x="6398" y="588"/>
                </a:lnTo>
                <a:lnTo>
                  <a:pt x="6407" y="585"/>
                </a:lnTo>
                <a:lnTo>
                  <a:pt x="6416" y="583"/>
                </a:lnTo>
                <a:lnTo>
                  <a:pt x="6425" y="581"/>
                </a:lnTo>
                <a:lnTo>
                  <a:pt x="6430" y="580"/>
                </a:lnTo>
                <a:lnTo>
                  <a:pt x="6435" y="579"/>
                </a:lnTo>
                <a:lnTo>
                  <a:pt x="6438" y="580"/>
                </a:lnTo>
                <a:lnTo>
                  <a:pt x="6441" y="581"/>
                </a:lnTo>
                <a:lnTo>
                  <a:pt x="6444" y="583"/>
                </a:lnTo>
                <a:lnTo>
                  <a:pt x="6446" y="586"/>
                </a:lnTo>
                <a:lnTo>
                  <a:pt x="6448" y="591"/>
                </a:lnTo>
                <a:lnTo>
                  <a:pt x="6450" y="595"/>
                </a:lnTo>
                <a:lnTo>
                  <a:pt x="6454" y="604"/>
                </a:lnTo>
                <a:lnTo>
                  <a:pt x="6458" y="613"/>
                </a:lnTo>
                <a:lnTo>
                  <a:pt x="6462" y="621"/>
                </a:lnTo>
                <a:lnTo>
                  <a:pt x="6468" y="629"/>
                </a:lnTo>
                <a:lnTo>
                  <a:pt x="6480" y="643"/>
                </a:lnTo>
                <a:lnTo>
                  <a:pt x="6495" y="656"/>
                </a:lnTo>
                <a:lnTo>
                  <a:pt x="6511" y="689"/>
                </a:lnTo>
                <a:lnTo>
                  <a:pt x="6510" y="712"/>
                </a:lnTo>
                <a:lnTo>
                  <a:pt x="6510" y="736"/>
                </a:lnTo>
                <a:lnTo>
                  <a:pt x="6512" y="747"/>
                </a:lnTo>
                <a:lnTo>
                  <a:pt x="6516" y="758"/>
                </a:lnTo>
                <a:lnTo>
                  <a:pt x="6518" y="764"/>
                </a:lnTo>
                <a:lnTo>
                  <a:pt x="6521" y="770"/>
                </a:lnTo>
                <a:lnTo>
                  <a:pt x="6525" y="775"/>
                </a:lnTo>
                <a:lnTo>
                  <a:pt x="6529" y="781"/>
                </a:lnTo>
                <a:lnTo>
                  <a:pt x="6529" y="781"/>
                </a:lnTo>
                <a:lnTo>
                  <a:pt x="6529" y="781"/>
                </a:lnTo>
                <a:lnTo>
                  <a:pt x="6529" y="781"/>
                </a:lnTo>
                <a:lnTo>
                  <a:pt x="6529" y="781"/>
                </a:lnTo>
                <a:lnTo>
                  <a:pt x="6529" y="781"/>
                </a:lnTo>
                <a:lnTo>
                  <a:pt x="6537" y="782"/>
                </a:lnTo>
                <a:lnTo>
                  <a:pt x="6544" y="783"/>
                </a:lnTo>
                <a:lnTo>
                  <a:pt x="6551" y="782"/>
                </a:lnTo>
                <a:lnTo>
                  <a:pt x="6558" y="781"/>
                </a:lnTo>
                <a:lnTo>
                  <a:pt x="6571" y="777"/>
                </a:lnTo>
                <a:lnTo>
                  <a:pt x="6584" y="772"/>
                </a:lnTo>
                <a:lnTo>
                  <a:pt x="6597" y="765"/>
                </a:lnTo>
                <a:lnTo>
                  <a:pt x="6610" y="760"/>
                </a:lnTo>
                <a:lnTo>
                  <a:pt x="6616" y="757"/>
                </a:lnTo>
                <a:lnTo>
                  <a:pt x="6622" y="756"/>
                </a:lnTo>
                <a:lnTo>
                  <a:pt x="6630" y="755"/>
                </a:lnTo>
                <a:lnTo>
                  <a:pt x="6637" y="754"/>
                </a:lnTo>
                <a:lnTo>
                  <a:pt x="6646" y="750"/>
                </a:lnTo>
                <a:lnTo>
                  <a:pt x="6653" y="745"/>
                </a:lnTo>
                <a:lnTo>
                  <a:pt x="6655" y="742"/>
                </a:lnTo>
                <a:lnTo>
                  <a:pt x="6655" y="737"/>
                </a:lnTo>
                <a:lnTo>
                  <a:pt x="6655" y="732"/>
                </a:lnTo>
                <a:lnTo>
                  <a:pt x="6653" y="726"/>
                </a:lnTo>
                <a:lnTo>
                  <a:pt x="6646" y="726"/>
                </a:lnTo>
                <a:lnTo>
                  <a:pt x="6639" y="727"/>
                </a:lnTo>
                <a:lnTo>
                  <a:pt x="6632" y="729"/>
                </a:lnTo>
                <a:lnTo>
                  <a:pt x="6626" y="731"/>
                </a:lnTo>
                <a:lnTo>
                  <a:pt x="6614" y="736"/>
                </a:lnTo>
                <a:lnTo>
                  <a:pt x="6600" y="742"/>
                </a:lnTo>
                <a:lnTo>
                  <a:pt x="6604" y="733"/>
                </a:lnTo>
                <a:lnTo>
                  <a:pt x="6608" y="726"/>
                </a:lnTo>
                <a:lnTo>
                  <a:pt x="6614" y="720"/>
                </a:lnTo>
                <a:lnTo>
                  <a:pt x="6620" y="714"/>
                </a:lnTo>
                <a:lnTo>
                  <a:pt x="6634" y="706"/>
                </a:lnTo>
                <a:lnTo>
                  <a:pt x="6648" y="699"/>
                </a:lnTo>
                <a:lnTo>
                  <a:pt x="6649" y="692"/>
                </a:lnTo>
                <a:lnTo>
                  <a:pt x="6649" y="686"/>
                </a:lnTo>
                <a:lnTo>
                  <a:pt x="6650" y="681"/>
                </a:lnTo>
                <a:lnTo>
                  <a:pt x="6653" y="677"/>
                </a:lnTo>
                <a:lnTo>
                  <a:pt x="6655" y="674"/>
                </a:lnTo>
                <a:lnTo>
                  <a:pt x="6660" y="673"/>
                </a:lnTo>
                <a:lnTo>
                  <a:pt x="6667" y="674"/>
                </a:lnTo>
                <a:lnTo>
                  <a:pt x="6677" y="676"/>
                </a:lnTo>
                <a:lnTo>
                  <a:pt x="6679" y="677"/>
                </a:lnTo>
                <a:lnTo>
                  <a:pt x="6683" y="676"/>
                </a:lnTo>
                <a:lnTo>
                  <a:pt x="6686" y="676"/>
                </a:lnTo>
                <a:lnTo>
                  <a:pt x="6689" y="674"/>
                </a:lnTo>
                <a:lnTo>
                  <a:pt x="6695" y="670"/>
                </a:lnTo>
                <a:lnTo>
                  <a:pt x="6703" y="664"/>
                </a:lnTo>
                <a:lnTo>
                  <a:pt x="6709" y="659"/>
                </a:lnTo>
                <a:lnTo>
                  <a:pt x="6718" y="654"/>
                </a:lnTo>
                <a:lnTo>
                  <a:pt x="6721" y="652"/>
                </a:lnTo>
                <a:lnTo>
                  <a:pt x="6726" y="652"/>
                </a:lnTo>
                <a:lnTo>
                  <a:pt x="6731" y="652"/>
                </a:lnTo>
                <a:lnTo>
                  <a:pt x="6736" y="652"/>
                </a:lnTo>
                <a:lnTo>
                  <a:pt x="6741" y="650"/>
                </a:lnTo>
                <a:lnTo>
                  <a:pt x="6745" y="646"/>
                </a:lnTo>
                <a:lnTo>
                  <a:pt x="6747" y="642"/>
                </a:lnTo>
                <a:lnTo>
                  <a:pt x="6748" y="636"/>
                </a:lnTo>
                <a:lnTo>
                  <a:pt x="6749" y="623"/>
                </a:lnTo>
                <a:lnTo>
                  <a:pt x="6750" y="610"/>
                </a:lnTo>
                <a:lnTo>
                  <a:pt x="6750" y="596"/>
                </a:lnTo>
                <a:lnTo>
                  <a:pt x="6751" y="583"/>
                </a:lnTo>
                <a:lnTo>
                  <a:pt x="6751" y="583"/>
                </a:lnTo>
                <a:lnTo>
                  <a:pt x="6751" y="583"/>
                </a:lnTo>
                <a:lnTo>
                  <a:pt x="6753" y="579"/>
                </a:lnTo>
                <a:lnTo>
                  <a:pt x="6751" y="573"/>
                </a:lnTo>
                <a:lnTo>
                  <a:pt x="6750" y="569"/>
                </a:lnTo>
                <a:lnTo>
                  <a:pt x="6749" y="563"/>
                </a:lnTo>
                <a:lnTo>
                  <a:pt x="6748" y="559"/>
                </a:lnTo>
                <a:lnTo>
                  <a:pt x="6748" y="554"/>
                </a:lnTo>
                <a:lnTo>
                  <a:pt x="6748" y="549"/>
                </a:lnTo>
                <a:lnTo>
                  <a:pt x="6751" y="544"/>
                </a:lnTo>
                <a:lnTo>
                  <a:pt x="6745" y="528"/>
                </a:lnTo>
                <a:lnTo>
                  <a:pt x="6739" y="511"/>
                </a:lnTo>
                <a:lnTo>
                  <a:pt x="6733" y="495"/>
                </a:lnTo>
                <a:lnTo>
                  <a:pt x="6727" y="479"/>
                </a:lnTo>
                <a:lnTo>
                  <a:pt x="6720" y="476"/>
                </a:lnTo>
                <a:lnTo>
                  <a:pt x="6716" y="473"/>
                </a:lnTo>
                <a:lnTo>
                  <a:pt x="6714" y="471"/>
                </a:lnTo>
                <a:lnTo>
                  <a:pt x="6713" y="468"/>
                </a:lnTo>
                <a:lnTo>
                  <a:pt x="6713" y="464"/>
                </a:lnTo>
                <a:lnTo>
                  <a:pt x="6714" y="460"/>
                </a:lnTo>
                <a:lnTo>
                  <a:pt x="6715" y="457"/>
                </a:lnTo>
                <a:lnTo>
                  <a:pt x="6717" y="453"/>
                </a:lnTo>
                <a:lnTo>
                  <a:pt x="6719" y="451"/>
                </a:lnTo>
                <a:lnTo>
                  <a:pt x="6721" y="450"/>
                </a:lnTo>
                <a:lnTo>
                  <a:pt x="6724" y="449"/>
                </a:lnTo>
                <a:lnTo>
                  <a:pt x="6727" y="450"/>
                </a:lnTo>
                <a:lnTo>
                  <a:pt x="6730" y="450"/>
                </a:lnTo>
                <a:lnTo>
                  <a:pt x="6734" y="452"/>
                </a:lnTo>
                <a:lnTo>
                  <a:pt x="6738" y="450"/>
                </a:lnTo>
                <a:lnTo>
                  <a:pt x="6741" y="448"/>
                </a:lnTo>
                <a:lnTo>
                  <a:pt x="6737" y="440"/>
                </a:lnTo>
                <a:lnTo>
                  <a:pt x="6734" y="432"/>
                </a:lnTo>
                <a:lnTo>
                  <a:pt x="6733" y="425"/>
                </a:lnTo>
                <a:lnTo>
                  <a:pt x="6733" y="421"/>
                </a:lnTo>
                <a:lnTo>
                  <a:pt x="6734" y="417"/>
                </a:lnTo>
                <a:lnTo>
                  <a:pt x="6735" y="414"/>
                </a:lnTo>
                <a:lnTo>
                  <a:pt x="6736" y="412"/>
                </a:lnTo>
                <a:lnTo>
                  <a:pt x="6738" y="412"/>
                </a:lnTo>
                <a:lnTo>
                  <a:pt x="6740" y="412"/>
                </a:lnTo>
                <a:lnTo>
                  <a:pt x="6744" y="412"/>
                </a:lnTo>
                <a:lnTo>
                  <a:pt x="6749" y="413"/>
                </a:lnTo>
                <a:lnTo>
                  <a:pt x="6755" y="415"/>
                </a:lnTo>
                <a:lnTo>
                  <a:pt x="6760" y="417"/>
                </a:lnTo>
                <a:lnTo>
                  <a:pt x="6765" y="415"/>
                </a:lnTo>
                <a:lnTo>
                  <a:pt x="6773" y="412"/>
                </a:lnTo>
                <a:lnTo>
                  <a:pt x="6780" y="409"/>
                </a:lnTo>
                <a:lnTo>
                  <a:pt x="6788" y="407"/>
                </a:lnTo>
                <a:lnTo>
                  <a:pt x="6795" y="405"/>
                </a:lnTo>
                <a:lnTo>
                  <a:pt x="6803" y="407"/>
                </a:lnTo>
                <a:lnTo>
                  <a:pt x="6810" y="408"/>
                </a:lnTo>
                <a:lnTo>
                  <a:pt x="6818" y="410"/>
                </a:lnTo>
                <a:lnTo>
                  <a:pt x="6826" y="414"/>
                </a:lnTo>
                <a:lnTo>
                  <a:pt x="6830" y="412"/>
                </a:lnTo>
                <a:lnTo>
                  <a:pt x="6836" y="411"/>
                </a:lnTo>
                <a:lnTo>
                  <a:pt x="6840" y="412"/>
                </a:lnTo>
                <a:lnTo>
                  <a:pt x="6846" y="414"/>
                </a:lnTo>
                <a:lnTo>
                  <a:pt x="6856" y="412"/>
                </a:lnTo>
                <a:lnTo>
                  <a:pt x="6866" y="410"/>
                </a:lnTo>
                <a:lnTo>
                  <a:pt x="6876" y="407"/>
                </a:lnTo>
                <a:lnTo>
                  <a:pt x="6885" y="402"/>
                </a:lnTo>
                <a:lnTo>
                  <a:pt x="6894" y="398"/>
                </a:lnTo>
                <a:lnTo>
                  <a:pt x="6903" y="391"/>
                </a:lnTo>
                <a:lnTo>
                  <a:pt x="6910" y="384"/>
                </a:lnTo>
                <a:lnTo>
                  <a:pt x="6917" y="377"/>
                </a:lnTo>
                <a:lnTo>
                  <a:pt x="6925" y="372"/>
                </a:lnTo>
                <a:lnTo>
                  <a:pt x="6930" y="367"/>
                </a:lnTo>
                <a:lnTo>
                  <a:pt x="6934" y="361"/>
                </a:lnTo>
                <a:lnTo>
                  <a:pt x="6936" y="355"/>
                </a:lnTo>
                <a:lnTo>
                  <a:pt x="6938" y="350"/>
                </a:lnTo>
                <a:lnTo>
                  <a:pt x="6938" y="344"/>
                </a:lnTo>
                <a:lnTo>
                  <a:pt x="6938" y="339"/>
                </a:lnTo>
                <a:lnTo>
                  <a:pt x="6937" y="332"/>
                </a:lnTo>
                <a:lnTo>
                  <a:pt x="6934" y="320"/>
                </a:lnTo>
                <a:lnTo>
                  <a:pt x="6930" y="308"/>
                </a:lnTo>
                <a:lnTo>
                  <a:pt x="6929" y="301"/>
                </a:lnTo>
                <a:lnTo>
                  <a:pt x="6928" y="296"/>
                </a:lnTo>
                <a:lnTo>
                  <a:pt x="6928" y="289"/>
                </a:lnTo>
                <a:lnTo>
                  <a:pt x="6929" y="282"/>
                </a:lnTo>
                <a:lnTo>
                  <a:pt x="6937" y="286"/>
                </a:lnTo>
                <a:lnTo>
                  <a:pt x="6945" y="289"/>
                </a:lnTo>
                <a:lnTo>
                  <a:pt x="6951" y="292"/>
                </a:lnTo>
                <a:lnTo>
                  <a:pt x="6958" y="297"/>
                </a:lnTo>
                <a:lnTo>
                  <a:pt x="6970" y="307"/>
                </a:lnTo>
                <a:lnTo>
                  <a:pt x="6982" y="318"/>
                </a:lnTo>
                <a:lnTo>
                  <a:pt x="7002" y="341"/>
                </a:lnTo>
                <a:lnTo>
                  <a:pt x="7023" y="363"/>
                </a:lnTo>
                <a:lnTo>
                  <a:pt x="7025" y="371"/>
                </a:lnTo>
                <a:lnTo>
                  <a:pt x="7028" y="379"/>
                </a:lnTo>
                <a:lnTo>
                  <a:pt x="7032" y="385"/>
                </a:lnTo>
                <a:lnTo>
                  <a:pt x="7036" y="392"/>
                </a:lnTo>
                <a:lnTo>
                  <a:pt x="7047" y="404"/>
                </a:lnTo>
                <a:lnTo>
                  <a:pt x="7059" y="414"/>
                </a:lnTo>
                <a:lnTo>
                  <a:pt x="7070" y="411"/>
                </a:lnTo>
                <a:lnTo>
                  <a:pt x="7080" y="408"/>
                </a:lnTo>
                <a:lnTo>
                  <a:pt x="7083" y="407"/>
                </a:lnTo>
                <a:lnTo>
                  <a:pt x="7084" y="405"/>
                </a:lnTo>
                <a:lnTo>
                  <a:pt x="7085" y="403"/>
                </a:lnTo>
                <a:lnTo>
                  <a:pt x="7085" y="401"/>
                </a:lnTo>
                <a:lnTo>
                  <a:pt x="7085" y="398"/>
                </a:lnTo>
                <a:lnTo>
                  <a:pt x="7084" y="394"/>
                </a:lnTo>
                <a:lnTo>
                  <a:pt x="7080" y="390"/>
                </a:lnTo>
                <a:lnTo>
                  <a:pt x="7077" y="385"/>
                </a:lnTo>
                <a:lnTo>
                  <a:pt x="7076" y="383"/>
                </a:lnTo>
                <a:lnTo>
                  <a:pt x="7075" y="380"/>
                </a:lnTo>
                <a:lnTo>
                  <a:pt x="7075" y="378"/>
                </a:lnTo>
                <a:lnTo>
                  <a:pt x="7076" y="375"/>
                </a:lnTo>
                <a:lnTo>
                  <a:pt x="7077" y="373"/>
                </a:lnTo>
                <a:lnTo>
                  <a:pt x="7079" y="371"/>
                </a:lnTo>
                <a:lnTo>
                  <a:pt x="7082" y="369"/>
                </a:lnTo>
                <a:lnTo>
                  <a:pt x="7085" y="368"/>
                </a:lnTo>
                <a:lnTo>
                  <a:pt x="7090" y="367"/>
                </a:lnTo>
                <a:lnTo>
                  <a:pt x="7097" y="368"/>
                </a:lnTo>
                <a:lnTo>
                  <a:pt x="7099" y="369"/>
                </a:lnTo>
                <a:lnTo>
                  <a:pt x="7102" y="370"/>
                </a:lnTo>
                <a:lnTo>
                  <a:pt x="7103" y="372"/>
                </a:lnTo>
                <a:lnTo>
                  <a:pt x="7103" y="374"/>
                </a:lnTo>
                <a:lnTo>
                  <a:pt x="7100" y="379"/>
                </a:lnTo>
                <a:lnTo>
                  <a:pt x="7100" y="384"/>
                </a:lnTo>
                <a:lnTo>
                  <a:pt x="7100" y="389"/>
                </a:lnTo>
                <a:lnTo>
                  <a:pt x="7102" y="393"/>
                </a:lnTo>
                <a:lnTo>
                  <a:pt x="7105" y="403"/>
                </a:lnTo>
                <a:lnTo>
                  <a:pt x="7109" y="412"/>
                </a:lnTo>
                <a:lnTo>
                  <a:pt x="7113" y="422"/>
                </a:lnTo>
                <a:lnTo>
                  <a:pt x="7115" y="431"/>
                </a:lnTo>
                <a:lnTo>
                  <a:pt x="7115" y="435"/>
                </a:lnTo>
                <a:lnTo>
                  <a:pt x="7114" y="441"/>
                </a:lnTo>
                <a:lnTo>
                  <a:pt x="7112" y="445"/>
                </a:lnTo>
                <a:lnTo>
                  <a:pt x="7108" y="450"/>
                </a:lnTo>
                <a:lnTo>
                  <a:pt x="7116" y="467"/>
                </a:lnTo>
                <a:lnTo>
                  <a:pt x="7126" y="482"/>
                </a:lnTo>
                <a:lnTo>
                  <a:pt x="7137" y="496"/>
                </a:lnTo>
                <a:lnTo>
                  <a:pt x="7149" y="510"/>
                </a:lnTo>
                <a:lnTo>
                  <a:pt x="7155" y="511"/>
                </a:lnTo>
                <a:lnTo>
                  <a:pt x="7159" y="513"/>
                </a:lnTo>
                <a:lnTo>
                  <a:pt x="7163" y="515"/>
                </a:lnTo>
                <a:lnTo>
                  <a:pt x="7166" y="519"/>
                </a:lnTo>
                <a:lnTo>
                  <a:pt x="7167" y="522"/>
                </a:lnTo>
                <a:lnTo>
                  <a:pt x="7168" y="525"/>
                </a:lnTo>
                <a:lnTo>
                  <a:pt x="7169" y="529"/>
                </a:lnTo>
                <a:lnTo>
                  <a:pt x="7169" y="533"/>
                </a:lnTo>
                <a:lnTo>
                  <a:pt x="7169" y="541"/>
                </a:lnTo>
                <a:lnTo>
                  <a:pt x="7169" y="549"/>
                </a:lnTo>
                <a:lnTo>
                  <a:pt x="7170" y="553"/>
                </a:lnTo>
                <a:lnTo>
                  <a:pt x="7170" y="556"/>
                </a:lnTo>
                <a:lnTo>
                  <a:pt x="7173" y="560"/>
                </a:lnTo>
                <a:lnTo>
                  <a:pt x="7174" y="563"/>
                </a:lnTo>
                <a:lnTo>
                  <a:pt x="7180" y="563"/>
                </a:lnTo>
                <a:lnTo>
                  <a:pt x="7186" y="562"/>
                </a:lnTo>
                <a:lnTo>
                  <a:pt x="7189" y="561"/>
                </a:lnTo>
                <a:lnTo>
                  <a:pt x="7192" y="558"/>
                </a:lnTo>
                <a:lnTo>
                  <a:pt x="7193" y="555"/>
                </a:lnTo>
                <a:lnTo>
                  <a:pt x="7194" y="552"/>
                </a:lnTo>
                <a:lnTo>
                  <a:pt x="7194" y="549"/>
                </a:lnTo>
                <a:lnTo>
                  <a:pt x="7194" y="544"/>
                </a:lnTo>
                <a:lnTo>
                  <a:pt x="7193" y="536"/>
                </a:lnTo>
                <a:lnTo>
                  <a:pt x="7193" y="529"/>
                </a:lnTo>
                <a:lnTo>
                  <a:pt x="7194" y="526"/>
                </a:lnTo>
                <a:lnTo>
                  <a:pt x="7195" y="523"/>
                </a:lnTo>
                <a:lnTo>
                  <a:pt x="7197" y="522"/>
                </a:lnTo>
                <a:lnTo>
                  <a:pt x="7200" y="520"/>
                </a:lnTo>
                <a:lnTo>
                  <a:pt x="7206" y="520"/>
                </a:lnTo>
                <a:lnTo>
                  <a:pt x="7213" y="522"/>
                </a:lnTo>
                <a:lnTo>
                  <a:pt x="7219" y="524"/>
                </a:lnTo>
                <a:lnTo>
                  <a:pt x="7226" y="528"/>
                </a:lnTo>
                <a:lnTo>
                  <a:pt x="7233" y="531"/>
                </a:lnTo>
                <a:lnTo>
                  <a:pt x="7239" y="532"/>
                </a:lnTo>
                <a:lnTo>
                  <a:pt x="7243" y="531"/>
                </a:lnTo>
                <a:lnTo>
                  <a:pt x="7246" y="530"/>
                </a:lnTo>
                <a:lnTo>
                  <a:pt x="7250" y="529"/>
                </a:lnTo>
                <a:lnTo>
                  <a:pt x="7254" y="525"/>
                </a:lnTo>
                <a:lnTo>
                  <a:pt x="7263" y="516"/>
                </a:lnTo>
                <a:lnTo>
                  <a:pt x="7269" y="504"/>
                </a:lnTo>
                <a:lnTo>
                  <a:pt x="7273" y="500"/>
                </a:lnTo>
                <a:lnTo>
                  <a:pt x="7277" y="494"/>
                </a:lnTo>
                <a:lnTo>
                  <a:pt x="7283" y="491"/>
                </a:lnTo>
                <a:lnTo>
                  <a:pt x="7289" y="488"/>
                </a:lnTo>
                <a:lnTo>
                  <a:pt x="7302" y="482"/>
                </a:lnTo>
                <a:lnTo>
                  <a:pt x="7314" y="475"/>
                </a:lnTo>
                <a:lnTo>
                  <a:pt x="7317" y="471"/>
                </a:lnTo>
                <a:lnTo>
                  <a:pt x="7322" y="467"/>
                </a:lnTo>
                <a:lnTo>
                  <a:pt x="7327" y="464"/>
                </a:lnTo>
                <a:lnTo>
                  <a:pt x="7333" y="462"/>
                </a:lnTo>
                <a:lnTo>
                  <a:pt x="7338" y="459"/>
                </a:lnTo>
                <a:lnTo>
                  <a:pt x="7343" y="455"/>
                </a:lnTo>
                <a:lnTo>
                  <a:pt x="7345" y="453"/>
                </a:lnTo>
                <a:lnTo>
                  <a:pt x="7346" y="451"/>
                </a:lnTo>
                <a:lnTo>
                  <a:pt x="7347" y="448"/>
                </a:lnTo>
                <a:lnTo>
                  <a:pt x="7348" y="444"/>
                </a:lnTo>
                <a:lnTo>
                  <a:pt x="7346" y="441"/>
                </a:lnTo>
                <a:lnTo>
                  <a:pt x="7346" y="437"/>
                </a:lnTo>
                <a:lnTo>
                  <a:pt x="7345" y="433"/>
                </a:lnTo>
                <a:lnTo>
                  <a:pt x="7345" y="430"/>
                </a:lnTo>
                <a:lnTo>
                  <a:pt x="7347" y="422"/>
                </a:lnTo>
                <a:lnTo>
                  <a:pt x="7352" y="415"/>
                </a:lnTo>
                <a:lnTo>
                  <a:pt x="7349" y="408"/>
                </a:lnTo>
                <a:lnTo>
                  <a:pt x="7346" y="400"/>
                </a:lnTo>
                <a:lnTo>
                  <a:pt x="7335" y="388"/>
                </a:lnTo>
                <a:lnTo>
                  <a:pt x="7324" y="375"/>
                </a:lnTo>
                <a:lnTo>
                  <a:pt x="7318" y="369"/>
                </a:lnTo>
                <a:lnTo>
                  <a:pt x="7315" y="361"/>
                </a:lnTo>
                <a:lnTo>
                  <a:pt x="7314" y="358"/>
                </a:lnTo>
                <a:lnTo>
                  <a:pt x="7314" y="353"/>
                </a:lnTo>
                <a:lnTo>
                  <a:pt x="7315" y="348"/>
                </a:lnTo>
                <a:lnTo>
                  <a:pt x="7316" y="342"/>
                </a:lnTo>
                <a:lnTo>
                  <a:pt x="7321" y="347"/>
                </a:lnTo>
                <a:lnTo>
                  <a:pt x="7325" y="349"/>
                </a:lnTo>
                <a:lnTo>
                  <a:pt x="7329" y="350"/>
                </a:lnTo>
                <a:lnTo>
                  <a:pt x="7335" y="350"/>
                </a:lnTo>
                <a:lnTo>
                  <a:pt x="7339" y="349"/>
                </a:lnTo>
                <a:lnTo>
                  <a:pt x="7344" y="348"/>
                </a:lnTo>
                <a:lnTo>
                  <a:pt x="7349" y="345"/>
                </a:lnTo>
                <a:lnTo>
                  <a:pt x="7354" y="343"/>
                </a:lnTo>
                <a:lnTo>
                  <a:pt x="7353" y="331"/>
                </a:lnTo>
                <a:lnTo>
                  <a:pt x="7353" y="319"/>
                </a:lnTo>
                <a:lnTo>
                  <a:pt x="7353" y="307"/>
                </a:lnTo>
                <a:lnTo>
                  <a:pt x="7352" y="294"/>
                </a:lnTo>
                <a:lnTo>
                  <a:pt x="7343" y="278"/>
                </a:lnTo>
                <a:lnTo>
                  <a:pt x="7335" y="262"/>
                </a:lnTo>
                <a:lnTo>
                  <a:pt x="7333" y="253"/>
                </a:lnTo>
                <a:lnTo>
                  <a:pt x="7332" y="244"/>
                </a:lnTo>
                <a:lnTo>
                  <a:pt x="7333" y="234"/>
                </a:lnTo>
                <a:lnTo>
                  <a:pt x="7336" y="224"/>
                </a:lnTo>
                <a:lnTo>
                  <a:pt x="7336" y="222"/>
                </a:lnTo>
                <a:lnTo>
                  <a:pt x="7336" y="219"/>
                </a:lnTo>
                <a:lnTo>
                  <a:pt x="7336" y="217"/>
                </a:lnTo>
                <a:lnTo>
                  <a:pt x="7335" y="216"/>
                </a:lnTo>
                <a:lnTo>
                  <a:pt x="7331" y="211"/>
                </a:lnTo>
                <a:lnTo>
                  <a:pt x="7326" y="208"/>
                </a:lnTo>
                <a:lnTo>
                  <a:pt x="7322" y="204"/>
                </a:lnTo>
                <a:lnTo>
                  <a:pt x="7318" y="201"/>
                </a:lnTo>
                <a:lnTo>
                  <a:pt x="7317" y="199"/>
                </a:lnTo>
                <a:lnTo>
                  <a:pt x="7316" y="196"/>
                </a:lnTo>
                <a:lnTo>
                  <a:pt x="7317" y="193"/>
                </a:lnTo>
                <a:lnTo>
                  <a:pt x="7317" y="190"/>
                </a:lnTo>
                <a:lnTo>
                  <a:pt x="7317" y="190"/>
                </a:lnTo>
                <a:lnTo>
                  <a:pt x="7317" y="190"/>
                </a:lnTo>
                <a:lnTo>
                  <a:pt x="7316" y="186"/>
                </a:lnTo>
                <a:lnTo>
                  <a:pt x="7314" y="182"/>
                </a:lnTo>
                <a:lnTo>
                  <a:pt x="7304" y="172"/>
                </a:lnTo>
                <a:lnTo>
                  <a:pt x="7293" y="162"/>
                </a:lnTo>
                <a:lnTo>
                  <a:pt x="7291" y="160"/>
                </a:lnTo>
                <a:lnTo>
                  <a:pt x="7289" y="157"/>
                </a:lnTo>
                <a:lnTo>
                  <a:pt x="7288" y="153"/>
                </a:lnTo>
                <a:lnTo>
                  <a:pt x="7288" y="150"/>
                </a:lnTo>
                <a:lnTo>
                  <a:pt x="7289" y="147"/>
                </a:lnTo>
                <a:lnTo>
                  <a:pt x="7292" y="142"/>
                </a:lnTo>
                <a:lnTo>
                  <a:pt x="7295" y="138"/>
                </a:lnTo>
                <a:lnTo>
                  <a:pt x="7299" y="132"/>
                </a:lnTo>
                <a:lnTo>
                  <a:pt x="7303" y="128"/>
                </a:lnTo>
                <a:lnTo>
                  <a:pt x="7304" y="122"/>
                </a:lnTo>
                <a:lnTo>
                  <a:pt x="7303" y="118"/>
                </a:lnTo>
                <a:lnTo>
                  <a:pt x="7299" y="111"/>
                </a:lnTo>
                <a:lnTo>
                  <a:pt x="7296" y="106"/>
                </a:lnTo>
                <a:lnTo>
                  <a:pt x="7292" y="101"/>
                </a:lnTo>
                <a:lnTo>
                  <a:pt x="7287" y="97"/>
                </a:lnTo>
                <a:lnTo>
                  <a:pt x="7282" y="93"/>
                </a:lnTo>
                <a:lnTo>
                  <a:pt x="7274" y="89"/>
                </a:lnTo>
                <a:lnTo>
                  <a:pt x="7267" y="85"/>
                </a:lnTo>
                <a:lnTo>
                  <a:pt x="7264" y="81"/>
                </a:lnTo>
                <a:lnTo>
                  <a:pt x="7260" y="79"/>
                </a:lnTo>
                <a:lnTo>
                  <a:pt x="7258" y="76"/>
                </a:lnTo>
                <a:lnTo>
                  <a:pt x="7256" y="71"/>
                </a:lnTo>
                <a:lnTo>
                  <a:pt x="7248" y="65"/>
                </a:lnTo>
                <a:lnTo>
                  <a:pt x="7242" y="57"/>
                </a:lnTo>
                <a:lnTo>
                  <a:pt x="7237" y="54"/>
                </a:lnTo>
                <a:lnTo>
                  <a:pt x="7235" y="50"/>
                </a:lnTo>
                <a:lnTo>
                  <a:pt x="7233" y="46"/>
                </a:lnTo>
                <a:lnTo>
                  <a:pt x="7232" y="41"/>
                </a:lnTo>
                <a:lnTo>
                  <a:pt x="7232" y="31"/>
                </a:lnTo>
                <a:lnTo>
                  <a:pt x="7232" y="22"/>
                </a:lnTo>
                <a:lnTo>
                  <a:pt x="7229" y="18"/>
                </a:lnTo>
                <a:lnTo>
                  <a:pt x="7227" y="14"/>
                </a:lnTo>
                <a:lnTo>
                  <a:pt x="7222" y="11"/>
                </a:lnTo>
                <a:lnTo>
                  <a:pt x="7216" y="8"/>
                </a:lnTo>
                <a:lnTo>
                  <a:pt x="7213" y="4"/>
                </a:lnTo>
                <a:lnTo>
                  <a:pt x="7210" y="0"/>
                </a:lnTo>
                <a:close/>
                <a:moveTo>
                  <a:pt x="8185" y="0"/>
                </a:moveTo>
                <a:lnTo>
                  <a:pt x="8204" y="0"/>
                </a:lnTo>
                <a:lnTo>
                  <a:pt x="8200" y="1"/>
                </a:lnTo>
                <a:lnTo>
                  <a:pt x="8195" y="2"/>
                </a:lnTo>
                <a:lnTo>
                  <a:pt x="8191" y="2"/>
                </a:lnTo>
                <a:lnTo>
                  <a:pt x="818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274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5158896"/>
          </a:xfrm>
          <a:custGeom>
            <a:avLst/>
            <a:gdLst>
              <a:gd name="T0" fmla="*/ 8385 w 8704"/>
              <a:gd name="T1" fmla="*/ 503 h 3687"/>
              <a:gd name="T2" fmla="*/ 7696 w 8704"/>
              <a:gd name="T3" fmla="*/ 480 h 3687"/>
              <a:gd name="T4" fmla="*/ 6965 w 8704"/>
              <a:gd name="T5" fmla="*/ 348 h 3687"/>
              <a:gd name="T6" fmla="*/ 5981 w 8704"/>
              <a:gd name="T7" fmla="*/ 150 h 3687"/>
              <a:gd name="T8" fmla="*/ 5278 w 8704"/>
              <a:gd name="T9" fmla="*/ 93 h 3687"/>
              <a:gd name="T10" fmla="*/ 5284 w 8704"/>
              <a:gd name="T11" fmla="*/ 116 h 3687"/>
              <a:gd name="T12" fmla="*/ 5982 w 8704"/>
              <a:gd name="T13" fmla="*/ 218 h 3687"/>
              <a:gd name="T14" fmla="*/ 6942 w 8704"/>
              <a:gd name="T15" fmla="*/ 472 h 3687"/>
              <a:gd name="T16" fmla="*/ 7661 w 8704"/>
              <a:gd name="T17" fmla="*/ 641 h 3687"/>
              <a:gd name="T18" fmla="*/ 8364 w 8704"/>
              <a:gd name="T19" fmla="*/ 701 h 3687"/>
              <a:gd name="T20" fmla="*/ 8512 w 8704"/>
              <a:gd name="T21" fmla="*/ 1722 h 3687"/>
              <a:gd name="T22" fmla="*/ 7803 w 8704"/>
              <a:gd name="T23" fmla="*/ 1661 h 3687"/>
              <a:gd name="T24" fmla="*/ 6964 w 8704"/>
              <a:gd name="T25" fmla="*/ 1729 h 3687"/>
              <a:gd name="T26" fmla="*/ 5798 w 8704"/>
              <a:gd name="T27" fmla="*/ 1890 h 3687"/>
              <a:gd name="T28" fmla="*/ 5003 w 8704"/>
              <a:gd name="T29" fmla="*/ 1965 h 3687"/>
              <a:gd name="T30" fmla="*/ 4735 w 8704"/>
              <a:gd name="T31" fmla="*/ 1997 h 3687"/>
              <a:gd name="T32" fmla="*/ 5411 w 8704"/>
              <a:gd name="T33" fmla="*/ 2038 h 3687"/>
              <a:gd name="T34" fmla="*/ 6539 w 8704"/>
              <a:gd name="T35" fmla="*/ 1978 h 3687"/>
              <a:gd name="T36" fmla="*/ 7428 w 8704"/>
              <a:gd name="T37" fmla="*/ 1955 h 3687"/>
              <a:gd name="T38" fmla="*/ 8246 w 8704"/>
              <a:gd name="T39" fmla="*/ 2042 h 3687"/>
              <a:gd name="T40" fmla="*/ 8512 w 8704"/>
              <a:gd name="T41" fmla="*/ 3017 h 3687"/>
              <a:gd name="T42" fmla="*/ 7271 w 8704"/>
              <a:gd name="T43" fmla="*/ 3083 h 3687"/>
              <a:gd name="T44" fmla="*/ 5929 w 8704"/>
              <a:gd name="T45" fmla="*/ 2894 h 3687"/>
              <a:gd name="T46" fmla="*/ 4546 w 8704"/>
              <a:gd name="T47" fmla="*/ 2606 h 3687"/>
              <a:gd name="T48" fmla="*/ 3186 w 8704"/>
              <a:gd name="T49" fmla="*/ 2373 h 3687"/>
              <a:gd name="T50" fmla="*/ 1909 w 8704"/>
              <a:gd name="T51" fmla="*/ 2355 h 3687"/>
              <a:gd name="T52" fmla="*/ 2761 w 8704"/>
              <a:gd name="T53" fmla="*/ 2408 h 3687"/>
              <a:gd name="T54" fmla="*/ 4078 w 8704"/>
              <a:gd name="T55" fmla="*/ 2669 h 3687"/>
              <a:gd name="T56" fmla="*/ 5422 w 8704"/>
              <a:gd name="T57" fmla="*/ 3034 h 3687"/>
              <a:gd name="T58" fmla="*/ 6764 w 8704"/>
              <a:gd name="T59" fmla="*/ 3347 h 3687"/>
              <a:gd name="T60" fmla="*/ 8072 w 8704"/>
              <a:gd name="T61" fmla="*/ 3450 h 3687"/>
              <a:gd name="T62" fmla="*/ 8271 w 8704"/>
              <a:gd name="T63" fmla="*/ 3683 h 3687"/>
              <a:gd name="T64" fmla="*/ 6986 w 8704"/>
              <a:gd name="T65" fmla="*/ 3588 h 3687"/>
              <a:gd name="T66" fmla="*/ 5636 w 8704"/>
              <a:gd name="T67" fmla="*/ 3278 h 3687"/>
              <a:gd name="T68" fmla="*/ 4101 w 8704"/>
              <a:gd name="T69" fmla="*/ 2886 h 3687"/>
              <a:gd name="T70" fmla="*/ 2261 w 8704"/>
              <a:gd name="T71" fmla="*/ 2549 h 3687"/>
              <a:gd name="T72" fmla="*/ 0 w 8704"/>
              <a:gd name="T73" fmla="*/ 2403 h 3687"/>
              <a:gd name="T74" fmla="*/ 1063 w 8704"/>
              <a:gd name="T75" fmla="*/ 2143 h 3687"/>
              <a:gd name="T76" fmla="*/ 2388 w 8704"/>
              <a:gd name="T77" fmla="*/ 1953 h 3687"/>
              <a:gd name="T78" fmla="*/ 3735 w 8704"/>
              <a:gd name="T79" fmla="*/ 1604 h 3687"/>
              <a:gd name="T80" fmla="*/ 5075 w 8704"/>
              <a:gd name="T81" fmla="*/ 1256 h 3687"/>
              <a:gd name="T82" fmla="*/ 6377 w 8704"/>
              <a:gd name="T83" fmla="*/ 1065 h 3687"/>
              <a:gd name="T84" fmla="*/ 6390 w 8704"/>
              <a:gd name="T85" fmla="*/ 1022 h 3687"/>
              <a:gd name="T86" fmla="*/ 5076 w 8704"/>
              <a:gd name="T87" fmla="*/ 1130 h 3687"/>
              <a:gd name="T88" fmla="*/ 3700 w 8704"/>
              <a:gd name="T89" fmla="*/ 1400 h 3687"/>
              <a:gd name="T90" fmla="*/ 2323 w 8704"/>
              <a:gd name="T91" fmla="*/ 1674 h 3687"/>
              <a:gd name="T92" fmla="*/ 1006 w 8704"/>
              <a:gd name="T93" fmla="*/ 1798 h 3687"/>
              <a:gd name="T94" fmla="*/ 0 w 8704"/>
              <a:gd name="T95" fmla="*/ 816 h 3687"/>
              <a:gd name="T96" fmla="*/ 717 w 8704"/>
              <a:gd name="T97" fmla="*/ 607 h 3687"/>
              <a:gd name="T98" fmla="*/ 1571 w 8704"/>
              <a:gd name="T99" fmla="*/ 565 h 3687"/>
              <a:gd name="T100" fmla="*/ 2755 w 8704"/>
              <a:gd name="T101" fmla="*/ 622 h 3687"/>
              <a:gd name="T102" fmla="*/ 3547 w 8704"/>
              <a:gd name="T103" fmla="*/ 644 h 3687"/>
              <a:gd name="T104" fmla="*/ 4149 w 8704"/>
              <a:gd name="T105" fmla="*/ 557 h 3687"/>
              <a:gd name="T106" fmla="*/ 3457 w 8704"/>
              <a:gd name="T107" fmla="*/ 557 h 3687"/>
              <a:gd name="T108" fmla="*/ 2624 w 8704"/>
              <a:gd name="T109" fmla="*/ 459 h 3687"/>
              <a:gd name="T110" fmla="*/ 1454 w 8704"/>
              <a:gd name="T111" fmla="*/ 307 h 3687"/>
              <a:gd name="T112" fmla="*/ 647 w 8704"/>
              <a:gd name="T113" fmla="*/ 275 h 3687"/>
              <a:gd name="T114" fmla="*/ 0 w 8704"/>
              <a:gd name="T115" fmla="*/ 397 h 3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04" h="3687">
                <a:moveTo>
                  <a:pt x="0" y="0"/>
                </a:moveTo>
                <a:lnTo>
                  <a:pt x="8704" y="0"/>
                </a:lnTo>
                <a:lnTo>
                  <a:pt x="8704" y="449"/>
                </a:lnTo>
                <a:lnTo>
                  <a:pt x="8601" y="473"/>
                </a:lnTo>
                <a:lnTo>
                  <a:pt x="8494" y="491"/>
                </a:lnTo>
                <a:lnTo>
                  <a:pt x="8385" y="503"/>
                </a:lnTo>
                <a:lnTo>
                  <a:pt x="8275" y="511"/>
                </a:lnTo>
                <a:lnTo>
                  <a:pt x="8162" y="513"/>
                </a:lnTo>
                <a:lnTo>
                  <a:pt x="8049" y="510"/>
                </a:lnTo>
                <a:lnTo>
                  <a:pt x="7932" y="503"/>
                </a:lnTo>
                <a:lnTo>
                  <a:pt x="7815" y="493"/>
                </a:lnTo>
                <a:lnTo>
                  <a:pt x="7696" y="480"/>
                </a:lnTo>
                <a:lnTo>
                  <a:pt x="7576" y="463"/>
                </a:lnTo>
                <a:lnTo>
                  <a:pt x="7456" y="444"/>
                </a:lnTo>
                <a:lnTo>
                  <a:pt x="7334" y="422"/>
                </a:lnTo>
                <a:lnTo>
                  <a:pt x="7212" y="398"/>
                </a:lnTo>
                <a:lnTo>
                  <a:pt x="7088" y="374"/>
                </a:lnTo>
                <a:lnTo>
                  <a:pt x="6965" y="348"/>
                </a:lnTo>
                <a:lnTo>
                  <a:pt x="6842" y="322"/>
                </a:lnTo>
                <a:lnTo>
                  <a:pt x="6595" y="268"/>
                </a:lnTo>
                <a:lnTo>
                  <a:pt x="6348" y="217"/>
                </a:lnTo>
                <a:lnTo>
                  <a:pt x="6225" y="194"/>
                </a:lnTo>
                <a:lnTo>
                  <a:pt x="6102" y="171"/>
                </a:lnTo>
                <a:lnTo>
                  <a:pt x="5981" y="150"/>
                </a:lnTo>
                <a:lnTo>
                  <a:pt x="5861" y="132"/>
                </a:lnTo>
                <a:lnTo>
                  <a:pt x="5741" y="118"/>
                </a:lnTo>
                <a:lnTo>
                  <a:pt x="5623" y="106"/>
                </a:lnTo>
                <a:lnTo>
                  <a:pt x="5507" y="98"/>
                </a:lnTo>
                <a:lnTo>
                  <a:pt x="5391" y="93"/>
                </a:lnTo>
                <a:lnTo>
                  <a:pt x="5278" y="93"/>
                </a:lnTo>
                <a:lnTo>
                  <a:pt x="5165" y="98"/>
                </a:lnTo>
                <a:lnTo>
                  <a:pt x="5055" y="108"/>
                </a:lnTo>
                <a:lnTo>
                  <a:pt x="4948" y="123"/>
                </a:lnTo>
                <a:lnTo>
                  <a:pt x="5059" y="116"/>
                </a:lnTo>
                <a:lnTo>
                  <a:pt x="5171" y="113"/>
                </a:lnTo>
                <a:lnTo>
                  <a:pt x="5284" y="116"/>
                </a:lnTo>
                <a:lnTo>
                  <a:pt x="5399" y="123"/>
                </a:lnTo>
                <a:lnTo>
                  <a:pt x="5514" y="136"/>
                </a:lnTo>
                <a:lnTo>
                  <a:pt x="5630" y="151"/>
                </a:lnTo>
                <a:lnTo>
                  <a:pt x="5747" y="171"/>
                </a:lnTo>
                <a:lnTo>
                  <a:pt x="5864" y="194"/>
                </a:lnTo>
                <a:lnTo>
                  <a:pt x="5982" y="218"/>
                </a:lnTo>
                <a:lnTo>
                  <a:pt x="6101" y="246"/>
                </a:lnTo>
                <a:lnTo>
                  <a:pt x="6220" y="276"/>
                </a:lnTo>
                <a:lnTo>
                  <a:pt x="6340" y="306"/>
                </a:lnTo>
                <a:lnTo>
                  <a:pt x="6580" y="372"/>
                </a:lnTo>
                <a:lnTo>
                  <a:pt x="6820" y="438"/>
                </a:lnTo>
                <a:lnTo>
                  <a:pt x="6942" y="472"/>
                </a:lnTo>
                <a:lnTo>
                  <a:pt x="7062" y="504"/>
                </a:lnTo>
                <a:lnTo>
                  <a:pt x="7182" y="535"/>
                </a:lnTo>
                <a:lnTo>
                  <a:pt x="7302" y="565"/>
                </a:lnTo>
                <a:lnTo>
                  <a:pt x="7422" y="593"/>
                </a:lnTo>
                <a:lnTo>
                  <a:pt x="7542" y="619"/>
                </a:lnTo>
                <a:lnTo>
                  <a:pt x="7661" y="641"/>
                </a:lnTo>
                <a:lnTo>
                  <a:pt x="7780" y="661"/>
                </a:lnTo>
                <a:lnTo>
                  <a:pt x="7897" y="678"/>
                </a:lnTo>
                <a:lnTo>
                  <a:pt x="8015" y="690"/>
                </a:lnTo>
                <a:lnTo>
                  <a:pt x="8132" y="699"/>
                </a:lnTo>
                <a:lnTo>
                  <a:pt x="8249" y="702"/>
                </a:lnTo>
                <a:lnTo>
                  <a:pt x="8364" y="701"/>
                </a:lnTo>
                <a:lnTo>
                  <a:pt x="8479" y="694"/>
                </a:lnTo>
                <a:lnTo>
                  <a:pt x="8592" y="681"/>
                </a:lnTo>
                <a:lnTo>
                  <a:pt x="8704" y="663"/>
                </a:lnTo>
                <a:lnTo>
                  <a:pt x="8704" y="1783"/>
                </a:lnTo>
                <a:lnTo>
                  <a:pt x="8612" y="1750"/>
                </a:lnTo>
                <a:lnTo>
                  <a:pt x="8512" y="1722"/>
                </a:lnTo>
                <a:lnTo>
                  <a:pt x="8406" y="1699"/>
                </a:lnTo>
                <a:lnTo>
                  <a:pt x="8295" y="1682"/>
                </a:lnTo>
                <a:lnTo>
                  <a:pt x="8180" y="1670"/>
                </a:lnTo>
                <a:lnTo>
                  <a:pt x="8057" y="1663"/>
                </a:lnTo>
                <a:lnTo>
                  <a:pt x="7932" y="1660"/>
                </a:lnTo>
                <a:lnTo>
                  <a:pt x="7803" y="1661"/>
                </a:lnTo>
                <a:lnTo>
                  <a:pt x="7670" y="1665"/>
                </a:lnTo>
                <a:lnTo>
                  <a:pt x="7533" y="1673"/>
                </a:lnTo>
                <a:lnTo>
                  <a:pt x="7394" y="1683"/>
                </a:lnTo>
                <a:lnTo>
                  <a:pt x="7252" y="1697"/>
                </a:lnTo>
                <a:lnTo>
                  <a:pt x="7108" y="1712"/>
                </a:lnTo>
                <a:lnTo>
                  <a:pt x="6964" y="1729"/>
                </a:lnTo>
                <a:lnTo>
                  <a:pt x="6817" y="1748"/>
                </a:lnTo>
                <a:lnTo>
                  <a:pt x="6670" y="1768"/>
                </a:lnTo>
                <a:lnTo>
                  <a:pt x="6376" y="1809"/>
                </a:lnTo>
                <a:lnTo>
                  <a:pt x="6083" y="1851"/>
                </a:lnTo>
                <a:lnTo>
                  <a:pt x="5940" y="1871"/>
                </a:lnTo>
                <a:lnTo>
                  <a:pt x="5798" y="1890"/>
                </a:lnTo>
                <a:lnTo>
                  <a:pt x="5657" y="1908"/>
                </a:lnTo>
                <a:lnTo>
                  <a:pt x="5520" y="1925"/>
                </a:lnTo>
                <a:lnTo>
                  <a:pt x="5384" y="1938"/>
                </a:lnTo>
                <a:lnTo>
                  <a:pt x="5253" y="1950"/>
                </a:lnTo>
                <a:lnTo>
                  <a:pt x="5126" y="1959"/>
                </a:lnTo>
                <a:lnTo>
                  <a:pt x="5003" y="1965"/>
                </a:lnTo>
                <a:lnTo>
                  <a:pt x="4885" y="1968"/>
                </a:lnTo>
                <a:lnTo>
                  <a:pt x="4772" y="1966"/>
                </a:lnTo>
                <a:lnTo>
                  <a:pt x="4664" y="1960"/>
                </a:lnTo>
                <a:lnTo>
                  <a:pt x="4562" y="1951"/>
                </a:lnTo>
                <a:lnTo>
                  <a:pt x="4645" y="1977"/>
                </a:lnTo>
                <a:lnTo>
                  <a:pt x="4735" y="1997"/>
                </a:lnTo>
                <a:lnTo>
                  <a:pt x="4833" y="2014"/>
                </a:lnTo>
                <a:lnTo>
                  <a:pt x="4938" y="2025"/>
                </a:lnTo>
                <a:lnTo>
                  <a:pt x="5048" y="2034"/>
                </a:lnTo>
                <a:lnTo>
                  <a:pt x="5164" y="2038"/>
                </a:lnTo>
                <a:lnTo>
                  <a:pt x="5285" y="2039"/>
                </a:lnTo>
                <a:lnTo>
                  <a:pt x="5411" y="2038"/>
                </a:lnTo>
                <a:lnTo>
                  <a:pt x="5542" y="2035"/>
                </a:lnTo>
                <a:lnTo>
                  <a:pt x="5677" y="2029"/>
                </a:lnTo>
                <a:lnTo>
                  <a:pt x="5814" y="2023"/>
                </a:lnTo>
                <a:lnTo>
                  <a:pt x="5955" y="2014"/>
                </a:lnTo>
                <a:lnTo>
                  <a:pt x="6244" y="1996"/>
                </a:lnTo>
                <a:lnTo>
                  <a:pt x="6539" y="1978"/>
                </a:lnTo>
                <a:lnTo>
                  <a:pt x="6688" y="1970"/>
                </a:lnTo>
                <a:lnTo>
                  <a:pt x="6837" y="1963"/>
                </a:lnTo>
                <a:lnTo>
                  <a:pt x="6987" y="1957"/>
                </a:lnTo>
                <a:lnTo>
                  <a:pt x="7135" y="1954"/>
                </a:lnTo>
                <a:lnTo>
                  <a:pt x="7283" y="1953"/>
                </a:lnTo>
                <a:lnTo>
                  <a:pt x="7428" y="1955"/>
                </a:lnTo>
                <a:lnTo>
                  <a:pt x="7573" y="1959"/>
                </a:lnTo>
                <a:lnTo>
                  <a:pt x="7714" y="1967"/>
                </a:lnTo>
                <a:lnTo>
                  <a:pt x="7853" y="1979"/>
                </a:lnTo>
                <a:lnTo>
                  <a:pt x="7989" y="1995"/>
                </a:lnTo>
                <a:lnTo>
                  <a:pt x="8120" y="2016"/>
                </a:lnTo>
                <a:lnTo>
                  <a:pt x="8246" y="2042"/>
                </a:lnTo>
                <a:lnTo>
                  <a:pt x="8370" y="2073"/>
                </a:lnTo>
                <a:lnTo>
                  <a:pt x="8487" y="2109"/>
                </a:lnTo>
                <a:lnTo>
                  <a:pt x="8599" y="2153"/>
                </a:lnTo>
                <a:lnTo>
                  <a:pt x="8704" y="2203"/>
                </a:lnTo>
                <a:lnTo>
                  <a:pt x="8704" y="2969"/>
                </a:lnTo>
                <a:lnTo>
                  <a:pt x="8512" y="3017"/>
                </a:lnTo>
                <a:lnTo>
                  <a:pt x="8314" y="3052"/>
                </a:lnTo>
                <a:lnTo>
                  <a:pt x="8113" y="3077"/>
                </a:lnTo>
                <a:lnTo>
                  <a:pt x="7907" y="3092"/>
                </a:lnTo>
                <a:lnTo>
                  <a:pt x="7698" y="3097"/>
                </a:lnTo>
                <a:lnTo>
                  <a:pt x="7486" y="3094"/>
                </a:lnTo>
                <a:lnTo>
                  <a:pt x="7271" y="3083"/>
                </a:lnTo>
                <a:lnTo>
                  <a:pt x="7053" y="3065"/>
                </a:lnTo>
                <a:lnTo>
                  <a:pt x="6832" y="3041"/>
                </a:lnTo>
                <a:lnTo>
                  <a:pt x="6608" y="3011"/>
                </a:lnTo>
                <a:lnTo>
                  <a:pt x="6384" y="2976"/>
                </a:lnTo>
                <a:lnTo>
                  <a:pt x="6157" y="2936"/>
                </a:lnTo>
                <a:lnTo>
                  <a:pt x="5929" y="2894"/>
                </a:lnTo>
                <a:lnTo>
                  <a:pt x="5699" y="2848"/>
                </a:lnTo>
                <a:lnTo>
                  <a:pt x="5469" y="2801"/>
                </a:lnTo>
                <a:lnTo>
                  <a:pt x="5239" y="2752"/>
                </a:lnTo>
                <a:lnTo>
                  <a:pt x="5008" y="2702"/>
                </a:lnTo>
                <a:lnTo>
                  <a:pt x="4777" y="2653"/>
                </a:lnTo>
                <a:lnTo>
                  <a:pt x="4546" y="2606"/>
                </a:lnTo>
                <a:lnTo>
                  <a:pt x="4317" y="2559"/>
                </a:lnTo>
                <a:lnTo>
                  <a:pt x="4088" y="2514"/>
                </a:lnTo>
                <a:lnTo>
                  <a:pt x="3860" y="2472"/>
                </a:lnTo>
                <a:lnTo>
                  <a:pt x="3634" y="2434"/>
                </a:lnTo>
                <a:lnTo>
                  <a:pt x="3409" y="2402"/>
                </a:lnTo>
                <a:lnTo>
                  <a:pt x="3186" y="2373"/>
                </a:lnTo>
                <a:lnTo>
                  <a:pt x="2966" y="2351"/>
                </a:lnTo>
                <a:lnTo>
                  <a:pt x="2748" y="2336"/>
                </a:lnTo>
                <a:lnTo>
                  <a:pt x="2533" y="2327"/>
                </a:lnTo>
                <a:lnTo>
                  <a:pt x="2321" y="2327"/>
                </a:lnTo>
                <a:lnTo>
                  <a:pt x="2113" y="2336"/>
                </a:lnTo>
                <a:lnTo>
                  <a:pt x="1909" y="2355"/>
                </a:lnTo>
                <a:lnTo>
                  <a:pt x="1707" y="2383"/>
                </a:lnTo>
                <a:lnTo>
                  <a:pt x="1914" y="2370"/>
                </a:lnTo>
                <a:lnTo>
                  <a:pt x="2123" y="2365"/>
                </a:lnTo>
                <a:lnTo>
                  <a:pt x="2334" y="2371"/>
                </a:lnTo>
                <a:lnTo>
                  <a:pt x="2547" y="2385"/>
                </a:lnTo>
                <a:lnTo>
                  <a:pt x="2761" y="2408"/>
                </a:lnTo>
                <a:lnTo>
                  <a:pt x="2978" y="2438"/>
                </a:lnTo>
                <a:lnTo>
                  <a:pt x="3196" y="2473"/>
                </a:lnTo>
                <a:lnTo>
                  <a:pt x="3415" y="2515"/>
                </a:lnTo>
                <a:lnTo>
                  <a:pt x="3635" y="2562"/>
                </a:lnTo>
                <a:lnTo>
                  <a:pt x="3856" y="2613"/>
                </a:lnTo>
                <a:lnTo>
                  <a:pt x="4078" y="2669"/>
                </a:lnTo>
                <a:lnTo>
                  <a:pt x="4301" y="2727"/>
                </a:lnTo>
                <a:lnTo>
                  <a:pt x="4524" y="2787"/>
                </a:lnTo>
                <a:lnTo>
                  <a:pt x="4749" y="2848"/>
                </a:lnTo>
                <a:lnTo>
                  <a:pt x="4973" y="2910"/>
                </a:lnTo>
                <a:lnTo>
                  <a:pt x="5198" y="2973"/>
                </a:lnTo>
                <a:lnTo>
                  <a:pt x="5422" y="3034"/>
                </a:lnTo>
                <a:lnTo>
                  <a:pt x="5647" y="3094"/>
                </a:lnTo>
                <a:lnTo>
                  <a:pt x="5871" y="3152"/>
                </a:lnTo>
                <a:lnTo>
                  <a:pt x="6095" y="3206"/>
                </a:lnTo>
                <a:lnTo>
                  <a:pt x="6318" y="3258"/>
                </a:lnTo>
                <a:lnTo>
                  <a:pt x="6541" y="3305"/>
                </a:lnTo>
                <a:lnTo>
                  <a:pt x="6764" y="3347"/>
                </a:lnTo>
                <a:lnTo>
                  <a:pt x="6985" y="3382"/>
                </a:lnTo>
                <a:lnTo>
                  <a:pt x="7205" y="3412"/>
                </a:lnTo>
                <a:lnTo>
                  <a:pt x="7424" y="3434"/>
                </a:lnTo>
                <a:lnTo>
                  <a:pt x="7642" y="3449"/>
                </a:lnTo>
                <a:lnTo>
                  <a:pt x="7857" y="3454"/>
                </a:lnTo>
                <a:lnTo>
                  <a:pt x="8072" y="3450"/>
                </a:lnTo>
                <a:lnTo>
                  <a:pt x="8285" y="3436"/>
                </a:lnTo>
                <a:lnTo>
                  <a:pt x="8495" y="3411"/>
                </a:lnTo>
                <a:lnTo>
                  <a:pt x="8704" y="3374"/>
                </a:lnTo>
                <a:lnTo>
                  <a:pt x="8704" y="3642"/>
                </a:lnTo>
                <a:lnTo>
                  <a:pt x="8487" y="3668"/>
                </a:lnTo>
                <a:lnTo>
                  <a:pt x="8271" y="3683"/>
                </a:lnTo>
                <a:lnTo>
                  <a:pt x="8056" y="3687"/>
                </a:lnTo>
                <a:lnTo>
                  <a:pt x="7842" y="3684"/>
                </a:lnTo>
                <a:lnTo>
                  <a:pt x="7630" y="3670"/>
                </a:lnTo>
                <a:lnTo>
                  <a:pt x="7416" y="3650"/>
                </a:lnTo>
                <a:lnTo>
                  <a:pt x="7202" y="3622"/>
                </a:lnTo>
                <a:lnTo>
                  <a:pt x="6986" y="3588"/>
                </a:lnTo>
                <a:lnTo>
                  <a:pt x="6769" y="3548"/>
                </a:lnTo>
                <a:lnTo>
                  <a:pt x="6549" y="3501"/>
                </a:lnTo>
                <a:lnTo>
                  <a:pt x="6327" y="3451"/>
                </a:lnTo>
                <a:lnTo>
                  <a:pt x="6100" y="3397"/>
                </a:lnTo>
                <a:lnTo>
                  <a:pt x="5870" y="3339"/>
                </a:lnTo>
                <a:lnTo>
                  <a:pt x="5636" y="3278"/>
                </a:lnTo>
                <a:lnTo>
                  <a:pt x="5395" y="3214"/>
                </a:lnTo>
                <a:lnTo>
                  <a:pt x="5151" y="3149"/>
                </a:lnTo>
                <a:lnTo>
                  <a:pt x="4899" y="3083"/>
                </a:lnTo>
                <a:lnTo>
                  <a:pt x="4640" y="3017"/>
                </a:lnTo>
                <a:lnTo>
                  <a:pt x="4374" y="2950"/>
                </a:lnTo>
                <a:lnTo>
                  <a:pt x="4101" y="2886"/>
                </a:lnTo>
                <a:lnTo>
                  <a:pt x="3818" y="2823"/>
                </a:lnTo>
                <a:lnTo>
                  <a:pt x="3527" y="2760"/>
                </a:lnTo>
                <a:lnTo>
                  <a:pt x="3227" y="2702"/>
                </a:lnTo>
                <a:lnTo>
                  <a:pt x="2916" y="2647"/>
                </a:lnTo>
                <a:lnTo>
                  <a:pt x="2594" y="2596"/>
                </a:lnTo>
                <a:lnTo>
                  <a:pt x="2261" y="2549"/>
                </a:lnTo>
                <a:lnTo>
                  <a:pt x="1918" y="2508"/>
                </a:lnTo>
                <a:lnTo>
                  <a:pt x="1561" y="2472"/>
                </a:lnTo>
                <a:lnTo>
                  <a:pt x="1191" y="2443"/>
                </a:lnTo>
                <a:lnTo>
                  <a:pt x="808" y="2422"/>
                </a:lnTo>
                <a:lnTo>
                  <a:pt x="411" y="2409"/>
                </a:lnTo>
                <a:lnTo>
                  <a:pt x="0" y="2403"/>
                </a:lnTo>
                <a:lnTo>
                  <a:pt x="0" y="2068"/>
                </a:lnTo>
                <a:lnTo>
                  <a:pt x="208" y="2105"/>
                </a:lnTo>
                <a:lnTo>
                  <a:pt x="419" y="2131"/>
                </a:lnTo>
                <a:lnTo>
                  <a:pt x="633" y="2144"/>
                </a:lnTo>
                <a:lnTo>
                  <a:pt x="847" y="2148"/>
                </a:lnTo>
                <a:lnTo>
                  <a:pt x="1063" y="2143"/>
                </a:lnTo>
                <a:lnTo>
                  <a:pt x="1281" y="2128"/>
                </a:lnTo>
                <a:lnTo>
                  <a:pt x="1501" y="2106"/>
                </a:lnTo>
                <a:lnTo>
                  <a:pt x="1721" y="2077"/>
                </a:lnTo>
                <a:lnTo>
                  <a:pt x="1942" y="2040"/>
                </a:lnTo>
                <a:lnTo>
                  <a:pt x="2164" y="1999"/>
                </a:lnTo>
                <a:lnTo>
                  <a:pt x="2388" y="1953"/>
                </a:lnTo>
                <a:lnTo>
                  <a:pt x="2611" y="1901"/>
                </a:lnTo>
                <a:lnTo>
                  <a:pt x="2836" y="1846"/>
                </a:lnTo>
                <a:lnTo>
                  <a:pt x="3060" y="1788"/>
                </a:lnTo>
                <a:lnTo>
                  <a:pt x="3286" y="1728"/>
                </a:lnTo>
                <a:lnTo>
                  <a:pt x="3510" y="1667"/>
                </a:lnTo>
                <a:lnTo>
                  <a:pt x="3735" y="1604"/>
                </a:lnTo>
                <a:lnTo>
                  <a:pt x="3959" y="1542"/>
                </a:lnTo>
                <a:lnTo>
                  <a:pt x="4184" y="1481"/>
                </a:lnTo>
                <a:lnTo>
                  <a:pt x="4408" y="1421"/>
                </a:lnTo>
                <a:lnTo>
                  <a:pt x="4631" y="1363"/>
                </a:lnTo>
                <a:lnTo>
                  <a:pt x="4854" y="1307"/>
                </a:lnTo>
                <a:lnTo>
                  <a:pt x="5075" y="1256"/>
                </a:lnTo>
                <a:lnTo>
                  <a:pt x="5295" y="1209"/>
                </a:lnTo>
                <a:lnTo>
                  <a:pt x="5514" y="1167"/>
                </a:lnTo>
                <a:lnTo>
                  <a:pt x="5732" y="1131"/>
                </a:lnTo>
                <a:lnTo>
                  <a:pt x="5949" y="1101"/>
                </a:lnTo>
                <a:lnTo>
                  <a:pt x="6163" y="1079"/>
                </a:lnTo>
                <a:lnTo>
                  <a:pt x="6377" y="1065"/>
                </a:lnTo>
                <a:lnTo>
                  <a:pt x="6588" y="1059"/>
                </a:lnTo>
                <a:lnTo>
                  <a:pt x="6797" y="1064"/>
                </a:lnTo>
                <a:lnTo>
                  <a:pt x="7004" y="1077"/>
                </a:lnTo>
                <a:lnTo>
                  <a:pt x="6803" y="1049"/>
                </a:lnTo>
                <a:lnTo>
                  <a:pt x="6598" y="1030"/>
                </a:lnTo>
                <a:lnTo>
                  <a:pt x="6390" y="1022"/>
                </a:lnTo>
                <a:lnTo>
                  <a:pt x="6178" y="1022"/>
                </a:lnTo>
                <a:lnTo>
                  <a:pt x="5962" y="1030"/>
                </a:lnTo>
                <a:lnTo>
                  <a:pt x="5744" y="1046"/>
                </a:lnTo>
                <a:lnTo>
                  <a:pt x="5524" y="1068"/>
                </a:lnTo>
                <a:lnTo>
                  <a:pt x="5301" y="1097"/>
                </a:lnTo>
                <a:lnTo>
                  <a:pt x="5076" y="1130"/>
                </a:lnTo>
                <a:lnTo>
                  <a:pt x="4850" y="1168"/>
                </a:lnTo>
                <a:lnTo>
                  <a:pt x="4622" y="1210"/>
                </a:lnTo>
                <a:lnTo>
                  <a:pt x="4392" y="1255"/>
                </a:lnTo>
                <a:lnTo>
                  <a:pt x="4162" y="1302"/>
                </a:lnTo>
                <a:lnTo>
                  <a:pt x="3932" y="1351"/>
                </a:lnTo>
                <a:lnTo>
                  <a:pt x="3700" y="1400"/>
                </a:lnTo>
                <a:lnTo>
                  <a:pt x="3469" y="1450"/>
                </a:lnTo>
                <a:lnTo>
                  <a:pt x="3238" y="1499"/>
                </a:lnTo>
                <a:lnTo>
                  <a:pt x="3008" y="1546"/>
                </a:lnTo>
                <a:lnTo>
                  <a:pt x="2778" y="1592"/>
                </a:lnTo>
                <a:lnTo>
                  <a:pt x="2550" y="1635"/>
                </a:lnTo>
                <a:lnTo>
                  <a:pt x="2323" y="1674"/>
                </a:lnTo>
                <a:lnTo>
                  <a:pt x="2098" y="1710"/>
                </a:lnTo>
                <a:lnTo>
                  <a:pt x="1874" y="1740"/>
                </a:lnTo>
                <a:lnTo>
                  <a:pt x="1653" y="1765"/>
                </a:lnTo>
                <a:lnTo>
                  <a:pt x="1434" y="1783"/>
                </a:lnTo>
                <a:lnTo>
                  <a:pt x="1218" y="1795"/>
                </a:lnTo>
                <a:lnTo>
                  <a:pt x="1006" y="1798"/>
                </a:lnTo>
                <a:lnTo>
                  <a:pt x="797" y="1792"/>
                </a:lnTo>
                <a:lnTo>
                  <a:pt x="592" y="1778"/>
                </a:lnTo>
                <a:lnTo>
                  <a:pt x="389" y="1753"/>
                </a:lnTo>
                <a:lnTo>
                  <a:pt x="193" y="1718"/>
                </a:lnTo>
                <a:lnTo>
                  <a:pt x="0" y="1671"/>
                </a:lnTo>
                <a:lnTo>
                  <a:pt x="0" y="816"/>
                </a:lnTo>
                <a:lnTo>
                  <a:pt x="106" y="765"/>
                </a:lnTo>
                <a:lnTo>
                  <a:pt x="217" y="723"/>
                </a:lnTo>
                <a:lnTo>
                  <a:pt x="335" y="685"/>
                </a:lnTo>
                <a:lnTo>
                  <a:pt x="458" y="654"/>
                </a:lnTo>
                <a:lnTo>
                  <a:pt x="585" y="629"/>
                </a:lnTo>
                <a:lnTo>
                  <a:pt x="717" y="607"/>
                </a:lnTo>
                <a:lnTo>
                  <a:pt x="853" y="591"/>
                </a:lnTo>
                <a:lnTo>
                  <a:pt x="992" y="579"/>
                </a:lnTo>
                <a:lnTo>
                  <a:pt x="1133" y="571"/>
                </a:lnTo>
                <a:lnTo>
                  <a:pt x="1277" y="566"/>
                </a:lnTo>
                <a:lnTo>
                  <a:pt x="1423" y="564"/>
                </a:lnTo>
                <a:lnTo>
                  <a:pt x="1571" y="565"/>
                </a:lnTo>
                <a:lnTo>
                  <a:pt x="1720" y="569"/>
                </a:lnTo>
                <a:lnTo>
                  <a:pt x="1870" y="573"/>
                </a:lnTo>
                <a:lnTo>
                  <a:pt x="2019" y="580"/>
                </a:lnTo>
                <a:lnTo>
                  <a:pt x="2169" y="587"/>
                </a:lnTo>
                <a:lnTo>
                  <a:pt x="2464" y="605"/>
                </a:lnTo>
                <a:lnTo>
                  <a:pt x="2755" y="622"/>
                </a:lnTo>
                <a:lnTo>
                  <a:pt x="2896" y="631"/>
                </a:lnTo>
                <a:lnTo>
                  <a:pt x="3034" y="637"/>
                </a:lnTo>
                <a:lnTo>
                  <a:pt x="3168" y="642"/>
                </a:lnTo>
                <a:lnTo>
                  <a:pt x="3299" y="645"/>
                </a:lnTo>
                <a:lnTo>
                  <a:pt x="3425" y="646"/>
                </a:lnTo>
                <a:lnTo>
                  <a:pt x="3547" y="644"/>
                </a:lnTo>
                <a:lnTo>
                  <a:pt x="3663" y="640"/>
                </a:lnTo>
                <a:lnTo>
                  <a:pt x="3774" y="632"/>
                </a:lnTo>
                <a:lnTo>
                  <a:pt x="3878" y="620"/>
                </a:lnTo>
                <a:lnTo>
                  <a:pt x="3976" y="604"/>
                </a:lnTo>
                <a:lnTo>
                  <a:pt x="4066" y="583"/>
                </a:lnTo>
                <a:lnTo>
                  <a:pt x="4149" y="557"/>
                </a:lnTo>
                <a:lnTo>
                  <a:pt x="4047" y="567"/>
                </a:lnTo>
                <a:lnTo>
                  <a:pt x="3939" y="573"/>
                </a:lnTo>
                <a:lnTo>
                  <a:pt x="3826" y="574"/>
                </a:lnTo>
                <a:lnTo>
                  <a:pt x="3707" y="572"/>
                </a:lnTo>
                <a:lnTo>
                  <a:pt x="3585" y="566"/>
                </a:lnTo>
                <a:lnTo>
                  <a:pt x="3457" y="557"/>
                </a:lnTo>
                <a:lnTo>
                  <a:pt x="3326" y="545"/>
                </a:lnTo>
                <a:lnTo>
                  <a:pt x="3190" y="532"/>
                </a:lnTo>
                <a:lnTo>
                  <a:pt x="3052" y="515"/>
                </a:lnTo>
                <a:lnTo>
                  <a:pt x="2912" y="498"/>
                </a:lnTo>
                <a:lnTo>
                  <a:pt x="2769" y="480"/>
                </a:lnTo>
                <a:lnTo>
                  <a:pt x="2624" y="459"/>
                </a:lnTo>
                <a:lnTo>
                  <a:pt x="2332" y="418"/>
                </a:lnTo>
                <a:lnTo>
                  <a:pt x="2038" y="377"/>
                </a:lnTo>
                <a:lnTo>
                  <a:pt x="1890" y="357"/>
                </a:lnTo>
                <a:lnTo>
                  <a:pt x="1744" y="339"/>
                </a:lnTo>
                <a:lnTo>
                  <a:pt x="1599" y="323"/>
                </a:lnTo>
                <a:lnTo>
                  <a:pt x="1454" y="307"/>
                </a:lnTo>
                <a:lnTo>
                  <a:pt x="1313" y="295"/>
                </a:lnTo>
                <a:lnTo>
                  <a:pt x="1173" y="285"/>
                </a:lnTo>
                <a:lnTo>
                  <a:pt x="1036" y="277"/>
                </a:lnTo>
                <a:lnTo>
                  <a:pt x="903" y="273"/>
                </a:lnTo>
                <a:lnTo>
                  <a:pt x="773" y="271"/>
                </a:lnTo>
                <a:lnTo>
                  <a:pt x="647" y="275"/>
                </a:lnTo>
                <a:lnTo>
                  <a:pt x="526" y="283"/>
                </a:lnTo>
                <a:lnTo>
                  <a:pt x="409" y="295"/>
                </a:lnTo>
                <a:lnTo>
                  <a:pt x="298" y="313"/>
                </a:lnTo>
                <a:lnTo>
                  <a:pt x="193" y="335"/>
                </a:lnTo>
                <a:lnTo>
                  <a:pt x="92" y="363"/>
                </a:lnTo>
                <a:lnTo>
                  <a:pt x="0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58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0" y="1699104"/>
            <a:ext cx="12192000" cy="5158896"/>
          </a:xfrm>
          <a:custGeom>
            <a:avLst/>
            <a:gdLst>
              <a:gd name="T0" fmla="*/ 8385 w 8704"/>
              <a:gd name="T1" fmla="*/ 3184 h 3687"/>
              <a:gd name="T2" fmla="*/ 7696 w 8704"/>
              <a:gd name="T3" fmla="*/ 3207 h 3687"/>
              <a:gd name="T4" fmla="*/ 6965 w 8704"/>
              <a:gd name="T5" fmla="*/ 3339 h 3687"/>
              <a:gd name="T6" fmla="*/ 5981 w 8704"/>
              <a:gd name="T7" fmla="*/ 3537 h 3687"/>
              <a:gd name="T8" fmla="*/ 5277 w 8704"/>
              <a:gd name="T9" fmla="*/ 3594 h 3687"/>
              <a:gd name="T10" fmla="*/ 5284 w 8704"/>
              <a:gd name="T11" fmla="*/ 3571 h 3687"/>
              <a:gd name="T12" fmla="*/ 5983 w 8704"/>
              <a:gd name="T13" fmla="*/ 3469 h 3687"/>
              <a:gd name="T14" fmla="*/ 6941 w 8704"/>
              <a:gd name="T15" fmla="*/ 3215 h 3687"/>
              <a:gd name="T16" fmla="*/ 7661 w 8704"/>
              <a:gd name="T17" fmla="*/ 3046 h 3687"/>
              <a:gd name="T18" fmla="*/ 8364 w 8704"/>
              <a:gd name="T19" fmla="*/ 2986 h 3687"/>
              <a:gd name="T20" fmla="*/ 8511 w 8704"/>
              <a:gd name="T21" fmla="*/ 1965 h 3687"/>
              <a:gd name="T22" fmla="*/ 7802 w 8704"/>
              <a:gd name="T23" fmla="*/ 2026 h 3687"/>
              <a:gd name="T24" fmla="*/ 6963 w 8704"/>
              <a:gd name="T25" fmla="*/ 1958 h 3687"/>
              <a:gd name="T26" fmla="*/ 5797 w 8704"/>
              <a:gd name="T27" fmla="*/ 1797 h 3687"/>
              <a:gd name="T28" fmla="*/ 5002 w 8704"/>
              <a:gd name="T29" fmla="*/ 1722 h 3687"/>
              <a:gd name="T30" fmla="*/ 4735 w 8704"/>
              <a:gd name="T31" fmla="*/ 1690 h 3687"/>
              <a:gd name="T32" fmla="*/ 5412 w 8704"/>
              <a:gd name="T33" fmla="*/ 1649 h 3687"/>
              <a:gd name="T34" fmla="*/ 6539 w 8704"/>
              <a:gd name="T35" fmla="*/ 1709 h 3687"/>
              <a:gd name="T36" fmla="*/ 7429 w 8704"/>
              <a:gd name="T37" fmla="*/ 1732 h 3687"/>
              <a:gd name="T38" fmla="*/ 8247 w 8704"/>
              <a:gd name="T39" fmla="*/ 1645 h 3687"/>
              <a:gd name="T40" fmla="*/ 8511 w 8704"/>
              <a:gd name="T41" fmla="*/ 671 h 3687"/>
              <a:gd name="T42" fmla="*/ 7270 w 8704"/>
              <a:gd name="T43" fmla="*/ 604 h 3687"/>
              <a:gd name="T44" fmla="*/ 5928 w 8704"/>
              <a:gd name="T45" fmla="*/ 793 h 3687"/>
              <a:gd name="T46" fmla="*/ 4547 w 8704"/>
              <a:gd name="T47" fmla="*/ 1081 h 3687"/>
              <a:gd name="T48" fmla="*/ 3186 w 8704"/>
              <a:gd name="T49" fmla="*/ 1314 h 3687"/>
              <a:gd name="T50" fmla="*/ 1908 w 8704"/>
              <a:gd name="T51" fmla="*/ 1332 h 3687"/>
              <a:gd name="T52" fmla="*/ 2762 w 8704"/>
              <a:gd name="T53" fmla="*/ 1279 h 3687"/>
              <a:gd name="T54" fmla="*/ 4078 w 8704"/>
              <a:gd name="T55" fmla="*/ 1019 h 3687"/>
              <a:gd name="T56" fmla="*/ 5422 w 8704"/>
              <a:gd name="T57" fmla="*/ 653 h 3687"/>
              <a:gd name="T58" fmla="*/ 6763 w 8704"/>
              <a:gd name="T59" fmla="*/ 340 h 3687"/>
              <a:gd name="T60" fmla="*/ 8071 w 8704"/>
              <a:gd name="T61" fmla="*/ 237 h 3687"/>
              <a:gd name="T62" fmla="*/ 8270 w 8704"/>
              <a:gd name="T63" fmla="*/ 4 h 3687"/>
              <a:gd name="T64" fmla="*/ 6985 w 8704"/>
              <a:gd name="T65" fmla="*/ 99 h 3687"/>
              <a:gd name="T66" fmla="*/ 5636 w 8704"/>
              <a:gd name="T67" fmla="*/ 409 h 3687"/>
              <a:gd name="T68" fmla="*/ 4100 w 8704"/>
              <a:gd name="T69" fmla="*/ 801 h 3687"/>
              <a:gd name="T70" fmla="*/ 2262 w 8704"/>
              <a:gd name="T71" fmla="*/ 1138 h 3687"/>
              <a:gd name="T72" fmla="*/ 0 w 8704"/>
              <a:gd name="T73" fmla="*/ 1284 h 3687"/>
              <a:gd name="T74" fmla="*/ 1063 w 8704"/>
              <a:gd name="T75" fmla="*/ 1544 h 3687"/>
              <a:gd name="T76" fmla="*/ 2387 w 8704"/>
              <a:gd name="T77" fmla="*/ 1734 h 3687"/>
              <a:gd name="T78" fmla="*/ 3735 w 8704"/>
              <a:gd name="T79" fmla="*/ 2083 h 3687"/>
              <a:gd name="T80" fmla="*/ 5075 w 8704"/>
              <a:gd name="T81" fmla="*/ 2431 h 3687"/>
              <a:gd name="T82" fmla="*/ 6376 w 8704"/>
              <a:gd name="T83" fmla="*/ 2622 h 3687"/>
              <a:gd name="T84" fmla="*/ 6390 w 8704"/>
              <a:gd name="T85" fmla="*/ 2665 h 3687"/>
              <a:gd name="T86" fmla="*/ 5076 w 8704"/>
              <a:gd name="T87" fmla="*/ 2557 h 3687"/>
              <a:gd name="T88" fmla="*/ 3700 w 8704"/>
              <a:gd name="T89" fmla="*/ 2287 h 3687"/>
              <a:gd name="T90" fmla="*/ 2323 w 8704"/>
              <a:gd name="T91" fmla="*/ 2013 h 3687"/>
              <a:gd name="T92" fmla="*/ 1006 w 8704"/>
              <a:gd name="T93" fmla="*/ 1889 h 3687"/>
              <a:gd name="T94" fmla="*/ 0 w 8704"/>
              <a:gd name="T95" fmla="*/ 2871 h 3687"/>
              <a:gd name="T96" fmla="*/ 717 w 8704"/>
              <a:gd name="T97" fmla="*/ 3080 h 3687"/>
              <a:gd name="T98" fmla="*/ 1571 w 8704"/>
              <a:gd name="T99" fmla="*/ 3122 h 3687"/>
              <a:gd name="T100" fmla="*/ 2754 w 8704"/>
              <a:gd name="T101" fmla="*/ 3065 h 3687"/>
              <a:gd name="T102" fmla="*/ 3546 w 8704"/>
              <a:gd name="T103" fmla="*/ 3043 h 3687"/>
              <a:gd name="T104" fmla="*/ 4149 w 8704"/>
              <a:gd name="T105" fmla="*/ 3130 h 3687"/>
              <a:gd name="T106" fmla="*/ 3456 w 8704"/>
              <a:gd name="T107" fmla="*/ 3130 h 3687"/>
              <a:gd name="T108" fmla="*/ 2625 w 8704"/>
              <a:gd name="T109" fmla="*/ 3228 h 3687"/>
              <a:gd name="T110" fmla="*/ 1455 w 8704"/>
              <a:gd name="T111" fmla="*/ 3380 h 3687"/>
              <a:gd name="T112" fmla="*/ 647 w 8704"/>
              <a:gd name="T113" fmla="*/ 3412 h 3687"/>
              <a:gd name="T114" fmla="*/ 0 w 8704"/>
              <a:gd name="T115" fmla="*/ 3290 h 3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04" h="3687">
                <a:moveTo>
                  <a:pt x="0" y="3687"/>
                </a:moveTo>
                <a:lnTo>
                  <a:pt x="8704" y="3687"/>
                </a:lnTo>
                <a:lnTo>
                  <a:pt x="8704" y="3238"/>
                </a:lnTo>
                <a:lnTo>
                  <a:pt x="8600" y="3214"/>
                </a:lnTo>
                <a:lnTo>
                  <a:pt x="8494" y="3196"/>
                </a:lnTo>
                <a:lnTo>
                  <a:pt x="8385" y="3184"/>
                </a:lnTo>
                <a:lnTo>
                  <a:pt x="8275" y="3176"/>
                </a:lnTo>
                <a:lnTo>
                  <a:pt x="8162" y="3174"/>
                </a:lnTo>
                <a:lnTo>
                  <a:pt x="8048" y="3177"/>
                </a:lnTo>
                <a:lnTo>
                  <a:pt x="7932" y="3184"/>
                </a:lnTo>
                <a:lnTo>
                  <a:pt x="7815" y="3194"/>
                </a:lnTo>
                <a:lnTo>
                  <a:pt x="7696" y="3207"/>
                </a:lnTo>
                <a:lnTo>
                  <a:pt x="7577" y="3224"/>
                </a:lnTo>
                <a:lnTo>
                  <a:pt x="7456" y="3243"/>
                </a:lnTo>
                <a:lnTo>
                  <a:pt x="7334" y="3265"/>
                </a:lnTo>
                <a:lnTo>
                  <a:pt x="7211" y="3289"/>
                </a:lnTo>
                <a:lnTo>
                  <a:pt x="7089" y="3313"/>
                </a:lnTo>
                <a:lnTo>
                  <a:pt x="6965" y="3339"/>
                </a:lnTo>
                <a:lnTo>
                  <a:pt x="6842" y="3365"/>
                </a:lnTo>
                <a:lnTo>
                  <a:pt x="6594" y="3419"/>
                </a:lnTo>
                <a:lnTo>
                  <a:pt x="6347" y="3470"/>
                </a:lnTo>
                <a:lnTo>
                  <a:pt x="6224" y="3493"/>
                </a:lnTo>
                <a:lnTo>
                  <a:pt x="6103" y="3516"/>
                </a:lnTo>
                <a:lnTo>
                  <a:pt x="5981" y="3537"/>
                </a:lnTo>
                <a:lnTo>
                  <a:pt x="5861" y="3555"/>
                </a:lnTo>
                <a:lnTo>
                  <a:pt x="5742" y="3569"/>
                </a:lnTo>
                <a:lnTo>
                  <a:pt x="5623" y="3581"/>
                </a:lnTo>
                <a:lnTo>
                  <a:pt x="5506" y="3589"/>
                </a:lnTo>
                <a:lnTo>
                  <a:pt x="5390" y="3594"/>
                </a:lnTo>
                <a:lnTo>
                  <a:pt x="5277" y="3594"/>
                </a:lnTo>
                <a:lnTo>
                  <a:pt x="5165" y="3589"/>
                </a:lnTo>
                <a:lnTo>
                  <a:pt x="5055" y="3579"/>
                </a:lnTo>
                <a:lnTo>
                  <a:pt x="4947" y="3564"/>
                </a:lnTo>
                <a:lnTo>
                  <a:pt x="5058" y="3571"/>
                </a:lnTo>
                <a:lnTo>
                  <a:pt x="5171" y="3574"/>
                </a:lnTo>
                <a:lnTo>
                  <a:pt x="5284" y="3571"/>
                </a:lnTo>
                <a:lnTo>
                  <a:pt x="5398" y="3564"/>
                </a:lnTo>
                <a:lnTo>
                  <a:pt x="5514" y="3551"/>
                </a:lnTo>
                <a:lnTo>
                  <a:pt x="5629" y="3536"/>
                </a:lnTo>
                <a:lnTo>
                  <a:pt x="5747" y="3516"/>
                </a:lnTo>
                <a:lnTo>
                  <a:pt x="5864" y="3493"/>
                </a:lnTo>
                <a:lnTo>
                  <a:pt x="5983" y="3469"/>
                </a:lnTo>
                <a:lnTo>
                  <a:pt x="6101" y="3441"/>
                </a:lnTo>
                <a:lnTo>
                  <a:pt x="6221" y="3411"/>
                </a:lnTo>
                <a:lnTo>
                  <a:pt x="6340" y="3381"/>
                </a:lnTo>
                <a:lnTo>
                  <a:pt x="6580" y="3315"/>
                </a:lnTo>
                <a:lnTo>
                  <a:pt x="6821" y="3249"/>
                </a:lnTo>
                <a:lnTo>
                  <a:pt x="6941" y="3215"/>
                </a:lnTo>
                <a:lnTo>
                  <a:pt x="7061" y="3183"/>
                </a:lnTo>
                <a:lnTo>
                  <a:pt x="7182" y="3152"/>
                </a:lnTo>
                <a:lnTo>
                  <a:pt x="7302" y="3122"/>
                </a:lnTo>
                <a:lnTo>
                  <a:pt x="7422" y="3094"/>
                </a:lnTo>
                <a:lnTo>
                  <a:pt x="7541" y="3068"/>
                </a:lnTo>
                <a:lnTo>
                  <a:pt x="7661" y="3046"/>
                </a:lnTo>
                <a:lnTo>
                  <a:pt x="7779" y="3026"/>
                </a:lnTo>
                <a:lnTo>
                  <a:pt x="7898" y="3009"/>
                </a:lnTo>
                <a:lnTo>
                  <a:pt x="8016" y="2997"/>
                </a:lnTo>
                <a:lnTo>
                  <a:pt x="8132" y="2988"/>
                </a:lnTo>
                <a:lnTo>
                  <a:pt x="8248" y="2985"/>
                </a:lnTo>
                <a:lnTo>
                  <a:pt x="8364" y="2986"/>
                </a:lnTo>
                <a:lnTo>
                  <a:pt x="8478" y="2993"/>
                </a:lnTo>
                <a:lnTo>
                  <a:pt x="8592" y="3006"/>
                </a:lnTo>
                <a:lnTo>
                  <a:pt x="8704" y="3024"/>
                </a:lnTo>
                <a:lnTo>
                  <a:pt x="8704" y="1904"/>
                </a:lnTo>
                <a:lnTo>
                  <a:pt x="8612" y="1937"/>
                </a:lnTo>
                <a:lnTo>
                  <a:pt x="8511" y="1965"/>
                </a:lnTo>
                <a:lnTo>
                  <a:pt x="8407" y="1988"/>
                </a:lnTo>
                <a:lnTo>
                  <a:pt x="8296" y="2005"/>
                </a:lnTo>
                <a:lnTo>
                  <a:pt x="8179" y="2017"/>
                </a:lnTo>
                <a:lnTo>
                  <a:pt x="8058" y="2024"/>
                </a:lnTo>
                <a:lnTo>
                  <a:pt x="7932" y="2027"/>
                </a:lnTo>
                <a:lnTo>
                  <a:pt x="7802" y="2026"/>
                </a:lnTo>
                <a:lnTo>
                  <a:pt x="7669" y="2022"/>
                </a:lnTo>
                <a:lnTo>
                  <a:pt x="7532" y="2014"/>
                </a:lnTo>
                <a:lnTo>
                  <a:pt x="7393" y="2004"/>
                </a:lnTo>
                <a:lnTo>
                  <a:pt x="7252" y="1990"/>
                </a:lnTo>
                <a:lnTo>
                  <a:pt x="7109" y="1975"/>
                </a:lnTo>
                <a:lnTo>
                  <a:pt x="6963" y="1958"/>
                </a:lnTo>
                <a:lnTo>
                  <a:pt x="6818" y="1939"/>
                </a:lnTo>
                <a:lnTo>
                  <a:pt x="6670" y="1919"/>
                </a:lnTo>
                <a:lnTo>
                  <a:pt x="6376" y="1878"/>
                </a:lnTo>
                <a:lnTo>
                  <a:pt x="6084" y="1836"/>
                </a:lnTo>
                <a:lnTo>
                  <a:pt x="5939" y="1816"/>
                </a:lnTo>
                <a:lnTo>
                  <a:pt x="5797" y="1797"/>
                </a:lnTo>
                <a:lnTo>
                  <a:pt x="5657" y="1779"/>
                </a:lnTo>
                <a:lnTo>
                  <a:pt x="5519" y="1762"/>
                </a:lnTo>
                <a:lnTo>
                  <a:pt x="5385" y="1749"/>
                </a:lnTo>
                <a:lnTo>
                  <a:pt x="5254" y="1737"/>
                </a:lnTo>
                <a:lnTo>
                  <a:pt x="5126" y="1728"/>
                </a:lnTo>
                <a:lnTo>
                  <a:pt x="5002" y="1722"/>
                </a:lnTo>
                <a:lnTo>
                  <a:pt x="4885" y="1719"/>
                </a:lnTo>
                <a:lnTo>
                  <a:pt x="4771" y="1721"/>
                </a:lnTo>
                <a:lnTo>
                  <a:pt x="4663" y="1727"/>
                </a:lnTo>
                <a:lnTo>
                  <a:pt x="4561" y="1736"/>
                </a:lnTo>
                <a:lnTo>
                  <a:pt x="4645" y="1710"/>
                </a:lnTo>
                <a:lnTo>
                  <a:pt x="4735" y="1690"/>
                </a:lnTo>
                <a:lnTo>
                  <a:pt x="4832" y="1673"/>
                </a:lnTo>
                <a:lnTo>
                  <a:pt x="4937" y="1662"/>
                </a:lnTo>
                <a:lnTo>
                  <a:pt x="5047" y="1653"/>
                </a:lnTo>
                <a:lnTo>
                  <a:pt x="5164" y="1649"/>
                </a:lnTo>
                <a:lnTo>
                  <a:pt x="5285" y="1648"/>
                </a:lnTo>
                <a:lnTo>
                  <a:pt x="5412" y="1649"/>
                </a:lnTo>
                <a:lnTo>
                  <a:pt x="5542" y="1652"/>
                </a:lnTo>
                <a:lnTo>
                  <a:pt x="5676" y="1658"/>
                </a:lnTo>
                <a:lnTo>
                  <a:pt x="5814" y="1664"/>
                </a:lnTo>
                <a:lnTo>
                  <a:pt x="5955" y="1673"/>
                </a:lnTo>
                <a:lnTo>
                  <a:pt x="6244" y="1691"/>
                </a:lnTo>
                <a:lnTo>
                  <a:pt x="6539" y="1709"/>
                </a:lnTo>
                <a:lnTo>
                  <a:pt x="6688" y="1717"/>
                </a:lnTo>
                <a:lnTo>
                  <a:pt x="6838" y="1724"/>
                </a:lnTo>
                <a:lnTo>
                  <a:pt x="6987" y="1730"/>
                </a:lnTo>
                <a:lnTo>
                  <a:pt x="7135" y="1733"/>
                </a:lnTo>
                <a:lnTo>
                  <a:pt x="7282" y="1734"/>
                </a:lnTo>
                <a:lnTo>
                  <a:pt x="7429" y="1732"/>
                </a:lnTo>
                <a:lnTo>
                  <a:pt x="7572" y="1728"/>
                </a:lnTo>
                <a:lnTo>
                  <a:pt x="7713" y="1720"/>
                </a:lnTo>
                <a:lnTo>
                  <a:pt x="7852" y="1708"/>
                </a:lnTo>
                <a:lnTo>
                  <a:pt x="7988" y="1692"/>
                </a:lnTo>
                <a:lnTo>
                  <a:pt x="8119" y="1671"/>
                </a:lnTo>
                <a:lnTo>
                  <a:pt x="8247" y="1645"/>
                </a:lnTo>
                <a:lnTo>
                  <a:pt x="8369" y="1614"/>
                </a:lnTo>
                <a:lnTo>
                  <a:pt x="8487" y="1578"/>
                </a:lnTo>
                <a:lnTo>
                  <a:pt x="8598" y="1534"/>
                </a:lnTo>
                <a:lnTo>
                  <a:pt x="8704" y="1484"/>
                </a:lnTo>
                <a:lnTo>
                  <a:pt x="8704" y="718"/>
                </a:lnTo>
                <a:lnTo>
                  <a:pt x="8511" y="671"/>
                </a:lnTo>
                <a:lnTo>
                  <a:pt x="8315" y="635"/>
                </a:lnTo>
                <a:lnTo>
                  <a:pt x="8112" y="610"/>
                </a:lnTo>
                <a:lnTo>
                  <a:pt x="7908" y="595"/>
                </a:lnTo>
                <a:lnTo>
                  <a:pt x="7698" y="590"/>
                </a:lnTo>
                <a:lnTo>
                  <a:pt x="7486" y="593"/>
                </a:lnTo>
                <a:lnTo>
                  <a:pt x="7270" y="604"/>
                </a:lnTo>
                <a:lnTo>
                  <a:pt x="7052" y="622"/>
                </a:lnTo>
                <a:lnTo>
                  <a:pt x="6831" y="646"/>
                </a:lnTo>
                <a:lnTo>
                  <a:pt x="6609" y="676"/>
                </a:lnTo>
                <a:lnTo>
                  <a:pt x="6383" y="711"/>
                </a:lnTo>
                <a:lnTo>
                  <a:pt x="6156" y="751"/>
                </a:lnTo>
                <a:lnTo>
                  <a:pt x="5928" y="793"/>
                </a:lnTo>
                <a:lnTo>
                  <a:pt x="5699" y="839"/>
                </a:lnTo>
                <a:lnTo>
                  <a:pt x="5469" y="886"/>
                </a:lnTo>
                <a:lnTo>
                  <a:pt x="5238" y="935"/>
                </a:lnTo>
                <a:lnTo>
                  <a:pt x="5008" y="985"/>
                </a:lnTo>
                <a:lnTo>
                  <a:pt x="4777" y="1034"/>
                </a:lnTo>
                <a:lnTo>
                  <a:pt x="4547" y="1081"/>
                </a:lnTo>
                <a:lnTo>
                  <a:pt x="4317" y="1128"/>
                </a:lnTo>
                <a:lnTo>
                  <a:pt x="4088" y="1173"/>
                </a:lnTo>
                <a:lnTo>
                  <a:pt x="3860" y="1215"/>
                </a:lnTo>
                <a:lnTo>
                  <a:pt x="3633" y="1253"/>
                </a:lnTo>
                <a:lnTo>
                  <a:pt x="3409" y="1285"/>
                </a:lnTo>
                <a:lnTo>
                  <a:pt x="3186" y="1314"/>
                </a:lnTo>
                <a:lnTo>
                  <a:pt x="2965" y="1336"/>
                </a:lnTo>
                <a:lnTo>
                  <a:pt x="2748" y="1351"/>
                </a:lnTo>
                <a:lnTo>
                  <a:pt x="2533" y="1360"/>
                </a:lnTo>
                <a:lnTo>
                  <a:pt x="2322" y="1360"/>
                </a:lnTo>
                <a:lnTo>
                  <a:pt x="2113" y="1351"/>
                </a:lnTo>
                <a:lnTo>
                  <a:pt x="1908" y="1332"/>
                </a:lnTo>
                <a:lnTo>
                  <a:pt x="1707" y="1304"/>
                </a:lnTo>
                <a:lnTo>
                  <a:pt x="1914" y="1317"/>
                </a:lnTo>
                <a:lnTo>
                  <a:pt x="2123" y="1322"/>
                </a:lnTo>
                <a:lnTo>
                  <a:pt x="2334" y="1316"/>
                </a:lnTo>
                <a:lnTo>
                  <a:pt x="2547" y="1302"/>
                </a:lnTo>
                <a:lnTo>
                  <a:pt x="2762" y="1279"/>
                </a:lnTo>
                <a:lnTo>
                  <a:pt x="2977" y="1249"/>
                </a:lnTo>
                <a:lnTo>
                  <a:pt x="3195" y="1214"/>
                </a:lnTo>
                <a:lnTo>
                  <a:pt x="3414" y="1172"/>
                </a:lnTo>
                <a:lnTo>
                  <a:pt x="3634" y="1125"/>
                </a:lnTo>
                <a:lnTo>
                  <a:pt x="3855" y="1074"/>
                </a:lnTo>
                <a:lnTo>
                  <a:pt x="4078" y="1019"/>
                </a:lnTo>
                <a:lnTo>
                  <a:pt x="4301" y="960"/>
                </a:lnTo>
                <a:lnTo>
                  <a:pt x="4525" y="901"/>
                </a:lnTo>
                <a:lnTo>
                  <a:pt x="4748" y="839"/>
                </a:lnTo>
                <a:lnTo>
                  <a:pt x="4972" y="777"/>
                </a:lnTo>
                <a:lnTo>
                  <a:pt x="5197" y="714"/>
                </a:lnTo>
                <a:lnTo>
                  <a:pt x="5422" y="653"/>
                </a:lnTo>
                <a:lnTo>
                  <a:pt x="5646" y="593"/>
                </a:lnTo>
                <a:lnTo>
                  <a:pt x="5871" y="535"/>
                </a:lnTo>
                <a:lnTo>
                  <a:pt x="6095" y="481"/>
                </a:lnTo>
                <a:lnTo>
                  <a:pt x="6318" y="429"/>
                </a:lnTo>
                <a:lnTo>
                  <a:pt x="6541" y="383"/>
                </a:lnTo>
                <a:lnTo>
                  <a:pt x="6763" y="340"/>
                </a:lnTo>
                <a:lnTo>
                  <a:pt x="6984" y="305"/>
                </a:lnTo>
                <a:lnTo>
                  <a:pt x="7204" y="275"/>
                </a:lnTo>
                <a:lnTo>
                  <a:pt x="7423" y="253"/>
                </a:lnTo>
                <a:lnTo>
                  <a:pt x="7641" y="238"/>
                </a:lnTo>
                <a:lnTo>
                  <a:pt x="7857" y="233"/>
                </a:lnTo>
                <a:lnTo>
                  <a:pt x="8071" y="237"/>
                </a:lnTo>
                <a:lnTo>
                  <a:pt x="8285" y="251"/>
                </a:lnTo>
                <a:lnTo>
                  <a:pt x="8496" y="276"/>
                </a:lnTo>
                <a:lnTo>
                  <a:pt x="8704" y="313"/>
                </a:lnTo>
                <a:lnTo>
                  <a:pt x="8704" y="45"/>
                </a:lnTo>
                <a:lnTo>
                  <a:pt x="8486" y="19"/>
                </a:lnTo>
                <a:lnTo>
                  <a:pt x="8270" y="4"/>
                </a:lnTo>
                <a:lnTo>
                  <a:pt x="8056" y="0"/>
                </a:lnTo>
                <a:lnTo>
                  <a:pt x="7842" y="3"/>
                </a:lnTo>
                <a:lnTo>
                  <a:pt x="7629" y="17"/>
                </a:lnTo>
                <a:lnTo>
                  <a:pt x="7416" y="37"/>
                </a:lnTo>
                <a:lnTo>
                  <a:pt x="7201" y="65"/>
                </a:lnTo>
                <a:lnTo>
                  <a:pt x="6985" y="99"/>
                </a:lnTo>
                <a:lnTo>
                  <a:pt x="6769" y="139"/>
                </a:lnTo>
                <a:lnTo>
                  <a:pt x="6549" y="186"/>
                </a:lnTo>
                <a:lnTo>
                  <a:pt x="6326" y="236"/>
                </a:lnTo>
                <a:lnTo>
                  <a:pt x="6101" y="290"/>
                </a:lnTo>
                <a:lnTo>
                  <a:pt x="5871" y="349"/>
                </a:lnTo>
                <a:lnTo>
                  <a:pt x="5636" y="409"/>
                </a:lnTo>
                <a:lnTo>
                  <a:pt x="5396" y="473"/>
                </a:lnTo>
                <a:lnTo>
                  <a:pt x="5150" y="538"/>
                </a:lnTo>
                <a:lnTo>
                  <a:pt x="4898" y="604"/>
                </a:lnTo>
                <a:lnTo>
                  <a:pt x="4640" y="671"/>
                </a:lnTo>
                <a:lnTo>
                  <a:pt x="4374" y="737"/>
                </a:lnTo>
                <a:lnTo>
                  <a:pt x="4100" y="801"/>
                </a:lnTo>
                <a:lnTo>
                  <a:pt x="3818" y="866"/>
                </a:lnTo>
                <a:lnTo>
                  <a:pt x="3526" y="927"/>
                </a:lnTo>
                <a:lnTo>
                  <a:pt x="3226" y="985"/>
                </a:lnTo>
                <a:lnTo>
                  <a:pt x="2915" y="1040"/>
                </a:lnTo>
                <a:lnTo>
                  <a:pt x="2594" y="1091"/>
                </a:lnTo>
                <a:lnTo>
                  <a:pt x="2262" y="1138"/>
                </a:lnTo>
                <a:lnTo>
                  <a:pt x="1917" y="1179"/>
                </a:lnTo>
                <a:lnTo>
                  <a:pt x="1560" y="1215"/>
                </a:lnTo>
                <a:lnTo>
                  <a:pt x="1191" y="1244"/>
                </a:lnTo>
                <a:lnTo>
                  <a:pt x="808" y="1265"/>
                </a:lnTo>
                <a:lnTo>
                  <a:pt x="411" y="1278"/>
                </a:lnTo>
                <a:lnTo>
                  <a:pt x="0" y="1284"/>
                </a:lnTo>
                <a:lnTo>
                  <a:pt x="0" y="1619"/>
                </a:lnTo>
                <a:lnTo>
                  <a:pt x="209" y="1582"/>
                </a:lnTo>
                <a:lnTo>
                  <a:pt x="420" y="1556"/>
                </a:lnTo>
                <a:lnTo>
                  <a:pt x="632" y="1543"/>
                </a:lnTo>
                <a:lnTo>
                  <a:pt x="847" y="1539"/>
                </a:lnTo>
                <a:lnTo>
                  <a:pt x="1063" y="1544"/>
                </a:lnTo>
                <a:lnTo>
                  <a:pt x="1281" y="1559"/>
                </a:lnTo>
                <a:lnTo>
                  <a:pt x="1500" y="1581"/>
                </a:lnTo>
                <a:lnTo>
                  <a:pt x="1720" y="1610"/>
                </a:lnTo>
                <a:lnTo>
                  <a:pt x="1941" y="1647"/>
                </a:lnTo>
                <a:lnTo>
                  <a:pt x="2164" y="1688"/>
                </a:lnTo>
                <a:lnTo>
                  <a:pt x="2387" y="1734"/>
                </a:lnTo>
                <a:lnTo>
                  <a:pt x="2612" y="1786"/>
                </a:lnTo>
                <a:lnTo>
                  <a:pt x="2835" y="1841"/>
                </a:lnTo>
                <a:lnTo>
                  <a:pt x="3061" y="1899"/>
                </a:lnTo>
                <a:lnTo>
                  <a:pt x="3285" y="1959"/>
                </a:lnTo>
                <a:lnTo>
                  <a:pt x="3510" y="2020"/>
                </a:lnTo>
                <a:lnTo>
                  <a:pt x="3735" y="2083"/>
                </a:lnTo>
                <a:lnTo>
                  <a:pt x="3960" y="2145"/>
                </a:lnTo>
                <a:lnTo>
                  <a:pt x="4184" y="2206"/>
                </a:lnTo>
                <a:lnTo>
                  <a:pt x="4408" y="2266"/>
                </a:lnTo>
                <a:lnTo>
                  <a:pt x="4631" y="2324"/>
                </a:lnTo>
                <a:lnTo>
                  <a:pt x="4854" y="2380"/>
                </a:lnTo>
                <a:lnTo>
                  <a:pt x="5075" y="2431"/>
                </a:lnTo>
                <a:lnTo>
                  <a:pt x="5296" y="2478"/>
                </a:lnTo>
                <a:lnTo>
                  <a:pt x="5515" y="2520"/>
                </a:lnTo>
                <a:lnTo>
                  <a:pt x="5733" y="2556"/>
                </a:lnTo>
                <a:lnTo>
                  <a:pt x="5948" y="2586"/>
                </a:lnTo>
                <a:lnTo>
                  <a:pt x="6164" y="2608"/>
                </a:lnTo>
                <a:lnTo>
                  <a:pt x="6376" y="2622"/>
                </a:lnTo>
                <a:lnTo>
                  <a:pt x="6587" y="2628"/>
                </a:lnTo>
                <a:lnTo>
                  <a:pt x="6796" y="2623"/>
                </a:lnTo>
                <a:lnTo>
                  <a:pt x="7003" y="2610"/>
                </a:lnTo>
                <a:lnTo>
                  <a:pt x="6803" y="2638"/>
                </a:lnTo>
                <a:lnTo>
                  <a:pt x="6597" y="2657"/>
                </a:lnTo>
                <a:lnTo>
                  <a:pt x="6390" y="2665"/>
                </a:lnTo>
                <a:lnTo>
                  <a:pt x="6177" y="2665"/>
                </a:lnTo>
                <a:lnTo>
                  <a:pt x="5963" y="2657"/>
                </a:lnTo>
                <a:lnTo>
                  <a:pt x="5745" y="2641"/>
                </a:lnTo>
                <a:lnTo>
                  <a:pt x="5524" y="2619"/>
                </a:lnTo>
                <a:lnTo>
                  <a:pt x="5301" y="2590"/>
                </a:lnTo>
                <a:lnTo>
                  <a:pt x="5076" y="2557"/>
                </a:lnTo>
                <a:lnTo>
                  <a:pt x="4849" y="2519"/>
                </a:lnTo>
                <a:lnTo>
                  <a:pt x="4621" y="2477"/>
                </a:lnTo>
                <a:lnTo>
                  <a:pt x="4392" y="2432"/>
                </a:lnTo>
                <a:lnTo>
                  <a:pt x="4162" y="2385"/>
                </a:lnTo>
                <a:lnTo>
                  <a:pt x="3931" y="2336"/>
                </a:lnTo>
                <a:lnTo>
                  <a:pt x="3700" y="2287"/>
                </a:lnTo>
                <a:lnTo>
                  <a:pt x="3469" y="2237"/>
                </a:lnTo>
                <a:lnTo>
                  <a:pt x="3237" y="2188"/>
                </a:lnTo>
                <a:lnTo>
                  <a:pt x="3007" y="2141"/>
                </a:lnTo>
                <a:lnTo>
                  <a:pt x="2778" y="2095"/>
                </a:lnTo>
                <a:lnTo>
                  <a:pt x="2549" y="2052"/>
                </a:lnTo>
                <a:lnTo>
                  <a:pt x="2323" y="2013"/>
                </a:lnTo>
                <a:lnTo>
                  <a:pt x="2097" y="1977"/>
                </a:lnTo>
                <a:lnTo>
                  <a:pt x="1874" y="1947"/>
                </a:lnTo>
                <a:lnTo>
                  <a:pt x="1652" y="1922"/>
                </a:lnTo>
                <a:lnTo>
                  <a:pt x="1435" y="1904"/>
                </a:lnTo>
                <a:lnTo>
                  <a:pt x="1219" y="1892"/>
                </a:lnTo>
                <a:lnTo>
                  <a:pt x="1006" y="1889"/>
                </a:lnTo>
                <a:lnTo>
                  <a:pt x="797" y="1895"/>
                </a:lnTo>
                <a:lnTo>
                  <a:pt x="591" y="1909"/>
                </a:lnTo>
                <a:lnTo>
                  <a:pt x="390" y="1934"/>
                </a:lnTo>
                <a:lnTo>
                  <a:pt x="192" y="1969"/>
                </a:lnTo>
                <a:lnTo>
                  <a:pt x="0" y="2016"/>
                </a:lnTo>
                <a:lnTo>
                  <a:pt x="0" y="2871"/>
                </a:lnTo>
                <a:lnTo>
                  <a:pt x="105" y="2922"/>
                </a:lnTo>
                <a:lnTo>
                  <a:pt x="217" y="2964"/>
                </a:lnTo>
                <a:lnTo>
                  <a:pt x="335" y="3002"/>
                </a:lnTo>
                <a:lnTo>
                  <a:pt x="458" y="3033"/>
                </a:lnTo>
                <a:lnTo>
                  <a:pt x="585" y="3058"/>
                </a:lnTo>
                <a:lnTo>
                  <a:pt x="717" y="3080"/>
                </a:lnTo>
                <a:lnTo>
                  <a:pt x="852" y="3096"/>
                </a:lnTo>
                <a:lnTo>
                  <a:pt x="991" y="3108"/>
                </a:lnTo>
                <a:lnTo>
                  <a:pt x="1133" y="3116"/>
                </a:lnTo>
                <a:lnTo>
                  <a:pt x="1277" y="3121"/>
                </a:lnTo>
                <a:lnTo>
                  <a:pt x="1423" y="3123"/>
                </a:lnTo>
                <a:lnTo>
                  <a:pt x="1571" y="3122"/>
                </a:lnTo>
                <a:lnTo>
                  <a:pt x="1720" y="3118"/>
                </a:lnTo>
                <a:lnTo>
                  <a:pt x="1869" y="3114"/>
                </a:lnTo>
                <a:lnTo>
                  <a:pt x="2019" y="3107"/>
                </a:lnTo>
                <a:lnTo>
                  <a:pt x="2168" y="3100"/>
                </a:lnTo>
                <a:lnTo>
                  <a:pt x="2464" y="3082"/>
                </a:lnTo>
                <a:lnTo>
                  <a:pt x="2754" y="3065"/>
                </a:lnTo>
                <a:lnTo>
                  <a:pt x="2895" y="3057"/>
                </a:lnTo>
                <a:lnTo>
                  <a:pt x="3033" y="3051"/>
                </a:lnTo>
                <a:lnTo>
                  <a:pt x="3167" y="3045"/>
                </a:lnTo>
                <a:lnTo>
                  <a:pt x="3299" y="3042"/>
                </a:lnTo>
                <a:lnTo>
                  <a:pt x="3425" y="3041"/>
                </a:lnTo>
                <a:lnTo>
                  <a:pt x="3546" y="3043"/>
                </a:lnTo>
                <a:lnTo>
                  <a:pt x="3663" y="3047"/>
                </a:lnTo>
                <a:lnTo>
                  <a:pt x="3773" y="3055"/>
                </a:lnTo>
                <a:lnTo>
                  <a:pt x="3878" y="3067"/>
                </a:lnTo>
                <a:lnTo>
                  <a:pt x="3975" y="3084"/>
                </a:lnTo>
                <a:lnTo>
                  <a:pt x="4067" y="3104"/>
                </a:lnTo>
                <a:lnTo>
                  <a:pt x="4149" y="3130"/>
                </a:lnTo>
                <a:lnTo>
                  <a:pt x="4048" y="3120"/>
                </a:lnTo>
                <a:lnTo>
                  <a:pt x="3940" y="3114"/>
                </a:lnTo>
                <a:lnTo>
                  <a:pt x="3825" y="3113"/>
                </a:lnTo>
                <a:lnTo>
                  <a:pt x="3708" y="3115"/>
                </a:lnTo>
                <a:lnTo>
                  <a:pt x="3584" y="3121"/>
                </a:lnTo>
                <a:lnTo>
                  <a:pt x="3456" y="3130"/>
                </a:lnTo>
                <a:lnTo>
                  <a:pt x="3325" y="3142"/>
                </a:lnTo>
                <a:lnTo>
                  <a:pt x="3191" y="3155"/>
                </a:lnTo>
                <a:lnTo>
                  <a:pt x="3053" y="3172"/>
                </a:lnTo>
                <a:lnTo>
                  <a:pt x="2912" y="3189"/>
                </a:lnTo>
                <a:lnTo>
                  <a:pt x="2769" y="3207"/>
                </a:lnTo>
                <a:lnTo>
                  <a:pt x="2625" y="3228"/>
                </a:lnTo>
                <a:lnTo>
                  <a:pt x="2332" y="3269"/>
                </a:lnTo>
                <a:lnTo>
                  <a:pt x="2037" y="3310"/>
                </a:lnTo>
                <a:lnTo>
                  <a:pt x="1890" y="3330"/>
                </a:lnTo>
                <a:lnTo>
                  <a:pt x="1744" y="3348"/>
                </a:lnTo>
                <a:lnTo>
                  <a:pt x="1598" y="3364"/>
                </a:lnTo>
                <a:lnTo>
                  <a:pt x="1455" y="3380"/>
                </a:lnTo>
                <a:lnTo>
                  <a:pt x="1312" y="3392"/>
                </a:lnTo>
                <a:lnTo>
                  <a:pt x="1172" y="3403"/>
                </a:lnTo>
                <a:lnTo>
                  <a:pt x="1036" y="3410"/>
                </a:lnTo>
                <a:lnTo>
                  <a:pt x="902" y="3414"/>
                </a:lnTo>
                <a:lnTo>
                  <a:pt x="772" y="3416"/>
                </a:lnTo>
                <a:lnTo>
                  <a:pt x="647" y="3412"/>
                </a:lnTo>
                <a:lnTo>
                  <a:pt x="525" y="3404"/>
                </a:lnTo>
                <a:lnTo>
                  <a:pt x="409" y="3392"/>
                </a:lnTo>
                <a:lnTo>
                  <a:pt x="298" y="3374"/>
                </a:lnTo>
                <a:lnTo>
                  <a:pt x="192" y="3352"/>
                </a:lnTo>
                <a:lnTo>
                  <a:pt x="92" y="3324"/>
                </a:lnTo>
                <a:lnTo>
                  <a:pt x="0" y="3290"/>
                </a:lnTo>
                <a:lnTo>
                  <a:pt x="0" y="368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163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241038" y="0"/>
            <a:ext cx="6950962" cy="6858000"/>
          </a:xfrm>
          <a:custGeom>
            <a:avLst/>
            <a:gdLst>
              <a:gd name="T0" fmla="*/ 4972 w 4972"/>
              <a:gd name="T1" fmla="*/ 0 h 4892"/>
              <a:gd name="T2" fmla="*/ 1595 w 4972"/>
              <a:gd name="T3" fmla="*/ 4892 h 4892"/>
              <a:gd name="T4" fmla="*/ 1890 w 4972"/>
              <a:gd name="T5" fmla="*/ 4193 h 4892"/>
              <a:gd name="T6" fmla="*/ 1765 w 4972"/>
              <a:gd name="T7" fmla="*/ 3335 h 4892"/>
              <a:gd name="T8" fmla="*/ 1978 w 4972"/>
              <a:gd name="T9" fmla="*/ 2126 h 4892"/>
              <a:gd name="T10" fmla="*/ 1689 w 4972"/>
              <a:gd name="T11" fmla="*/ 876 h 4892"/>
              <a:gd name="T12" fmla="*/ 255 w 4972"/>
              <a:gd name="T13" fmla="*/ 345 h 4892"/>
              <a:gd name="T14" fmla="*/ 29 w 4972"/>
              <a:gd name="T15" fmla="*/ 77 h 4892"/>
              <a:gd name="T16" fmla="*/ 409 w 4972"/>
              <a:gd name="T17" fmla="*/ 4294 h 4892"/>
              <a:gd name="T18" fmla="*/ 0 w 4972"/>
              <a:gd name="T19" fmla="*/ 4437 h 4892"/>
              <a:gd name="T20" fmla="*/ 930 w 4972"/>
              <a:gd name="T21" fmla="*/ 770 h 4892"/>
              <a:gd name="T22" fmla="*/ 384 w 4972"/>
              <a:gd name="T23" fmla="*/ 876 h 4892"/>
              <a:gd name="T24" fmla="*/ 861 w 4972"/>
              <a:gd name="T25" fmla="*/ 2420 h 4892"/>
              <a:gd name="T26" fmla="*/ 546 w 4972"/>
              <a:gd name="T27" fmla="*/ 2755 h 4892"/>
              <a:gd name="T28" fmla="*/ 1313 w 4972"/>
              <a:gd name="T29" fmla="*/ 4743 h 4892"/>
              <a:gd name="T30" fmla="*/ 861 w 4972"/>
              <a:gd name="T31" fmla="*/ 4632 h 4892"/>
              <a:gd name="T32" fmla="*/ 861 w 4972"/>
              <a:gd name="T33" fmla="*/ 3455 h 4892"/>
              <a:gd name="T34" fmla="*/ 440 w 4972"/>
              <a:gd name="T35" fmla="*/ 3751 h 4892"/>
              <a:gd name="T36" fmla="*/ 1374 w 4972"/>
              <a:gd name="T37" fmla="*/ 1672 h 4892"/>
              <a:gd name="T38" fmla="*/ 1071 w 4972"/>
              <a:gd name="T39" fmla="*/ 1518 h 4892"/>
              <a:gd name="T40" fmla="*/ 1820 w 4972"/>
              <a:gd name="T41" fmla="*/ 274 h 4892"/>
              <a:gd name="T42" fmla="*/ 1002 w 4972"/>
              <a:gd name="T43" fmla="*/ 274 h 4892"/>
              <a:gd name="T44" fmla="*/ 409 w 4972"/>
              <a:gd name="T45" fmla="*/ 1001 h 4892"/>
              <a:gd name="T46" fmla="*/ 704 w 4972"/>
              <a:gd name="T47" fmla="*/ 1299 h 4892"/>
              <a:gd name="T48" fmla="*/ 1981 w 4972"/>
              <a:gd name="T49" fmla="*/ 1752 h 4892"/>
              <a:gd name="T50" fmla="*/ 1548 w 4972"/>
              <a:gd name="T51" fmla="*/ 1990 h 4892"/>
              <a:gd name="T52" fmla="*/ 1934 w 4972"/>
              <a:gd name="T53" fmla="*/ 4621 h 4892"/>
              <a:gd name="T54" fmla="*/ 1536 w 4972"/>
              <a:gd name="T55" fmla="*/ 4774 h 4892"/>
              <a:gd name="T56" fmla="*/ 1564 w 4972"/>
              <a:gd name="T57" fmla="*/ 3335 h 4892"/>
              <a:gd name="T58" fmla="*/ 1237 w 4972"/>
              <a:gd name="T59" fmla="*/ 2805 h 4892"/>
              <a:gd name="T60" fmla="*/ 2077 w 4972"/>
              <a:gd name="T61" fmla="*/ 1455 h 4892"/>
              <a:gd name="T62" fmla="*/ 1564 w 4972"/>
              <a:gd name="T63" fmla="*/ 1518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2" h="4892">
                <a:moveTo>
                  <a:pt x="2110" y="0"/>
                </a:moveTo>
                <a:lnTo>
                  <a:pt x="4972" y="0"/>
                </a:lnTo>
                <a:lnTo>
                  <a:pt x="4972" y="4892"/>
                </a:lnTo>
                <a:lnTo>
                  <a:pt x="1595" y="4892"/>
                </a:lnTo>
                <a:lnTo>
                  <a:pt x="2117" y="4674"/>
                </a:lnTo>
                <a:lnTo>
                  <a:pt x="1890" y="4193"/>
                </a:lnTo>
                <a:lnTo>
                  <a:pt x="1237" y="3949"/>
                </a:lnTo>
                <a:lnTo>
                  <a:pt x="1765" y="3335"/>
                </a:lnTo>
                <a:lnTo>
                  <a:pt x="861" y="2126"/>
                </a:lnTo>
                <a:lnTo>
                  <a:pt x="1978" y="2126"/>
                </a:lnTo>
                <a:lnTo>
                  <a:pt x="2267" y="1455"/>
                </a:lnTo>
                <a:lnTo>
                  <a:pt x="1689" y="876"/>
                </a:lnTo>
                <a:lnTo>
                  <a:pt x="2110" y="0"/>
                </a:lnTo>
                <a:close/>
                <a:moveTo>
                  <a:pt x="255" y="345"/>
                </a:moveTo>
                <a:lnTo>
                  <a:pt x="409" y="77"/>
                </a:lnTo>
                <a:lnTo>
                  <a:pt x="29" y="77"/>
                </a:lnTo>
                <a:lnTo>
                  <a:pt x="255" y="345"/>
                </a:lnTo>
                <a:close/>
                <a:moveTo>
                  <a:pt x="409" y="4294"/>
                </a:moveTo>
                <a:lnTo>
                  <a:pt x="183" y="4120"/>
                </a:lnTo>
                <a:lnTo>
                  <a:pt x="0" y="4437"/>
                </a:lnTo>
                <a:lnTo>
                  <a:pt x="409" y="4294"/>
                </a:lnTo>
                <a:close/>
                <a:moveTo>
                  <a:pt x="930" y="770"/>
                </a:moveTo>
                <a:lnTo>
                  <a:pt x="600" y="432"/>
                </a:lnTo>
                <a:lnTo>
                  <a:pt x="384" y="876"/>
                </a:lnTo>
                <a:lnTo>
                  <a:pt x="930" y="770"/>
                </a:lnTo>
                <a:close/>
                <a:moveTo>
                  <a:pt x="861" y="2420"/>
                </a:moveTo>
                <a:lnTo>
                  <a:pt x="546" y="2029"/>
                </a:lnTo>
                <a:lnTo>
                  <a:pt x="546" y="2755"/>
                </a:lnTo>
                <a:lnTo>
                  <a:pt x="861" y="2420"/>
                </a:lnTo>
                <a:close/>
                <a:moveTo>
                  <a:pt x="1313" y="4743"/>
                </a:moveTo>
                <a:lnTo>
                  <a:pt x="1381" y="4522"/>
                </a:lnTo>
                <a:lnTo>
                  <a:pt x="861" y="4632"/>
                </a:lnTo>
                <a:lnTo>
                  <a:pt x="1313" y="4743"/>
                </a:lnTo>
                <a:close/>
                <a:moveTo>
                  <a:pt x="861" y="3455"/>
                </a:moveTo>
                <a:lnTo>
                  <a:pt x="798" y="4047"/>
                </a:lnTo>
                <a:lnTo>
                  <a:pt x="440" y="3751"/>
                </a:lnTo>
                <a:lnTo>
                  <a:pt x="861" y="3455"/>
                </a:lnTo>
                <a:close/>
                <a:moveTo>
                  <a:pt x="1374" y="1672"/>
                </a:moveTo>
                <a:lnTo>
                  <a:pt x="1374" y="1346"/>
                </a:lnTo>
                <a:lnTo>
                  <a:pt x="1071" y="1518"/>
                </a:lnTo>
                <a:lnTo>
                  <a:pt x="1374" y="1672"/>
                </a:lnTo>
                <a:close/>
                <a:moveTo>
                  <a:pt x="1820" y="274"/>
                </a:moveTo>
                <a:lnTo>
                  <a:pt x="1587" y="770"/>
                </a:lnTo>
                <a:lnTo>
                  <a:pt x="1002" y="274"/>
                </a:lnTo>
                <a:lnTo>
                  <a:pt x="1820" y="274"/>
                </a:lnTo>
                <a:close/>
                <a:moveTo>
                  <a:pt x="409" y="1001"/>
                </a:moveTo>
                <a:lnTo>
                  <a:pt x="669" y="953"/>
                </a:lnTo>
                <a:lnTo>
                  <a:pt x="704" y="1299"/>
                </a:lnTo>
                <a:lnTo>
                  <a:pt x="409" y="1001"/>
                </a:lnTo>
                <a:close/>
                <a:moveTo>
                  <a:pt x="1981" y="1752"/>
                </a:moveTo>
                <a:lnTo>
                  <a:pt x="1911" y="1990"/>
                </a:lnTo>
                <a:lnTo>
                  <a:pt x="1548" y="1990"/>
                </a:lnTo>
                <a:lnTo>
                  <a:pt x="1981" y="1752"/>
                </a:lnTo>
                <a:close/>
                <a:moveTo>
                  <a:pt x="1934" y="4621"/>
                </a:moveTo>
                <a:lnTo>
                  <a:pt x="1776" y="4279"/>
                </a:lnTo>
                <a:lnTo>
                  <a:pt x="1536" y="4774"/>
                </a:lnTo>
                <a:lnTo>
                  <a:pt x="1934" y="4621"/>
                </a:lnTo>
                <a:close/>
                <a:moveTo>
                  <a:pt x="1564" y="3335"/>
                </a:moveTo>
                <a:lnTo>
                  <a:pt x="1118" y="3868"/>
                </a:lnTo>
                <a:lnTo>
                  <a:pt x="1237" y="2805"/>
                </a:lnTo>
                <a:lnTo>
                  <a:pt x="1564" y="3335"/>
                </a:lnTo>
                <a:close/>
                <a:moveTo>
                  <a:pt x="2077" y="1455"/>
                </a:moveTo>
                <a:lnTo>
                  <a:pt x="1564" y="948"/>
                </a:lnTo>
                <a:lnTo>
                  <a:pt x="1564" y="1518"/>
                </a:lnTo>
                <a:lnTo>
                  <a:pt x="2077" y="145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31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6899124" cy="6858000"/>
          </a:xfrm>
          <a:custGeom>
            <a:avLst/>
            <a:gdLst>
              <a:gd name="T0" fmla="*/ 0 w 4896"/>
              <a:gd name="T1" fmla="*/ 0 h 4892"/>
              <a:gd name="T2" fmla="*/ 3075 w 4896"/>
              <a:gd name="T3" fmla="*/ 0 h 4892"/>
              <a:gd name="T4" fmla="*/ 2961 w 4896"/>
              <a:gd name="T5" fmla="*/ 65 h 4892"/>
              <a:gd name="T6" fmla="*/ 3134 w 4896"/>
              <a:gd name="T7" fmla="*/ 1246 h 4892"/>
              <a:gd name="T8" fmla="*/ 4896 w 4896"/>
              <a:gd name="T9" fmla="*/ 1715 h 4892"/>
              <a:gd name="T10" fmla="*/ 2960 w 4896"/>
              <a:gd name="T11" fmla="*/ 3241 h 4892"/>
              <a:gd name="T12" fmla="*/ 3533 w 4896"/>
              <a:gd name="T13" fmla="*/ 4432 h 4892"/>
              <a:gd name="T14" fmla="*/ 2401 w 4896"/>
              <a:gd name="T15" fmla="*/ 4540 h 4892"/>
              <a:gd name="T16" fmla="*/ 2104 w 4896"/>
              <a:gd name="T17" fmla="*/ 4892 h 4892"/>
              <a:gd name="T18" fmla="*/ 0 w 4896"/>
              <a:gd name="T19" fmla="*/ 4892 h 4892"/>
              <a:gd name="T20" fmla="*/ 0 w 4896"/>
              <a:gd name="T21" fmla="*/ 0 h 4892"/>
              <a:gd name="T22" fmla="*/ 3516 w 4896"/>
              <a:gd name="T23" fmla="*/ 0 h 4892"/>
              <a:gd name="T24" fmla="*/ 4167 w 4896"/>
              <a:gd name="T25" fmla="*/ 0 h 4892"/>
              <a:gd name="T26" fmla="*/ 4043 w 4896"/>
              <a:gd name="T27" fmla="*/ 461 h 4892"/>
              <a:gd name="T28" fmla="*/ 3261 w 4896"/>
              <a:gd name="T29" fmla="*/ 145 h 4892"/>
              <a:gd name="T30" fmla="*/ 3516 w 4896"/>
              <a:gd name="T31" fmla="*/ 0 h 4892"/>
              <a:gd name="T32" fmla="*/ 2577 w 4896"/>
              <a:gd name="T33" fmla="*/ 4892 h 4892"/>
              <a:gd name="T34" fmla="*/ 2405 w 4896"/>
              <a:gd name="T35" fmla="*/ 4892 h 4892"/>
              <a:gd name="T36" fmla="*/ 2544 w 4896"/>
              <a:gd name="T37" fmla="*/ 4724 h 4892"/>
              <a:gd name="T38" fmla="*/ 2577 w 4896"/>
              <a:gd name="T39" fmla="*/ 4892 h 4892"/>
              <a:gd name="T40" fmla="*/ 4335 w 4896"/>
              <a:gd name="T41" fmla="*/ 3810 h 4892"/>
              <a:gd name="T42" fmla="*/ 4184 w 4896"/>
              <a:gd name="T43" fmla="*/ 4772 h 4892"/>
              <a:gd name="T44" fmla="*/ 4874 w 4896"/>
              <a:gd name="T45" fmla="*/ 4454 h 4892"/>
              <a:gd name="T46" fmla="*/ 4335 w 4896"/>
              <a:gd name="T47" fmla="*/ 3810 h 4892"/>
              <a:gd name="T48" fmla="*/ 4276 w 4896"/>
              <a:gd name="T49" fmla="*/ 783 h 4892"/>
              <a:gd name="T50" fmla="*/ 4414 w 4896"/>
              <a:gd name="T51" fmla="*/ 268 h 4892"/>
              <a:gd name="T52" fmla="*/ 4820 w 4896"/>
              <a:gd name="T53" fmla="*/ 668 h 4892"/>
              <a:gd name="T54" fmla="*/ 4276 w 4896"/>
              <a:gd name="T55" fmla="*/ 783 h 4892"/>
              <a:gd name="T56" fmla="*/ 3287 w 4896"/>
              <a:gd name="T57" fmla="*/ 654 h 4892"/>
              <a:gd name="T58" fmla="*/ 3298 w 4896"/>
              <a:gd name="T59" fmla="*/ 1060 h 4892"/>
              <a:gd name="T60" fmla="*/ 3869 w 4896"/>
              <a:gd name="T61" fmla="*/ 1212 h 4892"/>
              <a:gd name="T62" fmla="*/ 3287 w 4896"/>
              <a:gd name="T63" fmla="*/ 654 h 4892"/>
              <a:gd name="T64" fmla="*/ 3277 w 4896"/>
              <a:gd name="T65" fmla="*/ 3326 h 4892"/>
              <a:gd name="T66" fmla="*/ 3755 w 4896"/>
              <a:gd name="T67" fmla="*/ 4354 h 4892"/>
              <a:gd name="T68" fmla="*/ 4015 w 4896"/>
              <a:gd name="T69" fmla="*/ 2627 h 4892"/>
              <a:gd name="T70" fmla="*/ 3277 w 4896"/>
              <a:gd name="T71" fmla="*/ 3326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96" h="4892">
                <a:moveTo>
                  <a:pt x="0" y="0"/>
                </a:moveTo>
                <a:lnTo>
                  <a:pt x="3075" y="0"/>
                </a:lnTo>
                <a:lnTo>
                  <a:pt x="2961" y="65"/>
                </a:lnTo>
                <a:lnTo>
                  <a:pt x="3134" y="1246"/>
                </a:lnTo>
                <a:lnTo>
                  <a:pt x="4896" y="1715"/>
                </a:lnTo>
                <a:lnTo>
                  <a:pt x="2960" y="3241"/>
                </a:lnTo>
                <a:lnTo>
                  <a:pt x="3533" y="4432"/>
                </a:lnTo>
                <a:lnTo>
                  <a:pt x="2401" y="4540"/>
                </a:lnTo>
                <a:lnTo>
                  <a:pt x="2104" y="4892"/>
                </a:lnTo>
                <a:lnTo>
                  <a:pt x="0" y="4892"/>
                </a:lnTo>
                <a:lnTo>
                  <a:pt x="0" y="0"/>
                </a:lnTo>
                <a:close/>
                <a:moveTo>
                  <a:pt x="3516" y="0"/>
                </a:moveTo>
                <a:lnTo>
                  <a:pt x="4167" y="0"/>
                </a:lnTo>
                <a:lnTo>
                  <a:pt x="4043" y="461"/>
                </a:lnTo>
                <a:lnTo>
                  <a:pt x="3261" y="145"/>
                </a:lnTo>
                <a:lnTo>
                  <a:pt x="3516" y="0"/>
                </a:lnTo>
                <a:close/>
                <a:moveTo>
                  <a:pt x="2577" y="4892"/>
                </a:moveTo>
                <a:lnTo>
                  <a:pt x="2405" y="4892"/>
                </a:lnTo>
                <a:lnTo>
                  <a:pt x="2544" y="4724"/>
                </a:lnTo>
                <a:lnTo>
                  <a:pt x="2577" y="4892"/>
                </a:lnTo>
                <a:close/>
                <a:moveTo>
                  <a:pt x="4335" y="3810"/>
                </a:moveTo>
                <a:lnTo>
                  <a:pt x="4184" y="4772"/>
                </a:lnTo>
                <a:lnTo>
                  <a:pt x="4874" y="4454"/>
                </a:lnTo>
                <a:lnTo>
                  <a:pt x="4335" y="3810"/>
                </a:lnTo>
                <a:close/>
                <a:moveTo>
                  <a:pt x="4276" y="783"/>
                </a:moveTo>
                <a:lnTo>
                  <a:pt x="4414" y="268"/>
                </a:lnTo>
                <a:lnTo>
                  <a:pt x="4820" y="668"/>
                </a:lnTo>
                <a:lnTo>
                  <a:pt x="4276" y="783"/>
                </a:lnTo>
                <a:close/>
                <a:moveTo>
                  <a:pt x="3287" y="654"/>
                </a:moveTo>
                <a:lnTo>
                  <a:pt x="3298" y="1060"/>
                </a:lnTo>
                <a:lnTo>
                  <a:pt x="3869" y="1212"/>
                </a:lnTo>
                <a:lnTo>
                  <a:pt x="3287" y="654"/>
                </a:lnTo>
                <a:close/>
                <a:moveTo>
                  <a:pt x="3277" y="3326"/>
                </a:moveTo>
                <a:lnTo>
                  <a:pt x="3755" y="4354"/>
                </a:lnTo>
                <a:lnTo>
                  <a:pt x="4015" y="2627"/>
                </a:lnTo>
                <a:lnTo>
                  <a:pt x="3277" y="332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74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2192000" cy="4118726"/>
          </a:xfrm>
          <a:custGeom>
            <a:avLst/>
            <a:gdLst>
              <a:gd name="T0" fmla="*/ 942 w 8706"/>
              <a:gd name="T1" fmla="*/ 60 h 2937"/>
              <a:gd name="T2" fmla="*/ 1275 w 8706"/>
              <a:gd name="T3" fmla="*/ 157 h 2937"/>
              <a:gd name="T4" fmla="*/ 1610 w 8706"/>
              <a:gd name="T5" fmla="*/ 254 h 2937"/>
              <a:gd name="T6" fmla="*/ 2234 w 8706"/>
              <a:gd name="T7" fmla="*/ 427 h 2937"/>
              <a:gd name="T8" fmla="*/ 3296 w 8706"/>
              <a:gd name="T9" fmla="*/ 707 h 2937"/>
              <a:gd name="T10" fmla="*/ 4365 w 8706"/>
              <a:gd name="T11" fmla="*/ 965 h 2937"/>
              <a:gd name="T12" fmla="*/ 5440 w 8706"/>
              <a:gd name="T13" fmla="*/ 1205 h 2937"/>
              <a:gd name="T14" fmla="*/ 6522 w 8706"/>
              <a:gd name="T15" fmla="*/ 1423 h 2937"/>
              <a:gd name="T16" fmla="*/ 7611 w 8706"/>
              <a:gd name="T17" fmla="*/ 1623 h 2937"/>
              <a:gd name="T18" fmla="*/ 8706 w 8706"/>
              <a:gd name="T19" fmla="*/ 1803 h 2937"/>
              <a:gd name="T20" fmla="*/ 8343 w 8706"/>
              <a:gd name="T21" fmla="*/ 2345 h 2937"/>
              <a:gd name="T22" fmla="*/ 7891 w 8706"/>
              <a:gd name="T23" fmla="*/ 2287 h 2937"/>
              <a:gd name="T24" fmla="*/ 7445 w 8706"/>
              <a:gd name="T25" fmla="*/ 2226 h 2937"/>
              <a:gd name="T26" fmla="*/ 6916 w 8706"/>
              <a:gd name="T27" fmla="*/ 2152 h 2937"/>
              <a:gd name="T28" fmla="*/ 6327 w 8706"/>
              <a:gd name="T29" fmla="*/ 2066 h 2937"/>
              <a:gd name="T30" fmla="*/ 5734 w 8706"/>
              <a:gd name="T31" fmla="*/ 1976 h 2937"/>
              <a:gd name="T32" fmla="*/ 4699 w 8706"/>
              <a:gd name="T33" fmla="*/ 1810 h 2937"/>
              <a:gd name="T34" fmla="*/ 3012 w 8706"/>
              <a:gd name="T35" fmla="*/ 1517 h 2937"/>
              <a:gd name="T36" fmla="*/ 1335 w 8706"/>
              <a:gd name="T37" fmla="*/ 1197 h 2937"/>
              <a:gd name="T38" fmla="*/ 0 w 8706"/>
              <a:gd name="T39" fmla="*/ 0 h 2937"/>
              <a:gd name="T40" fmla="*/ 5990 w 8706"/>
              <a:gd name="T41" fmla="*/ 227 h 2937"/>
              <a:gd name="T42" fmla="*/ 7024 w 8706"/>
              <a:gd name="T43" fmla="*/ 577 h 2937"/>
              <a:gd name="T44" fmla="*/ 8071 w 8706"/>
              <a:gd name="T45" fmla="*/ 892 h 2937"/>
              <a:gd name="T46" fmla="*/ 8681 w 8706"/>
              <a:gd name="T47" fmla="*/ 1775 h 2937"/>
              <a:gd name="T48" fmla="*/ 8554 w 8706"/>
              <a:gd name="T49" fmla="*/ 1753 h 2937"/>
              <a:gd name="T50" fmla="*/ 8318 w 8706"/>
              <a:gd name="T51" fmla="*/ 1710 h 2937"/>
              <a:gd name="T52" fmla="*/ 8017 w 8706"/>
              <a:gd name="T53" fmla="*/ 1654 h 2937"/>
              <a:gd name="T54" fmla="*/ 7724 w 8706"/>
              <a:gd name="T55" fmla="*/ 1598 h 2937"/>
              <a:gd name="T56" fmla="*/ 6944 w 8706"/>
              <a:gd name="T57" fmla="*/ 1442 h 2937"/>
              <a:gd name="T58" fmla="*/ 5431 w 8706"/>
              <a:gd name="T59" fmla="*/ 1112 h 2937"/>
              <a:gd name="T60" fmla="*/ 3931 w 8706"/>
              <a:gd name="T61" fmla="*/ 745 h 2937"/>
              <a:gd name="T62" fmla="*/ 2695 w 8706"/>
              <a:gd name="T63" fmla="*/ 414 h 2937"/>
              <a:gd name="T64" fmla="*/ 2455 w 8706"/>
              <a:gd name="T65" fmla="*/ 352 h 2937"/>
              <a:gd name="T66" fmla="*/ 2203 w 8706"/>
              <a:gd name="T67" fmla="*/ 284 h 2937"/>
              <a:gd name="T68" fmla="*/ 1967 w 8706"/>
              <a:gd name="T69" fmla="*/ 217 h 2937"/>
              <a:gd name="T70" fmla="*/ 1545 w 8706"/>
              <a:gd name="T71" fmla="*/ 84 h 2937"/>
              <a:gd name="T72" fmla="*/ 8706 w 8706"/>
              <a:gd name="T73" fmla="*/ 0 h 2937"/>
              <a:gd name="T74" fmla="*/ 8390 w 8706"/>
              <a:gd name="T75" fmla="*/ 923 h 2937"/>
              <a:gd name="T76" fmla="*/ 7936 w 8706"/>
              <a:gd name="T77" fmla="*/ 780 h 2937"/>
              <a:gd name="T78" fmla="*/ 7233 w 8706"/>
              <a:gd name="T79" fmla="*/ 539 h 2937"/>
              <a:gd name="T80" fmla="*/ 6538 w 8706"/>
              <a:gd name="T81" fmla="*/ 278 h 2937"/>
              <a:gd name="T82" fmla="*/ 5851 w 8706"/>
              <a:gd name="T83" fmla="*/ 0 h 2937"/>
              <a:gd name="T84" fmla="*/ 8249 w 8706"/>
              <a:gd name="T85" fmla="*/ 2897 h 2937"/>
              <a:gd name="T86" fmla="*/ 7492 w 8706"/>
              <a:gd name="T87" fmla="*/ 2826 h 2937"/>
              <a:gd name="T88" fmla="*/ 6741 w 8706"/>
              <a:gd name="T89" fmla="*/ 2752 h 2937"/>
              <a:gd name="T90" fmla="*/ 5975 w 8706"/>
              <a:gd name="T91" fmla="*/ 2675 h 2937"/>
              <a:gd name="T92" fmla="*/ 5173 w 8706"/>
              <a:gd name="T93" fmla="*/ 2590 h 2937"/>
              <a:gd name="T94" fmla="*/ 4360 w 8706"/>
              <a:gd name="T95" fmla="*/ 2499 h 2937"/>
              <a:gd name="T96" fmla="*/ 3469 w 8706"/>
              <a:gd name="T97" fmla="*/ 2396 h 2937"/>
              <a:gd name="T98" fmla="*/ 2310 w 8706"/>
              <a:gd name="T99" fmla="*/ 2254 h 2937"/>
              <a:gd name="T100" fmla="*/ 1154 w 8706"/>
              <a:gd name="T101" fmla="*/ 2106 h 2937"/>
              <a:gd name="T102" fmla="*/ 0 w 8706"/>
              <a:gd name="T103" fmla="*/ 1950 h 2937"/>
              <a:gd name="T104" fmla="*/ 1074 w 8706"/>
              <a:gd name="T105" fmla="*/ 1319 h 2937"/>
              <a:gd name="T106" fmla="*/ 2425 w 8706"/>
              <a:gd name="T107" fmla="*/ 1554 h 2937"/>
              <a:gd name="T108" fmla="*/ 3780 w 8706"/>
              <a:gd name="T109" fmla="*/ 1772 h 2937"/>
              <a:gd name="T110" fmla="*/ 5141 w 8706"/>
              <a:gd name="T111" fmla="*/ 1972 h 2937"/>
              <a:gd name="T112" fmla="*/ 6507 w 8706"/>
              <a:gd name="T113" fmla="*/ 2153 h 2937"/>
              <a:gd name="T114" fmla="*/ 7880 w 8706"/>
              <a:gd name="T115" fmla="*/ 23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06" h="2937">
                <a:moveTo>
                  <a:pt x="0" y="0"/>
                </a:moveTo>
                <a:lnTo>
                  <a:pt x="742" y="0"/>
                </a:lnTo>
                <a:lnTo>
                  <a:pt x="808" y="19"/>
                </a:lnTo>
                <a:lnTo>
                  <a:pt x="876" y="39"/>
                </a:lnTo>
                <a:lnTo>
                  <a:pt x="942" y="60"/>
                </a:lnTo>
                <a:lnTo>
                  <a:pt x="1008" y="79"/>
                </a:lnTo>
                <a:lnTo>
                  <a:pt x="1074" y="99"/>
                </a:lnTo>
                <a:lnTo>
                  <a:pt x="1142" y="119"/>
                </a:lnTo>
                <a:lnTo>
                  <a:pt x="1208" y="138"/>
                </a:lnTo>
                <a:lnTo>
                  <a:pt x="1275" y="157"/>
                </a:lnTo>
                <a:lnTo>
                  <a:pt x="1342" y="177"/>
                </a:lnTo>
                <a:lnTo>
                  <a:pt x="1409" y="196"/>
                </a:lnTo>
                <a:lnTo>
                  <a:pt x="1476" y="216"/>
                </a:lnTo>
                <a:lnTo>
                  <a:pt x="1543" y="235"/>
                </a:lnTo>
                <a:lnTo>
                  <a:pt x="1610" y="254"/>
                </a:lnTo>
                <a:lnTo>
                  <a:pt x="1677" y="273"/>
                </a:lnTo>
                <a:lnTo>
                  <a:pt x="1745" y="292"/>
                </a:lnTo>
                <a:lnTo>
                  <a:pt x="1812" y="311"/>
                </a:lnTo>
                <a:lnTo>
                  <a:pt x="2023" y="370"/>
                </a:lnTo>
                <a:lnTo>
                  <a:pt x="2234" y="427"/>
                </a:lnTo>
                <a:lnTo>
                  <a:pt x="2446" y="485"/>
                </a:lnTo>
                <a:lnTo>
                  <a:pt x="2658" y="542"/>
                </a:lnTo>
                <a:lnTo>
                  <a:pt x="2870" y="597"/>
                </a:lnTo>
                <a:lnTo>
                  <a:pt x="3083" y="652"/>
                </a:lnTo>
                <a:lnTo>
                  <a:pt x="3296" y="707"/>
                </a:lnTo>
                <a:lnTo>
                  <a:pt x="3509" y="759"/>
                </a:lnTo>
                <a:lnTo>
                  <a:pt x="3722" y="812"/>
                </a:lnTo>
                <a:lnTo>
                  <a:pt x="3936" y="864"/>
                </a:lnTo>
                <a:lnTo>
                  <a:pt x="4150" y="915"/>
                </a:lnTo>
                <a:lnTo>
                  <a:pt x="4365" y="965"/>
                </a:lnTo>
                <a:lnTo>
                  <a:pt x="4579" y="1014"/>
                </a:lnTo>
                <a:lnTo>
                  <a:pt x="4793" y="1063"/>
                </a:lnTo>
                <a:lnTo>
                  <a:pt x="5009" y="1110"/>
                </a:lnTo>
                <a:lnTo>
                  <a:pt x="5224" y="1158"/>
                </a:lnTo>
                <a:lnTo>
                  <a:pt x="5440" y="1205"/>
                </a:lnTo>
                <a:lnTo>
                  <a:pt x="5655" y="1249"/>
                </a:lnTo>
                <a:lnTo>
                  <a:pt x="5872" y="1294"/>
                </a:lnTo>
                <a:lnTo>
                  <a:pt x="6089" y="1338"/>
                </a:lnTo>
                <a:lnTo>
                  <a:pt x="6305" y="1381"/>
                </a:lnTo>
                <a:lnTo>
                  <a:pt x="6522" y="1423"/>
                </a:lnTo>
                <a:lnTo>
                  <a:pt x="6740" y="1465"/>
                </a:lnTo>
                <a:lnTo>
                  <a:pt x="6956" y="1505"/>
                </a:lnTo>
                <a:lnTo>
                  <a:pt x="7174" y="1546"/>
                </a:lnTo>
                <a:lnTo>
                  <a:pt x="7393" y="1585"/>
                </a:lnTo>
                <a:lnTo>
                  <a:pt x="7611" y="1623"/>
                </a:lnTo>
                <a:lnTo>
                  <a:pt x="7830" y="1661"/>
                </a:lnTo>
                <a:lnTo>
                  <a:pt x="8049" y="1698"/>
                </a:lnTo>
                <a:lnTo>
                  <a:pt x="8267" y="1734"/>
                </a:lnTo>
                <a:lnTo>
                  <a:pt x="8486" y="1769"/>
                </a:lnTo>
                <a:lnTo>
                  <a:pt x="8706" y="1803"/>
                </a:lnTo>
                <a:lnTo>
                  <a:pt x="8706" y="2391"/>
                </a:lnTo>
                <a:lnTo>
                  <a:pt x="8614" y="2380"/>
                </a:lnTo>
                <a:lnTo>
                  <a:pt x="8523" y="2369"/>
                </a:lnTo>
                <a:lnTo>
                  <a:pt x="8432" y="2357"/>
                </a:lnTo>
                <a:lnTo>
                  <a:pt x="8343" y="2345"/>
                </a:lnTo>
                <a:lnTo>
                  <a:pt x="8252" y="2334"/>
                </a:lnTo>
                <a:lnTo>
                  <a:pt x="8161" y="2322"/>
                </a:lnTo>
                <a:lnTo>
                  <a:pt x="8071" y="2310"/>
                </a:lnTo>
                <a:lnTo>
                  <a:pt x="7981" y="2298"/>
                </a:lnTo>
                <a:lnTo>
                  <a:pt x="7891" y="2287"/>
                </a:lnTo>
                <a:lnTo>
                  <a:pt x="7802" y="2274"/>
                </a:lnTo>
                <a:lnTo>
                  <a:pt x="7712" y="2262"/>
                </a:lnTo>
                <a:lnTo>
                  <a:pt x="7623" y="2251"/>
                </a:lnTo>
                <a:lnTo>
                  <a:pt x="7533" y="2239"/>
                </a:lnTo>
                <a:lnTo>
                  <a:pt x="7445" y="2226"/>
                </a:lnTo>
                <a:lnTo>
                  <a:pt x="7356" y="2214"/>
                </a:lnTo>
                <a:lnTo>
                  <a:pt x="7267" y="2202"/>
                </a:lnTo>
                <a:lnTo>
                  <a:pt x="7151" y="2185"/>
                </a:lnTo>
                <a:lnTo>
                  <a:pt x="7033" y="2169"/>
                </a:lnTo>
                <a:lnTo>
                  <a:pt x="6916" y="2152"/>
                </a:lnTo>
                <a:lnTo>
                  <a:pt x="6798" y="2135"/>
                </a:lnTo>
                <a:lnTo>
                  <a:pt x="6681" y="2119"/>
                </a:lnTo>
                <a:lnTo>
                  <a:pt x="6564" y="2101"/>
                </a:lnTo>
                <a:lnTo>
                  <a:pt x="6446" y="2084"/>
                </a:lnTo>
                <a:lnTo>
                  <a:pt x="6327" y="2066"/>
                </a:lnTo>
                <a:lnTo>
                  <a:pt x="6209" y="2048"/>
                </a:lnTo>
                <a:lnTo>
                  <a:pt x="6090" y="2030"/>
                </a:lnTo>
                <a:lnTo>
                  <a:pt x="5972" y="2012"/>
                </a:lnTo>
                <a:lnTo>
                  <a:pt x="5853" y="1994"/>
                </a:lnTo>
                <a:lnTo>
                  <a:pt x="5734" y="1976"/>
                </a:lnTo>
                <a:lnTo>
                  <a:pt x="5615" y="1957"/>
                </a:lnTo>
                <a:lnTo>
                  <a:pt x="5495" y="1939"/>
                </a:lnTo>
                <a:lnTo>
                  <a:pt x="5376" y="1920"/>
                </a:lnTo>
                <a:lnTo>
                  <a:pt x="5037" y="1865"/>
                </a:lnTo>
                <a:lnTo>
                  <a:pt x="4699" y="1810"/>
                </a:lnTo>
                <a:lnTo>
                  <a:pt x="4360" y="1754"/>
                </a:lnTo>
                <a:lnTo>
                  <a:pt x="4023" y="1697"/>
                </a:lnTo>
                <a:lnTo>
                  <a:pt x="3685" y="1637"/>
                </a:lnTo>
                <a:lnTo>
                  <a:pt x="3349" y="1578"/>
                </a:lnTo>
                <a:lnTo>
                  <a:pt x="3012" y="1517"/>
                </a:lnTo>
                <a:lnTo>
                  <a:pt x="2676" y="1456"/>
                </a:lnTo>
                <a:lnTo>
                  <a:pt x="2340" y="1393"/>
                </a:lnTo>
                <a:lnTo>
                  <a:pt x="2005" y="1328"/>
                </a:lnTo>
                <a:lnTo>
                  <a:pt x="1669" y="1263"/>
                </a:lnTo>
                <a:lnTo>
                  <a:pt x="1335" y="1197"/>
                </a:lnTo>
                <a:lnTo>
                  <a:pt x="1000" y="1129"/>
                </a:lnTo>
                <a:lnTo>
                  <a:pt x="667" y="1061"/>
                </a:lnTo>
                <a:lnTo>
                  <a:pt x="333" y="992"/>
                </a:lnTo>
                <a:lnTo>
                  <a:pt x="0" y="921"/>
                </a:lnTo>
                <a:lnTo>
                  <a:pt x="0" y="0"/>
                </a:lnTo>
                <a:close/>
                <a:moveTo>
                  <a:pt x="1293" y="0"/>
                </a:moveTo>
                <a:lnTo>
                  <a:pt x="5376" y="0"/>
                </a:lnTo>
                <a:lnTo>
                  <a:pt x="5580" y="76"/>
                </a:lnTo>
                <a:lnTo>
                  <a:pt x="5784" y="152"/>
                </a:lnTo>
                <a:lnTo>
                  <a:pt x="5990" y="227"/>
                </a:lnTo>
                <a:lnTo>
                  <a:pt x="6195" y="299"/>
                </a:lnTo>
                <a:lnTo>
                  <a:pt x="6402" y="370"/>
                </a:lnTo>
                <a:lnTo>
                  <a:pt x="6608" y="441"/>
                </a:lnTo>
                <a:lnTo>
                  <a:pt x="6816" y="509"/>
                </a:lnTo>
                <a:lnTo>
                  <a:pt x="7024" y="577"/>
                </a:lnTo>
                <a:lnTo>
                  <a:pt x="7233" y="643"/>
                </a:lnTo>
                <a:lnTo>
                  <a:pt x="7441" y="707"/>
                </a:lnTo>
                <a:lnTo>
                  <a:pt x="7651" y="770"/>
                </a:lnTo>
                <a:lnTo>
                  <a:pt x="7861" y="831"/>
                </a:lnTo>
                <a:lnTo>
                  <a:pt x="8071" y="892"/>
                </a:lnTo>
                <a:lnTo>
                  <a:pt x="8282" y="951"/>
                </a:lnTo>
                <a:lnTo>
                  <a:pt x="8494" y="1008"/>
                </a:lnTo>
                <a:lnTo>
                  <a:pt x="8706" y="1064"/>
                </a:lnTo>
                <a:lnTo>
                  <a:pt x="8706" y="1780"/>
                </a:lnTo>
                <a:lnTo>
                  <a:pt x="8681" y="1775"/>
                </a:lnTo>
                <a:lnTo>
                  <a:pt x="8656" y="1771"/>
                </a:lnTo>
                <a:lnTo>
                  <a:pt x="8630" y="1766"/>
                </a:lnTo>
                <a:lnTo>
                  <a:pt x="8605" y="1762"/>
                </a:lnTo>
                <a:lnTo>
                  <a:pt x="8580" y="1757"/>
                </a:lnTo>
                <a:lnTo>
                  <a:pt x="8554" y="1753"/>
                </a:lnTo>
                <a:lnTo>
                  <a:pt x="8529" y="1748"/>
                </a:lnTo>
                <a:lnTo>
                  <a:pt x="8503" y="1744"/>
                </a:lnTo>
                <a:lnTo>
                  <a:pt x="8441" y="1733"/>
                </a:lnTo>
                <a:lnTo>
                  <a:pt x="8380" y="1722"/>
                </a:lnTo>
                <a:lnTo>
                  <a:pt x="8318" y="1710"/>
                </a:lnTo>
                <a:lnTo>
                  <a:pt x="8257" y="1699"/>
                </a:lnTo>
                <a:lnTo>
                  <a:pt x="8197" y="1688"/>
                </a:lnTo>
                <a:lnTo>
                  <a:pt x="8136" y="1677"/>
                </a:lnTo>
                <a:lnTo>
                  <a:pt x="8077" y="1666"/>
                </a:lnTo>
                <a:lnTo>
                  <a:pt x="8017" y="1654"/>
                </a:lnTo>
                <a:lnTo>
                  <a:pt x="7958" y="1643"/>
                </a:lnTo>
                <a:lnTo>
                  <a:pt x="7898" y="1632"/>
                </a:lnTo>
                <a:lnTo>
                  <a:pt x="7840" y="1621"/>
                </a:lnTo>
                <a:lnTo>
                  <a:pt x="7783" y="1609"/>
                </a:lnTo>
                <a:lnTo>
                  <a:pt x="7724" y="1598"/>
                </a:lnTo>
                <a:lnTo>
                  <a:pt x="7667" y="1587"/>
                </a:lnTo>
                <a:lnTo>
                  <a:pt x="7610" y="1576"/>
                </a:lnTo>
                <a:lnTo>
                  <a:pt x="7554" y="1566"/>
                </a:lnTo>
                <a:lnTo>
                  <a:pt x="7248" y="1505"/>
                </a:lnTo>
                <a:lnTo>
                  <a:pt x="6944" y="1442"/>
                </a:lnTo>
                <a:lnTo>
                  <a:pt x="6641" y="1380"/>
                </a:lnTo>
                <a:lnTo>
                  <a:pt x="6338" y="1315"/>
                </a:lnTo>
                <a:lnTo>
                  <a:pt x="6035" y="1248"/>
                </a:lnTo>
                <a:lnTo>
                  <a:pt x="5733" y="1181"/>
                </a:lnTo>
                <a:lnTo>
                  <a:pt x="5431" y="1112"/>
                </a:lnTo>
                <a:lnTo>
                  <a:pt x="5130" y="1041"/>
                </a:lnTo>
                <a:lnTo>
                  <a:pt x="4829" y="969"/>
                </a:lnTo>
                <a:lnTo>
                  <a:pt x="4530" y="895"/>
                </a:lnTo>
                <a:lnTo>
                  <a:pt x="4231" y="821"/>
                </a:lnTo>
                <a:lnTo>
                  <a:pt x="3931" y="745"/>
                </a:lnTo>
                <a:lnTo>
                  <a:pt x="3634" y="666"/>
                </a:lnTo>
                <a:lnTo>
                  <a:pt x="3335" y="588"/>
                </a:lnTo>
                <a:lnTo>
                  <a:pt x="3039" y="507"/>
                </a:lnTo>
                <a:lnTo>
                  <a:pt x="2741" y="425"/>
                </a:lnTo>
                <a:lnTo>
                  <a:pt x="2695" y="414"/>
                </a:lnTo>
                <a:lnTo>
                  <a:pt x="2648" y="402"/>
                </a:lnTo>
                <a:lnTo>
                  <a:pt x="2601" y="390"/>
                </a:lnTo>
                <a:lnTo>
                  <a:pt x="2553" y="378"/>
                </a:lnTo>
                <a:lnTo>
                  <a:pt x="2505" y="366"/>
                </a:lnTo>
                <a:lnTo>
                  <a:pt x="2455" y="352"/>
                </a:lnTo>
                <a:lnTo>
                  <a:pt x="2405" y="339"/>
                </a:lnTo>
                <a:lnTo>
                  <a:pt x="2354" y="325"/>
                </a:lnTo>
                <a:lnTo>
                  <a:pt x="2302" y="312"/>
                </a:lnTo>
                <a:lnTo>
                  <a:pt x="2252" y="297"/>
                </a:lnTo>
                <a:lnTo>
                  <a:pt x="2203" y="284"/>
                </a:lnTo>
                <a:lnTo>
                  <a:pt x="2153" y="270"/>
                </a:lnTo>
                <a:lnTo>
                  <a:pt x="2106" y="257"/>
                </a:lnTo>
                <a:lnTo>
                  <a:pt x="2059" y="244"/>
                </a:lnTo>
                <a:lnTo>
                  <a:pt x="2013" y="230"/>
                </a:lnTo>
                <a:lnTo>
                  <a:pt x="1967" y="217"/>
                </a:lnTo>
                <a:lnTo>
                  <a:pt x="1883" y="191"/>
                </a:lnTo>
                <a:lnTo>
                  <a:pt x="1797" y="165"/>
                </a:lnTo>
                <a:lnTo>
                  <a:pt x="1713" y="138"/>
                </a:lnTo>
                <a:lnTo>
                  <a:pt x="1629" y="112"/>
                </a:lnTo>
                <a:lnTo>
                  <a:pt x="1545" y="84"/>
                </a:lnTo>
                <a:lnTo>
                  <a:pt x="1461" y="56"/>
                </a:lnTo>
                <a:lnTo>
                  <a:pt x="1376" y="28"/>
                </a:lnTo>
                <a:lnTo>
                  <a:pt x="1293" y="0"/>
                </a:lnTo>
                <a:close/>
                <a:moveTo>
                  <a:pt x="5851" y="0"/>
                </a:moveTo>
                <a:lnTo>
                  <a:pt x="8706" y="0"/>
                </a:lnTo>
                <a:lnTo>
                  <a:pt x="8706" y="1017"/>
                </a:lnTo>
                <a:lnTo>
                  <a:pt x="8627" y="994"/>
                </a:lnTo>
                <a:lnTo>
                  <a:pt x="8548" y="970"/>
                </a:lnTo>
                <a:lnTo>
                  <a:pt x="8468" y="947"/>
                </a:lnTo>
                <a:lnTo>
                  <a:pt x="8390" y="923"/>
                </a:lnTo>
                <a:lnTo>
                  <a:pt x="8311" y="898"/>
                </a:lnTo>
                <a:lnTo>
                  <a:pt x="8234" y="874"/>
                </a:lnTo>
                <a:lnTo>
                  <a:pt x="8155" y="850"/>
                </a:lnTo>
                <a:lnTo>
                  <a:pt x="8078" y="824"/>
                </a:lnTo>
                <a:lnTo>
                  <a:pt x="7936" y="780"/>
                </a:lnTo>
                <a:lnTo>
                  <a:pt x="7795" y="733"/>
                </a:lnTo>
                <a:lnTo>
                  <a:pt x="7655" y="685"/>
                </a:lnTo>
                <a:lnTo>
                  <a:pt x="7513" y="637"/>
                </a:lnTo>
                <a:lnTo>
                  <a:pt x="7373" y="588"/>
                </a:lnTo>
                <a:lnTo>
                  <a:pt x="7233" y="539"/>
                </a:lnTo>
                <a:lnTo>
                  <a:pt x="7093" y="488"/>
                </a:lnTo>
                <a:lnTo>
                  <a:pt x="6954" y="436"/>
                </a:lnTo>
                <a:lnTo>
                  <a:pt x="6815" y="385"/>
                </a:lnTo>
                <a:lnTo>
                  <a:pt x="6676" y="332"/>
                </a:lnTo>
                <a:lnTo>
                  <a:pt x="6538" y="278"/>
                </a:lnTo>
                <a:lnTo>
                  <a:pt x="6400" y="225"/>
                </a:lnTo>
                <a:lnTo>
                  <a:pt x="6263" y="170"/>
                </a:lnTo>
                <a:lnTo>
                  <a:pt x="6125" y="114"/>
                </a:lnTo>
                <a:lnTo>
                  <a:pt x="5988" y="57"/>
                </a:lnTo>
                <a:lnTo>
                  <a:pt x="5851" y="0"/>
                </a:lnTo>
                <a:close/>
                <a:moveTo>
                  <a:pt x="8706" y="2405"/>
                </a:moveTo>
                <a:lnTo>
                  <a:pt x="8706" y="2937"/>
                </a:lnTo>
                <a:lnTo>
                  <a:pt x="8554" y="2924"/>
                </a:lnTo>
                <a:lnTo>
                  <a:pt x="8401" y="2910"/>
                </a:lnTo>
                <a:lnTo>
                  <a:pt x="8249" y="2897"/>
                </a:lnTo>
                <a:lnTo>
                  <a:pt x="8098" y="2882"/>
                </a:lnTo>
                <a:lnTo>
                  <a:pt x="7945" y="2869"/>
                </a:lnTo>
                <a:lnTo>
                  <a:pt x="7795" y="2854"/>
                </a:lnTo>
                <a:lnTo>
                  <a:pt x="7643" y="2841"/>
                </a:lnTo>
                <a:lnTo>
                  <a:pt x="7492" y="2826"/>
                </a:lnTo>
                <a:lnTo>
                  <a:pt x="7341" y="2812"/>
                </a:lnTo>
                <a:lnTo>
                  <a:pt x="7191" y="2797"/>
                </a:lnTo>
                <a:lnTo>
                  <a:pt x="7041" y="2782"/>
                </a:lnTo>
                <a:lnTo>
                  <a:pt x="6890" y="2768"/>
                </a:lnTo>
                <a:lnTo>
                  <a:pt x="6741" y="2752"/>
                </a:lnTo>
                <a:lnTo>
                  <a:pt x="6592" y="2738"/>
                </a:lnTo>
                <a:lnTo>
                  <a:pt x="6441" y="2723"/>
                </a:lnTo>
                <a:lnTo>
                  <a:pt x="6293" y="2707"/>
                </a:lnTo>
                <a:lnTo>
                  <a:pt x="6134" y="2692"/>
                </a:lnTo>
                <a:lnTo>
                  <a:pt x="5975" y="2675"/>
                </a:lnTo>
                <a:lnTo>
                  <a:pt x="5816" y="2658"/>
                </a:lnTo>
                <a:lnTo>
                  <a:pt x="5655" y="2641"/>
                </a:lnTo>
                <a:lnTo>
                  <a:pt x="5495" y="2624"/>
                </a:lnTo>
                <a:lnTo>
                  <a:pt x="5334" y="2606"/>
                </a:lnTo>
                <a:lnTo>
                  <a:pt x="5173" y="2590"/>
                </a:lnTo>
                <a:lnTo>
                  <a:pt x="5011" y="2572"/>
                </a:lnTo>
                <a:lnTo>
                  <a:pt x="4849" y="2554"/>
                </a:lnTo>
                <a:lnTo>
                  <a:pt x="4687" y="2536"/>
                </a:lnTo>
                <a:lnTo>
                  <a:pt x="4524" y="2518"/>
                </a:lnTo>
                <a:lnTo>
                  <a:pt x="4360" y="2499"/>
                </a:lnTo>
                <a:lnTo>
                  <a:pt x="4196" y="2480"/>
                </a:lnTo>
                <a:lnTo>
                  <a:pt x="4031" y="2462"/>
                </a:lnTo>
                <a:lnTo>
                  <a:pt x="3866" y="2443"/>
                </a:lnTo>
                <a:lnTo>
                  <a:pt x="3701" y="2422"/>
                </a:lnTo>
                <a:lnTo>
                  <a:pt x="3469" y="2396"/>
                </a:lnTo>
                <a:lnTo>
                  <a:pt x="3238" y="2368"/>
                </a:lnTo>
                <a:lnTo>
                  <a:pt x="3005" y="2341"/>
                </a:lnTo>
                <a:lnTo>
                  <a:pt x="2774" y="2311"/>
                </a:lnTo>
                <a:lnTo>
                  <a:pt x="2542" y="2283"/>
                </a:lnTo>
                <a:lnTo>
                  <a:pt x="2310" y="2254"/>
                </a:lnTo>
                <a:lnTo>
                  <a:pt x="2079" y="2225"/>
                </a:lnTo>
                <a:lnTo>
                  <a:pt x="1848" y="2196"/>
                </a:lnTo>
                <a:lnTo>
                  <a:pt x="1617" y="2167"/>
                </a:lnTo>
                <a:lnTo>
                  <a:pt x="1385" y="2136"/>
                </a:lnTo>
                <a:lnTo>
                  <a:pt x="1154" y="2106"/>
                </a:lnTo>
                <a:lnTo>
                  <a:pt x="923" y="2076"/>
                </a:lnTo>
                <a:lnTo>
                  <a:pt x="692" y="2045"/>
                </a:lnTo>
                <a:lnTo>
                  <a:pt x="462" y="2013"/>
                </a:lnTo>
                <a:lnTo>
                  <a:pt x="230" y="1982"/>
                </a:lnTo>
                <a:lnTo>
                  <a:pt x="0" y="1950"/>
                </a:lnTo>
                <a:lnTo>
                  <a:pt x="0" y="1116"/>
                </a:lnTo>
                <a:lnTo>
                  <a:pt x="269" y="1168"/>
                </a:lnTo>
                <a:lnTo>
                  <a:pt x="537" y="1219"/>
                </a:lnTo>
                <a:lnTo>
                  <a:pt x="806" y="1269"/>
                </a:lnTo>
                <a:lnTo>
                  <a:pt x="1074" y="1319"/>
                </a:lnTo>
                <a:lnTo>
                  <a:pt x="1344" y="1367"/>
                </a:lnTo>
                <a:lnTo>
                  <a:pt x="1614" y="1415"/>
                </a:lnTo>
                <a:lnTo>
                  <a:pt x="1884" y="1463"/>
                </a:lnTo>
                <a:lnTo>
                  <a:pt x="2154" y="1509"/>
                </a:lnTo>
                <a:lnTo>
                  <a:pt x="2425" y="1554"/>
                </a:lnTo>
                <a:lnTo>
                  <a:pt x="2695" y="1599"/>
                </a:lnTo>
                <a:lnTo>
                  <a:pt x="2966" y="1644"/>
                </a:lnTo>
                <a:lnTo>
                  <a:pt x="3236" y="1688"/>
                </a:lnTo>
                <a:lnTo>
                  <a:pt x="3508" y="1731"/>
                </a:lnTo>
                <a:lnTo>
                  <a:pt x="3780" y="1772"/>
                </a:lnTo>
                <a:lnTo>
                  <a:pt x="4051" y="1814"/>
                </a:lnTo>
                <a:lnTo>
                  <a:pt x="4323" y="1855"/>
                </a:lnTo>
                <a:lnTo>
                  <a:pt x="4596" y="1894"/>
                </a:lnTo>
                <a:lnTo>
                  <a:pt x="4869" y="1934"/>
                </a:lnTo>
                <a:lnTo>
                  <a:pt x="5141" y="1972"/>
                </a:lnTo>
                <a:lnTo>
                  <a:pt x="5414" y="2010"/>
                </a:lnTo>
                <a:lnTo>
                  <a:pt x="5687" y="2047"/>
                </a:lnTo>
                <a:lnTo>
                  <a:pt x="5961" y="2083"/>
                </a:lnTo>
                <a:lnTo>
                  <a:pt x="6233" y="2119"/>
                </a:lnTo>
                <a:lnTo>
                  <a:pt x="6507" y="2153"/>
                </a:lnTo>
                <a:lnTo>
                  <a:pt x="6781" y="2187"/>
                </a:lnTo>
                <a:lnTo>
                  <a:pt x="7056" y="2221"/>
                </a:lnTo>
                <a:lnTo>
                  <a:pt x="7330" y="2253"/>
                </a:lnTo>
                <a:lnTo>
                  <a:pt x="7605" y="2285"/>
                </a:lnTo>
                <a:lnTo>
                  <a:pt x="7880" y="2316"/>
                </a:lnTo>
                <a:lnTo>
                  <a:pt x="8155" y="2346"/>
                </a:lnTo>
                <a:lnTo>
                  <a:pt x="8430" y="2376"/>
                </a:lnTo>
                <a:lnTo>
                  <a:pt x="8706" y="240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24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608415"/>
            <a:ext cx="12192000" cy="6249585"/>
          </a:xfrm>
          <a:custGeom>
            <a:avLst/>
            <a:gdLst>
              <a:gd name="T0" fmla="*/ 8195 w 8706"/>
              <a:gd name="T1" fmla="*/ 882 h 4458"/>
              <a:gd name="T2" fmla="*/ 7177 w 8706"/>
              <a:gd name="T3" fmla="*/ 1328 h 4458"/>
              <a:gd name="T4" fmla="*/ 6164 w 8706"/>
              <a:gd name="T5" fmla="*/ 1784 h 4458"/>
              <a:gd name="T6" fmla="*/ 5158 w 8706"/>
              <a:gd name="T7" fmla="*/ 2250 h 4458"/>
              <a:gd name="T8" fmla="*/ 4157 w 8706"/>
              <a:gd name="T9" fmla="*/ 2724 h 4458"/>
              <a:gd name="T10" fmla="*/ 3164 w 8706"/>
              <a:gd name="T11" fmla="*/ 3209 h 4458"/>
              <a:gd name="T12" fmla="*/ 2176 w 8706"/>
              <a:gd name="T13" fmla="*/ 3702 h 4458"/>
              <a:gd name="T14" fmla="*/ 1195 w 8706"/>
              <a:gd name="T15" fmla="*/ 4203 h 4458"/>
              <a:gd name="T16" fmla="*/ 0 w 8706"/>
              <a:gd name="T17" fmla="*/ 3758 h 4458"/>
              <a:gd name="T18" fmla="*/ 1074 w 8706"/>
              <a:gd name="T19" fmla="*/ 3268 h 4458"/>
              <a:gd name="T20" fmla="*/ 2151 w 8706"/>
              <a:gd name="T21" fmla="*/ 2784 h 4458"/>
              <a:gd name="T22" fmla="*/ 3234 w 8706"/>
              <a:gd name="T23" fmla="*/ 2305 h 4458"/>
              <a:gd name="T24" fmla="*/ 4319 w 8706"/>
              <a:gd name="T25" fmla="*/ 1833 h 4458"/>
              <a:gd name="T26" fmla="*/ 4995 w 8706"/>
              <a:gd name="T27" fmla="*/ 1542 h 4458"/>
              <a:gd name="T28" fmla="*/ 5669 w 8706"/>
              <a:gd name="T29" fmla="*/ 1255 h 4458"/>
              <a:gd name="T30" fmla="*/ 6342 w 8706"/>
              <a:gd name="T31" fmla="*/ 972 h 4458"/>
              <a:gd name="T32" fmla="*/ 7014 w 8706"/>
              <a:gd name="T33" fmla="*/ 692 h 4458"/>
              <a:gd name="T34" fmla="*/ 7431 w 8706"/>
              <a:gd name="T35" fmla="*/ 519 h 4458"/>
              <a:gd name="T36" fmla="*/ 7853 w 8706"/>
              <a:gd name="T37" fmla="*/ 347 h 4458"/>
              <a:gd name="T38" fmla="*/ 8277 w 8706"/>
              <a:gd name="T39" fmla="*/ 173 h 4458"/>
              <a:gd name="T40" fmla="*/ 8706 w 8706"/>
              <a:gd name="T41" fmla="*/ 0 h 4458"/>
              <a:gd name="T42" fmla="*/ 8022 w 8706"/>
              <a:gd name="T43" fmla="*/ 1819 h 4458"/>
              <a:gd name="T44" fmla="*/ 6667 w 8706"/>
              <a:gd name="T45" fmla="*/ 2537 h 4458"/>
              <a:gd name="T46" fmla="*/ 5334 w 8706"/>
              <a:gd name="T47" fmla="*/ 3284 h 4458"/>
              <a:gd name="T48" fmla="*/ 4022 w 8706"/>
              <a:gd name="T49" fmla="*/ 4060 h 4458"/>
              <a:gd name="T50" fmla="*/ 1472 w 8706"/>
              <a:gd name="T51" fmla="*/ 4287 h 4458"/>
              <a:gd name="T52" fmla="*/ 2741 w 8706"/>
              <a:gd name="T53" fmla="*/ 3612 h 4458"/>
              <a:gd name="T54" fmla="*/ 4019 w 8706"/>
              <a:gd name="T55" fmla="*/ 2953 h 4458"/>
              <a:gd name="T56" fmla="*/ 5308 w 8706"/>
              <a:gd name="T57" fmla="*/ 2308 h 4458"/>
              <a:gd name="T58" fmla="*/ 6400 w 8706"/>
              <a:gd name="T59" fmla="*/ 1778 h 4458"/>
              <a:gd name="T60" fmla="*/ 6878 w 8706"/>
              <a:gd name="T61" fmla="*/ 1550 h 4458"/>
              <a:gd name="T62" fmla="*/ 7363 w 8706"/>
              <a:gd name="T63" fmla="*/ 1322 h 4458"/>
              <a:gd name="T64" fmla="*/ 7853 w 8706"/>
              <a:gd name="T65" fmla="*/ 1094 h 4458"/>
              <a:gd name="T66" fmla="*/ 8285 w 8706"/>
              <a:gd name="T67" fmla="*/ 895 h 4458"/>
              <a:gd name="T68" fmla="*/ 8526 w 8706"/>
              <a:gd name="T69" fmla="*/ 785 h 4458"/>
              <a:gd name="T70" fmla="*/ 8706 w 8706"/>
              <a:gd name="T71" fmla="*/ 1532 h 4458"/>
              <a:gd name="T72" fmla="*/ 8270 w 8706"/>
              <a:gd name="T73" fmla="*/ 2899 h 4458"/>
              <a:gd name="T74" fmla="*/ 7697 w 8706"/>
              <a:gd name="T75" fmla="*/ 3307 h 4458"/>
              <a:gd name="T76" fmla="*/ 7131 w 8706"/>
              <a:gd name="T77" fmla="*/ 3725 h 4458"/>
              <a:gd name="T78" fmla="*/ 6575 w 8706"/>
              <a:gd name="T79" fmla="*/ 4154 h 4458"/>
              <a:gd name="T80" fmla="*/ 6345 w 8706"/>
              <a:gd name="T81" fmla="*/ 4337 h 4458"/>
              <a:gd name="T82" fmla="*/ 6224 w 8706"/>
              <a:gd name="T83" fmla="*/ 4434 h 4458"/>
              <a:gd name="T84" fmla="*/ 3718 w 8706"/>
              <a:gd name="T85" fmla="*/ 4417 h 4458"/>
              <a:gd name="T86" fmla="*/ 3858 w 8706"/>
              <a:gd name="T87" fmla="*/ 4334 h 4458"/>
              <a:gd name="T88" fmla="*/ 4220 w 8706"/>
              <a:gd name="T89" fmla="*/ 4109 h 4458"/>
              <a:gd name="T90" fmla="*/ 5392 w 8706"/>
              <a:gd name="T91" fmla="*/ 3394 h 4458"/>
              <a:gd name="T92" fmla="*/ 6582 w 8706"/>
              <a:gd name="T93" fmla="*/ 2697 h 4458"/>
              <a:gd name="T94" fmla="*/ 7790 w 8706"/>
              <a:gd name="T95" fmla="*/ 2023 h 4458"/>
              <a:gd name="T96" fmla="*/ 8706 w 8706"/>
              <a:gd name="T97" fmla="*/ 2735 h 4458"/>
              <a:gd name="T98" fmla="*/ 6841 w 8706"/>
              <a:gd name="T99" fmla="*/ 4232 h 4458"/>
              <a:gd name="T100" fmla="*/ 7361 w 8706"/>
              <a:gd name="T101" fmla="*/ 3789 h 4458"/>
              <a:gd name="T102" fmla="*/ 7892 w 8706"/>
              <a:gd name="T103" fmla="*/ 3359 h 4458"/>
              <a:gd name="T104" fmla="*/ 8432 w 8706"/>
              <a:gd name="T105" fmla="*/ 2941 h 4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706" h="4458">
                <a:moveTo>
                  <a:pt x="8706" y="0"/>
                </a:moveTo>
                <a:lnTo>
                  <a:pt x="8706" y="662"/>
                </a:lnTo>
                <a:lnTo>
                  <a:pt x="8450" y="771"/>
                </a:lnTo>
                <a:lnTo>
                  <a:pt x="8195" y="882"/>
                </a:lnTo>
                <a:lnTo>
                  <a:pt x="7940" y="993"/>
                </a:lnTo>
                <a:lnTo>
                  <a:pt x="7685" y="1104"/>
                </a:lnTo>
                <a:lnTo>
                  <a:pt x="7431" y="1216"/>
                </a:lnTo>
                <a:lnTo>
                  <a:pt x="7177" y="1328"/>
                </a:lnTo>
                <a:lnTo>
                  <a:pt x="6923" y="1441"/>
                </a:lnTo>
                <a:lnTo>
                  <a:pt x="6670" y="1556"/>
                </a:lnTo>
                <a:lnTo>
                  <a:pt x="6417" y="1669"/>
                </a:lnTo>
                <a:lnTo>
                  <a:pt x="6164" y="1784"/>
                </a:lnTo>
                <a:lnTo>
                  <a:pt x="5912" y="1900"/>
                </a:lnTo>
                <a:lnTo>
                  <a:pt x="5660" y="2015"/>
                </a:lnTo>
                <a:lnTo>
                  <a:pt x="5409" y="2132"/>
                </a:lnTo>
                <a:lnTo>
                  <a:pt x="5158" y="2250"/>
                </a:lnTo>
                <a:lnTo>
                  <a:pt x="4907" y="2367"/>
                </a:lnTo>
                <a:lnTo>
                  <a:pt x="4657" y="2486"/>
                </a:lnTo>
                <a:lnTo>
                  <a:pt x="4408" y="2605"/>
                </a:lnTo>
                <a:lnTo>
                  <a:pt x="4157" y="2724"/>
                </a:lnTo>
                <a:lnTo>
                  <a:pt x="3909" y="2844"/>
                </a:lnTo>
                <a:lnTo>
                  <a:pt x="3660" y="2965"/>
                </a:lnTo>
                <a:lnTo>
                  <a:pt x="3412" y="3086"/>
                </a:lnTo>
                <a:lnTo>
                  <a:pt x="3164" y="3209"/>
                </a:lnTo>
                <a:lnTo>
                  <a:pt x="2917" y="3331"/>
                </a:lnTo>
                <a:lnTo>
                  <a:pt x="2669" y="3454"/>
                </a:lnTo>
                <a:lnTo>
                  <a:pt x="2423" y="3577"/>
                </a:lnTo>
                <a:lnTo>
                  <a:pt x="2176" y="3702"/>
                </a:lnTo>
                <a:lnTo>
                  <a:pt x="1930" y="3826"/>
                </a:lnTo>
                <a:lnTo>
                  <a:pt x="1685" y="3951"/>
                </a:lnTo>
                <a:lnTo>
                  <a:pt x="1440" y="4078"/>
                </a:lnTo>
                <a:lnTo>
                  <a:pt x="1195" y="4203"/>
                </a:lnTo>
                <a:lnTo>
                  <a:pt x="950" y="4331"/>
                </a:lnTo>
                <a:lnTo>
                  <a:pt x="707" y="4458"/>
                </a:lnTo>
                <a:lnTo>
                  <a:pt x="0" y="4458"/>
                </a:lnTo>
                <a:lnTo>
                  <a:pt x="0" y="3758"/>
                </a:lnTo>
                <a:lnTo>
                  <a:pt x="268" y="3635"/>
                </a:lnTo>
                <a:lnTo>
                  <a:pt x="536" y="3512"/>
                </a:lnTo>
                <a:lnTo>
                  <a:pt x="806" y="3390"/>
                </a:lnTo>
                <a:lnTo>
                  <a:pt x="1074" y="3268"/>
                </a:lnTo>
                <a:lnTo>
                  <a:pt x="1343" y="3146"/>
                </a:lnTo>
                <a:lnTo>
                  <a:pt x="1613" y="3025"/>
                </a:lnTo>
                <a:lnTo>
                  <a:pt x="1882" y="2905"/>
                </a:lnTo>
                <a:lnTo>
                  <a:pt x="2151" y="2784"/>
                </a:lnTo>
                <a:lnTo>
                  <a:pt x="2422" y="2664"/>
                </a:lnTo>
                <a:lnTo>
                  <a:pt x="2693" y="2544"/>
                </a:lnTo>
                <a:lnTo>
                  <a:pt x="2962" y="2425"/>
                </a:lnTo>
                <a:lnTo>
                  <a:pt x="3234" y="2305"/>
                </a:lnTo>
                <a:lnTo>
                  <a:pt x="3504" y="2187"/>
                </a:lnTo>
                <a:lnTo>
                  <a:pt x="3776" y="2068"/>
                </a:lnTo>
                <a:lnTo>
                  <a:pt x="4047" y="1950"/>
                </a:lnTo>
                <a:lnTo>
                  <a:pt x="4319" y="1833"/>
                </a:lnTo>
                <a:lnTo>
                  <a:pt x="4487" y="1760"/>
                </a:lnTo>
                <a:lnTo>
                  <a:pt x="4657" y="1687"/>
                </a:lnTo>
                <a:lnTo>
                  <a:pt x="4825" y="1615"/>
                </a:lnTo>
                <a:lnTo>
                  <a:pt x="4995" y="1542"/>
                </a:lnTo>
                <a:lnTo>
                  <a:pt x="5163" y="1470"/>
                </a:lnTo>
                <a:lnTo>
                  <a:pt x="5332" y="1399"/>
                </a:lnTo>
                <a:lnTo>
                  <a:pt x="5501" y="1327"/>
                </a:lnTo>
                <a:lnTo>
                  <a:pt x="5669" y="1255"/>
                </a:lnTo>
                <a:lnTo>
                  <a:pt x="5838" y="1184"/>
                </a:lnTo>
                <a:lnTo>
                  <a:pt x="6006" y="1114"/>
                </a:lnTo>
                <a:lnTo>
                  <a:pt x="6175" y="1042"/>
                </a:lnTo>
                <a:lnTo>
                  <a:pt x="6342" y="972"/>
                </a:lnTo>
                <a:lnTo>
                  <a:pt x="6510" y="902"/>
                </a:lnTo>
                <a:lnTo>
                  <a:pt x="6679" y="831"/>
                </a:lnTo>
                <a:lnTo>
                  <a:pt x="6846" y="762"/>
                </a:lnTo>
                <a:lnTo>
                  <a:pt x="7014" y="692"/>
                </a:lnTo>
                <a:lnTo>
                  <a:pt x="7117" y="650"/>
                </a:lnTo>
                <a:lnTo>
                  <a:pt x="7222" y="606"/>
                </a:lnTo>
                <a:lnTo>
                  <a:pt x="7326" y="563"/>
                </a:lnTo>
                <a:lnTo>
                  <a:pt x="7431" y="519"/>
                </a:lnTo>
                <a:lnTo>
                  <a:pt x="7536" y="477"/>
                </a:lnTo>
                <a:lnTo>
                  <a:pt x="7642" y="433"/>
                </a:lnTo>
                <a:lnTo>
                  <a:pt x="7747" y="390"/>
                </a:lnTo>
                <a:lnTo>
                  <a:pt x="7853" y="347"/>
                </a:lnTo>
                <a:lnTo>
                  <a:pt x="7958" y="303"/>
                </a:lnTo>
                <a:lnTo>
                  <a:pt x="8065" y="260"/>
                </a:lnTo>
                <a:lnTo>
                  <a:pt x="8170" y="217"/>
                </a:lnTo>
                <a:lnTo>
                  <a:pt x="8277" y="173"/>
                </a:lnTo>
                <a:lnTo>
                  <a:pt x="8385" y="130"/>
                </a:lnTo>
                <a:lnTo>
                  <a:pt x="8491" y="87"/>
                </a:lnTo>
                <a:lnTo>
                  <a:pt x="8599" y="43"/>
                </a:lnTo>
                <a:lnTo>
                  <a:pt x="8706" y="0"/>
                </a:lnTo>
                <a:close/>
                <a:moveTo>
                  <a:pt x="8706" y="703"/>
                </a:moveTo>
                <a:lnTo>
                  <a:pt x="8706" y="1470"/>
                </a:lnTo>
                <a:lnTo>
                  <a:pt x="8363" y="1644"/>
                </a:lnTo>
                <a:lnTo>
                  <a:pt x="8022" y="1819"/>
                </a:lnTo>
                <a:lnTo>
                  <a:pt x="7681" y="1995"/>
                </a:lnTo>
                <a:lnTo>
                  <a:pt x="7342" y="2175"/>
                </a:lnTo>
                <a:lnTo>
                  <a:pt x="7004" y="2354"/>
                </a:lnTo>
                <a:lnTo>
                  <a:pt x="6667" y="2537"/>
                </a:lnTo>
                <a:lnTo>
                  <a:pt x="6333" y="2721"/>
                </a:lnTo>
                <a:lnTo>
                  <a:pt x="5998" y="2907"/>
                </a:lnTo>
                <a:lnTo>
                  <a:pt x="5666" y="3094"/>
                </a:lnTo>
                <a:lnTo>
                  <a:pt x="5334" y="3284"/>
                </a:lnTo>
                <a:lnTo>
                  <a:pt x="5004" y="3474"/>
                </a:lnTo>
                <a:lnTo>
                  <a:pt x="4675" y="3668"/>
                </a:lnTo>
                <a:lnTo>
                  <a:pt x="4348" y="3862"/>
                </a:lnTo>
                <a:lnTo>
                  <a:pt x="4022" y="4060"/>
                </a:lnTo>
                <a:lnTo>
                  <a:pt x="3697" y="4258"/>
                </a:lnTo>
                <a:lnTo>
                  <a:pt x="3374" y="4458"/>
                </a:lnTo>
                <a:lnTo>
                  <a:pt x="1157" y="4458"/>
                </a:lnTo>
                <a:lnTo>
                  <a:pt x="1472" y="4287"/>
                </a:lnTo>
                <a:lnTo>
                  <a:pt x="1789" y="4117"/>
                </a:lnTo>
                <a:lnTo>
                  <a:pt x="2105" y="3948"/>
                </a:lnTo>
                <a:lnTo>
                  <a:pt x="2423" y="3779"/>
                </a:lnTo>
                <a:lnTo>
                  <a:pt x="2741" y="3612"/>
                </a:lnTo>
                <a:lnTo>
                  <a:pt x="3060" y="3446"/>
                </a:lnTo>
                <a:lnTo>
                  <a:pt x="3379" y="3280"/>
                </a:lnTo>
                <a:lnTo>
                  <a:pt x="3699" y="3115"/>
                </a:lnTo>
                <a:lnTo>
                  <a:pt x="4019" y="2953"/>
                </a:lnTo>
                <a:lnTo>
                  <a:pt x="4341" y="2790"/>
                </a:lnTo>
                <a:lnTo>
                  <a:pt x="4663" y="2629"/>
                </a:lnTo>
                <a:lnTo>
                  <a:pt x="4986" y="2467"/>
                </a:lnTo>
                <a:lnTo>
                  <a:pt x="5308" y="2308"/>
                </a:lnTo>
                <a:lnTo>
                  <a:pt x="5632" y="2149"/>
                </a:lnTo>
                <a:lnTo>
                  <a:pt x="5957" y="1992"/>
                </a:lnTo>
                <a:lnTo>
                  <a:pt x="6281" y="1835"/>
                </a:lnTo>
                <a:lnTo>
                  <a:pt x="6400" y="1778"/>
                </a:lnTo>
                <a:lnTo>
                  <a:pt x="6519" y="1720"/>
                </a:lnTo>
                <a:lnTo>
                  <a:pt x="6638" y="1663"/>
                </a:lnTo>
                <a:lnTo>
                  <a:pt x="6758" y="1607"/>
                </a:lnTo>
                <a:lnTo>
                  <a:pt x="6878" y="1550"/>
                </a:lnTo>
                <a:lnTo>
                  <a:pt x="7000" y="1493"/>
                </a:lnTo>
                <a:lnTo>
                  <a:pt x="7120" y="1436"/>
                </a:lnTo>
                <a:lnTo>
                  <a:pt x="7241" y="1378"/>
                </a:lnTo>
                <a:lnTo>
                  <a:pt x="7363" y="1322"/>
                </a:lnTo>
                <a:lnTo>
                  <a:pt x="7484" y="1265"/>
                </a:lnTo>
                <a:lnTo>
                  <a:pt x="7607" y="1208"/>
                </a:lnTo>
                <a:lnTo>
                  <a:pt x="7730" y="1151"/>
                </a:lnTo>
                <a:lnTo>
                  <a:pt x="7853" y="1094"/>
                </a:lnTo>
                <a:lnTo>
                  <a:pt x="7976" y="1038"/>
                </a:lnTo>
                <a:lnTo>
                  <a:pt x="8101" y="980"/>
                </a:lnTo>
                <a:lnTo>
                  <a:pt x="8224" y="923"/>
                </a:lnTo>
                <a:lnTo>
                  <a:pt x="8285" y="895"/>
                </a:lnTo>
                <a:lnTo>
                  <a:pt x="8345" y="867"/>
                </a:lnTo>
                <a:lnTo>
                  <a:pt x="8406" y="840"/>
                </a:lnTo>
                <a:lnTo>
                  <a:pt x="8467" y="812"/>
                </a:lnTo>
                <a:lnTo>
                  <a:pt x="8526" y="785"/>
                </a:lnTo>
                <a:lnTo>
                  <a:pt x="8587" y="758"/>
                </a:lnTo>
                <a:lnTo>
                  <a:pt x="8646" y="730"/>
                </a:lnTo>
                <a:lnTo>
                  <a:pt x="8706" y="703"/>
                </a:lnTo>
                <a:close/>
                <a:moveTo>
                  <a:pt x="8706" y="1532"/>
                </a:moveTo>
                <a:lnTo>
                  <a:pt x="8706" y="2601"/>
                </a:lnTo>
                <a:lnTo>
                  <a:pt x="8560" y="2699"/>
                </a:lnTo>
                <a:lnTo>
                  <a:pt x="8415" y="2799"/>
                </a:lnTo>
                <a:lnTo>
                  <a:pt x="8270" y="2899"/>
                </a:lnTo>
                <a:lnTo>
                  <a:pt x="8125" y="3000"/>
                </a:lnTo>
                <a:lnTo>
                  <a:pt x="7982" y="3102"/>
                </a:lnTo>
                <a:lnTo>
                  <a:pt x="7839" y="3204"/>
                </a:lnTo>
                <a:lnTo>
                  <a:pt x="7697" y="3307"/>
                </a:lnTo>
                <a:lnTo>
                  <a:pt x="7554" y="3410"/>
                </a:lnTo>
                <a:lnTo>
                  <a:pt x="7413" y="3515"/>
                </a:lnTo>
                <a:lnTo>
                  <a:pt x="7271" y="3620"/>
                </a:lnTo>
                <a:lnTo>
                  <a:pt x="7131" y="3725"/>
                </a:lnTo>
                <a:lnTo>
                  <a:pt x="6992" y="3831"/>
                </a:lnTo>
                <a:lnTo>
                  <a:pt x="6851" y="3939"/>
                </a:lnTo>
                <a:lnTo>
                  <a:pt x="6713" y="4046"/>
                </a:lnTo>
                <a:lnTo>
                  <a:pt x="6575" y="4154"/>
                </a:lnTo>
                <a:lnTo>
                  <a:pt x="6437" y="4263"/>
                </a:lnTo>
                <a:lnTo>
                  <a:pt x="6407" y="4287"/>
                </a:lnTo>
                <a:lnTo>
                  <a:pt x="6375" y="4312"/>
                </a:lnTo>
                <a:lnTo>
                  <a:pt x="6345" y="4337"/>
                </a:lnTo>
                <a:lnTo>
                  <a:pt x="6315" y="4361"/>
                </a:lnTo>
                <a:lnTo>
                  <a:pt x="6285" y="4385"/>
                </a:lnTo>
                <a:lnTo>
                  <a:pt x="6254" y="4410"/>
                </a:lnTo>
                <a:lnTo>
                  <a:pt x="6224" y="4434"/>
                </a:lnTo>
                <a:lnTo>
                  <a:pt x="6194" y="4458"/>
                </a:lnTo>
                <a:lnTo>
                  <a:pt x="3651" y="4458"/>
                </a:lnTo>
                <a:lnTo>
                  <a:pt x="3685" y="4438"/>
                </a:lnTo>
                <a:lnTo>
                  <a:pt x="3718" y="4417"/>
                </a:lnTo>
                <a:lnTo>
                  <a:pt x="3752" y="4397"/>
                </a:lnTo>
                <a:lnTo>
                  <a:pt x="3787" y="4376"/>
                </a:lnTo>
                <a:lnTo>
                  <a:pt x="3822" y="4356"/>
                </a:lnTo>
                <a:lnTo>
                  <a:pt x="3858" y="4334"/>
                </a:lnTo>
                <a:lnTo>
                  <a:pt x="3894" y="4313"/>
                </a:lnTo>
                <a:lnTo>
                  <a:pt x="3930" y="4292"/>
                </a:lnTo>
                <a:lnTo>
                  <a:pt x="3930" y="4292"/>
                </a:lnTo>
                <a:lnTo>
                  <a:pt x="4220" y="4109"/>
                </a:lnTo>
                <a:lnTo>
                  <a:pt x="4511" y="3928"/>
                </a:lnTo>
                <a:lnTo>
                  <a:pt x="4804" y="3749"/>
                </a:lnTo>
                <a:lnTo>
                  <a:pt x="5097" y="3570"/>
                </a:lnTo>
                <a:lnTo>
                  <a:pt x="5392" y="3394"/>
                </a:lnTo>
                <a:lnTo>
                  <a:pt x="5688" y="3217"/>
                </a:lnTo>
                <a:lnTo>
                  <a:pt x="5985" y="3043"/>
                </a:lnTo>
                <a:lnTo>
                  <a:pt x="6283" y="2870"/>
                </a:lnTo>
                <a:lnTo>
                  <a:pt x="6582" y="2697"/>
                </a:lnTo>
                <a:lnTo>
                  <a:pt x="6883" y="2527"/>
                </a:lnTo>
                <a:lnTo>
                  <a:pt x="7184" y="2357"/>
                </a:lnTo>
                <a:lnTo>
                  <a:pt x="7486" y="2190"/>
                </a:lnTo>
                <a:lnTo>
                  <a:pt x="7790" y="2023"/>
                </a:lnTo>
                <a:lnTo>
                  <a:pt x="8094" y="1858"/>
                </a:lnTo>
                <a:lnTo>
                  <a:pt x="8399" y="1695"/>
                </a:lnTo>
                <a:lnTo>
                  <a:pt x="8706" y="1532"/>
                </a:lnTo>
                <a:close/>
                <a:moveTo>
                  <a:pt x="8706" y="2735"/>
                </a:moveTo>
                <a:lnTo>
                  <a:pt x="8706" y="4458"/>
                </a:lnTo>
                <a:lnTo>
                  <a:pt x="6584" y="4458"/>
                </a:lnTo>
                <a:lnTo>
                  <a:pt x="6712" y="4344"/>
                </a:lnTo>
                <a:lnTo>
                  <a:pt x="6841" y="4232"/>
                </a:lnTo>
                <a:lnTo>
                  <a:pt x="6969" y="4120"/>
                </a:lnTo>
                <a:lnTo>
                  <a:pt x="7099" y="4009"/>
                </a:lnTo>
                <a:lnTo>
                  <a:pt x="7230" y="3899"/>
                </a:lnTo>
                <a:lnTo>
                  <a:pt x="7361" y="3789"/>
                </a:lnTo>
                <a:lnTo>
                  <a:pt x="7492" y="3681"/>
                </a:lnTo>
                <a:lnTo>
                  <a:pt x="7625" y="3573"/>
                </a:lnTo>
                <a:lnTo>
                  <a:pt x="7758" y="3465"/>
                </a:lnTo>
                <a:lnTo>
                  <a:pt x="7892" y="3359"/>
                </a:lnTo>
                <a:lnTo>
                  <a:pt x="8026" y="3253"/>
                </a:lnTo>
                <a:lnTo>
                  <a:pt x="8160" y="3148"/>
                </a:lnTo>
                <a:lnTo>
                  <a:pt x="8296" y="3044"/>
                </a:lnTo>
                <a:lnTo>
                  <a:pt x="8432" y="2941"/>
                </a:lnTo>
                <a:lnTo>
                  <a:pt x="8569" y="2837"/>
                </a:lnTo>
                <a:lnTo>
                  <a:pt x="8706" y="273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289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2309673" y="890746"/>
            <a:ext cx="1541491" cy="2702799"/>
          </a:xfrm>
          <a:custGeom>
            <a:avLst/>
            <a:gdLst>
              <a:gd name="connsiteX0" fmla="*/ 1098431 w 2312236"/>
              <a:gd name="connsiteY0" fmla="*/ 0 h 4054825"/>
              <a:gd name="connsiteX1" fmla="*/ 1770229 w 2312236"/>
              <a:gd name="connsiteY1" fmla="*/ 127390 h 4054825"/>
              <a:gd name="connsiteX2" fmla="*/ 2137976 w 2312236"/>
              <a:gd name="connsiteY2" fmla="*/ 448266 h 4054825"/>
              <a:gd name="connsiteX3" fmla="*/ 2228110 w 2312236"/>
              <a:gd name="connsiteY3" fmla="*/ 1105643 h 4054825"/>
              <a:gd name="connsiteX4" fmla="*/ 2228110 w 2312236"/>
              <a:gd name="connsiteY4" fmla="*/ 1259471 h 4054825"/>
              <a:gd name="connsiteX5" fmla="*/ 1288313 w 2312236"/>
              <a:gd name="connsiteY5" fmla="*/ 1259471 h 4054825"/>
              <a:gd name="connsiteX6" fmla="*/ 1288313 w 2312236"/>
              <a:gd name="connsiteY6" fmla="*/ 971043 h 4054825"/>
              <a:gd name="connsiteX7" fmla="*/ 1252261 w 2312236"/>
              <a:gd name="connsiteY7" fmla="*/ 713861 h 4054825"/>
              <a:gd name="connsiteX8" fmla="*/ 1132081 w 2312236"/>
              <a:gd name="connsiteY8" fmla="*/ 658579 h 4054825"/>
              <a:gd name="connsiteX9" fmla="*/ 993877 w 2312236"/>
              <a:gd name="connsiteY9" fmla="*/ 733147 h 4054825"/>
              <a:gd name="connsiteX10" fmla="*/ 947007 w 2312236"/>
              <a:gd name="connsiteY10" fmla="*/ 959251 h 4054825"/>
              <a:gd name="connsiteX11" fmla="*/ 999697 w 2312236"/>
              <a:gd name="connsiteY11" fmla="*/ 1252673 h 4054825"/>
              <a:gd name="connsiteX12" fmla="*/ 1285648 w 2312236"/>
              <a:gd name="connsiteY12" fmla="*/ 1490591 h 4054825"/>
              <a:gd name="connsiteX13" fmla="*/ 2136774 w 2312236"/>
              <a:gd name="connsiteY13" fmla="*/ 2148794 h 4054825"/>
              <a:gd name="connsiteX14" fmla="*/ 2312236 w 2312236"/>
              <a:gd name="connsiteY14" fmla="*/ 2978024 h 4054825"/>
              <a:gd name="connsiteX15" fmla="*/ 2214890 w 2312236"/>
              <a:gd name="connsiteY15" fmla="*/ 3590935 h 4054825"/>
              <a:gd name="connsiteX16" fmla="*/ 1838732 w 2312236"/>
              <a:gd name="connsiteY16" fmla="*/ 3921427 h 4054825"/>
              <a:gd name="connsiteX17" fmla="*/ 1189767 w 2312236"/>
              <a:gd name="connsiteY17" fmla="*/ 4054825 h 4054825"/>
              <a:gd name="connsiteX18" fmla="*/ 496337 w 2312236"/>
              <a:gd name="connsiteY18" fmla="*/ 3900995 h 4054825"/>
              <a:gd name="connsiteX19" fmla="*/ 120178 w 2312236"/>
              <a:gd name="connsiteY19" fmla="*/ 3509215 h 4054825"/>
              <a:gd name="connsiteX20" fmla="*/ 31246 w 2312236"/>
              <a:gd name="connsiteY20" fmla="*/ 2833810 h 4054825"/>
              <a:gd name="connsiteX21" fmla="*/ 31246 w 2312236"/>
              <a:gd name="connsiteY21" fmla="*/ 2579032 h 4054825"/>
              <a:gd name="connsiteX22" fmla="*/ 971043 w 2312236"/>
              <a:gd name="connsiteY22" fmla="*/ 2579032 h 4054825"/>
              <a:gd name="connsiteX23" fmla="*/ 971043 w 2312236"/>
              <a:gd name="connsiteY23" fmla="*/ 3052536 h 4054825"/>
              <a:gd name="connsiteX24" fmla="*/ 1010701 w 2312236"/>
              <a:gd name="connsiteY24" fmla="*/ 3333753 h 4054825"/>
              <a:gd name="connsiteX25" fmla="*/ 1151311 w 2312236"/>
              <a:gd name="connsiteY25" fmla="*/ 3396247 h 4054825"/>
              <a:gd name="connsiteX26" fmla="*/ 1301533 w 2312236"/>
              <a:gd name="connsiteY26" fmla="*/ 3316929 h 4054825"/>
              <a:gd name="connsiteX27" fmla="*/ 1350807 w 2312236"/>
              <a:gd name="connsiteY27" fmla="*/ 3081378 h 4054825"/>
              <a:gd name="connsiteX28" fmla="*/ 1257067 w 2312236"/>
              <a:gd name="connsiteY28" fmla="*/ 2631910 h 4054825"/>
              <a:gd name="connsiteX29" fmla="*/ 783565 w 2312236"/>
              <a:gd name="connsiteY29" fmla="*/ 2278586 h 4054825"/>
              <a:gd name="connsiteX30" fmla="*/ 283620 w 2312236"/>
              <a:gd name="connsiteY30" fmla="*/ 1915648 h 4054825"/>
              <a:gd name="connsiteX31" fmla="*/ 80520 w 2312236"/>
              <a:gd name="connsiteY31" fmla="*/ 1603183 h 4054825"/>
              <a:gd name="connsiteX32" fmla="*/ 0 w 2312236"/>
              <a:gd name="connsiteY32" fmla="*/ 1093625 h 4054825"/>
              <a:gd name="connsiteX33" fmla="*/ 114170 w 2312236"/>
              <a:gd name="connsiteY33" fmla="*/ 439854 h 4054825"/>
              <a:gd name="connsiteX34" fmla="*/ 483117 w 2312236"/>
              <a:gd name="connsiteY34" fmla="*/ 116574 h 4054825"/>
              <a:gd name="connsiteX35" fmla="*/ 1098431 w 2312236"/>
              <a:gd name="connsiteY35" fmla="*/ 0 h 40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12236" h="4054825">
                <a:moveTo>
                  <a:pt x="1098431" y="0"/>
                </a:moveTo>
                <a:cubicBezTo>
                  <a:pt x="1361222" y="0"/>
                  <a:pt x="1585155" y="42463"/>
                  <a:pt x="1770229" y="127390"/>
                </a:cubicBezTo>
                <a:cubicBezTo>
                  <a:pt x="1955306" y="212316"/>
                  <a:pt x="2077888" y="319276"/>
                  <a:pt x="2137976" y="448266"/>
                </a:cubicBezTo>
                <a:cubicBezTo>
                  <a:pt x="2198066" y="577257"/>
                  <a:pt x="2228110" y="796384"/>
                  <a:pt x="2228110" y="1105643"/>
                </a:cubicBezTo>
                <a:lnTo>
                  <a:pt x="2228110" y="1259471"/>
                </a:lnTo>
                <a:lnTo>
                  <a:pt x="1288313" y="1259471"/>
                </a:lnTo>
                <a:lnTo>
                  <a:pt x="1288313" y="971043"/>
                </a:lnTo>
                <a:cubicBezTo>
                  <a:pt x="1288313" y="836443"/>
                  <a:pt x="1276295" y="750716"/>
                  <a:pt x="1252261" y="713861"/>
                </a:cubicBezTo>
                <a:cubicBezTo>
                  <a:pt x="1228225" y="677005"/>
                  <a:pt x="1188164" y="658579"/>
                  <a:pt x="1132081" y="658579"/>
                </a:cubicBezTo>
                <a:cubicBezTo>
                  <a:pt x="1071192" y="658579"/>
                  <a:pt x="1025123" y="683435"/>
                  <a:pt x="993877" y="733147"/>
                </a:cubicBezTo>
                <a:cubicBezTo>
                  <a:pt x="962629" y="782856"/>
                  <a:pt x="947007" y="858226"/>
                  <a:pt x="947007" y="959251"/>
                </a:cubicBezTo>
                <a:cubicBezTo>
                  <a:pt x="947007" y="1089119"/>
                  <a:pt x="964570" y="1186926"/>
                  <a:pt x="999697" y="1252673"/>
                </a:cubicBezTo>
                <a:cubicBezTo>
                  <a:pt x="1033247" y="1318421"/>
                  <a:pt x="1128564" y="1397728"/>
                  <a:pt x="1285648" y="1490591"/>
                </a:cubicBezTo>
                <a:cubicBezTo>
                  <a:pt x="1736092" y="1757937"/>
                  <a:pt x="2019801" y="1977338"/>
                  <a:pt x="2136774" y="2148794"/>
                </a:cubicBezTo>
                <a:cubicBezTo>
                  <a:pt x="2253748" y="2320247"/>
                  <a:pt x="2312236" y="2596659"/>
                  <a:pt x="2312236" y="2978024"/>
                </a:cubicBezTo>
                <a:cubicBezTo>
                  <a:pt x="2312236" y="3255236"/>
                  <a:pt x="2279788" y="3459540"/>
                  <a:pt x="2214890" y="3590935"/>
                </a:cubicBezTo>
                <a:cubicBezTo>
                  <a:pt x="2149994" y="3722330"/>
                  <a:pt x="2024607" y="3832495"/>
                  <a:pt x="1838732" y="3921427"/>
                </a:cubicBezTo>
                <a:cubicBezTo>
                  <a:pt x="1652856" y="4010359"/>
                  <a:pt x="1436534" y="4054825"/>
                  <a:pt x="1189767" y="4054825"/>
                </a:cubicBezTo>
                <a:cubicBezTo>
                  <a:pt x="918964" y="4054825"/>
                  <a:pt x="687821" y="4003548"/>
                  <a:pt x="496337" y="3900995"/>
                </a:cubicBezTo>
                <a:cubicBezTo>
                  <a:pt x="304852" y="3798444"/>
                  <a:pt x="179467" y="3667851"/>
                  <a:pt x="120178" y="3509215"/>
                </a:cubicBezTo>
                <a:cubicBezTo>
                  <a:pt x="60890" y="3350579"/>
                  <a:pt x="31246" y="3125444"/>
                  <a:pt x="31246" y="2833810"/>
                </a:cubicBezTo>
                <a:lnTo>
                  <a:pt x="31246" y="2579032"/>
                </a:lnTo>
                <a:lnTo>
                  <a:pt x="971043" y="2579032"/>
                </a:lnTo>
                <a:lnTo>
                  <a:pt x="971043" y="3052536"/>
                </a:lnTo>
                <a:cubicBezTo>
                  <a:pt x="971043" y="3198353"/>
                  <a:pt x="984263" y="3292091"/>
                  <a:pt x="1010701" y="3333753"/>
                </a:cubicBezTo>
                <a:cubicBezTo>
                  <a:pt x="1037141" y="3375416"/>
                  <a:pt x="1084011" y="3396247"/>
                  <a:pt x="1151311" y="3396247"/>
                </a:cubicBezTo>
                <a:cubicBezTo>
                  <a:pt x="1218611" y="3396247"/>
                  <a:pt x="1268684" y="3369807"/>
                  <a:pt x="1301533" y="3316929"/>
                </a:cubicBezTo>
                <a:cubicBezTo>
                  <a:pt x="1334382" y="3264051"/>
                  <a:pt x="1350807" y="3185534"/>
                  <a:pt x="1350807" y="3081378"/>
                </a:cubicBezTo>
                <a:cubicBezTo>
                  <a:pt x="1350807" y="2852239"/>
                  <a:pt x="1319561" y="2702415"/>
                  <a:pt x="1257067" y="2631910"/>
                </a:cubicBezTo>
                <a:cubicBezTo>
                  <a:pt x="1192972" y="2561407"/>
                  <a:pt x="1035138" y="2443631"/>
                  <a:pt x="783565" y="2278586"/>
                </a:cubicBezTo>
                <a:cubicBezTo>
                  <a:pt x="531990" y="2111938"/>
                  <a:pt x="365342" y="1990959"/>
                  <a:pt x="283620" y="1915648"/>
                </a:cubicBezTo>
                <a:cubicBezTo>
                  <a:pt x="201900" y="1840334"/>
                  <a:pt x="134200" y="1736181"/>
                  <a:pt x="80520" y="1603183"/>
                </a:cubicBezTo>
                <a:cubicBezTo>
                  <a:pt x="26839" y="1470184"/>
                  <a:pt x="0" y="1300333"/>
                  <a:pt x="0" y="1093625"/>
                </a:cubicBezTo>
                <a:cubicBezTo>
                  <a:pt x="0" y="795583"/>
                  <a:pt x="38056" y="577658"/>
                  <a:pt x="114170" y="439854"/>
                </a:cubicBezTo>
                <a:cubicBezTo>
                  <a:pt x="190283" y="302049"/>
                  <a:pt x="313266" y="194290"/>
                  <a:pt x="483117" y="116574"/>
                </a:cubicBezTo>
                <a:cubicBezTo>
                  <a:pt x="652969" y="38859"/>
                  <a:pt x="858075" y="0"/>
                  <a:pt x="1098431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66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3959292" y="945219"/>
            <a:ext cx="2642385" cy="2593854"/>
          </a:xfrm>
          <a:custGeom>
            <a:avLst/>
            <a:gdLst>
              <a:gd name="connsiteX0" fmla="*/ 0 w 4011560"/>
              <a:gd name="connsiteY0" fmla="*/ 0 h 3891381"/>
              <a:gd name="connsiteX1" fmla="*/ 983060 w 4011560"/>
              <a:gd name="connsiteY1" fmla="*/ 0 h 3891381"/>
              <a:gd name="connsiteX2" fmla="*/ 1089982 w 4011560"/>
              <a:gd name="connsiteY2" fmla="*/ 1357754 h 3891381"/>
              <a:gd name="connsiteX3" fmla="*/ 1193372 w 4011560"/>
              <a:gd name="connsiteY3" fmla="*/ 2670368 h 3891381"/>
              <a:gd name="connsiteX4" fmla="*/ 1473164 w 4011560"/>
              <a:gd name="connsiteY4" fmla="*/ 0 h 3891381"/>
              <a:gd name="connsiteX5" fmla="*/ 2523937 w 4011560"/>
              <a:gd name="connsiteY5" fmla="*/ 0 h 3891381"/>
              <a:gd name="connsiteX6" fmla="*/ 2634314 w 4011560"/>
              <a:gd name="connsiteY6" fmla="*/ 1283507 h 3891381"/>
              <a:gd name="connsiteX7" fmla="*/ 2746080 w 4011560"/>
              <a:gd name="connsiteY7" fmla="*/ 2764106 h 3891381"/>
              <a:gd name="connsiteX8" fmla="*/ 3028500 w 4011560"/>
              <a:gd name="connsiteY8" fmla="*/ 0 h 3891381"/>
              <a:gd name="connsiteX9" fmla="*/ 4011560 w 4011560"/>
              <a:gd name="connsiteY9" fmla="*/ 0 h 3891381"/>
              <a:gd name="connsiteX10" fmla="*/ 3561002 w 4011560"/>
              <a:gd name="connsiteY10" fmla="*/ 3891381 h 3891381"/>
              <a:gd name="connsiteX11" fmla="*/ 2297626 w 4011560"/>
              <a:gd name="connsiteY11" fmla="*/ 3891381 h 3891381"/>
              <a:gd name="connsiteX12" fmla="*/ 1991359 w 4011560"/>
              <a:gd name="connsiteY12" fmla="*/ 1850750 h 3891381"/>
              <a:gd name="connsiteX13" fmla="*/ 1709126 w 4011560"/>
              <a:gd name="connsiteY13" fmla="*/ 3891381 h 3891381"/>
              <a:gd name="connsiteX14" fmla="*/ 452960 w 4011560"/>
              <a:gd name="connsiteY14" fmla="*/ 3891381 h 3891381"/>
              <a:gd name="connsiteX15" fmla="*/ 0 w 4011560"/>
              <a:gd name="connsiteY15" fmla="*/ 0 h 38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11560" h="3891381">
                <a:moveTo>
                  <a:pt x="0" y="0"/>
                </a:moveTo>
                <a:lnTo>
                  <a:pt x="983060" y="0"/>
                </a:lnTo>
                <a:lnTo>
                  <a:pt x="1089982" y="1357754"/>
                </a:lnTo>
                <a:lnTo>
                  <a:pt x="1193372" y="2670368"/>
                </a:lnTo>
                <a:cubicBezTo>
                  <a:pt x="1230704" y="1991083"/>
                  <a:pt x="1323968" y="1100961"/>
                  <a:pt x="1473164" y="0"/>
                </a:cubicBezTo>
                <a:lnTo>
                  <a:pt x="2523937" y="0"/>
                </a:lnTo>
                <a:cubicBezTo>
                  <a:pt x="2537908" y="113795"/>
                  <a:pt x="2574700" y="541629"/>
                  <a:pt x="2634314" y="1283507"/>
                </a:cubicBezTo>
                <a:lnTo>
                  <a:pt x="2746080" y="2764106"/>
                </a:lnTo>
                <a:cubicBezTo>
                  <a:pt x="2803640" y="1822132"/>
                  <a:pt x="2897780" y="900764"/>
                  <a:pt x="3028500" y="0"/>
                </a:cubicBezTo>
                <a:lnTo>
                  <a:pt x="4011560" y="0"/>
                </a:lnTo>
                <a:lnTo>
                  <a:pt x="3561002" y="3891381"/>
                </a:lnTo>
                <a:lnTo>
                  <a:pt x="2297626" y="3891381"/>
                </a:lnTo>
                <a:cubicBezTo>
                  <a:pt x="2181979" y="3293518"/>
                  <a:pt x="2079890" y="2613307"/>
                  <a:pt x="1991359" y="1850750"/>
                </a:cubicBezTo>
                <a:cubicBezTo>
                  <a:pt x="1950998" y="2177711"/>
                  <a:pt x="1856922" y="2857922"/>
                  <a:pt x="1709126" y="3891381"/>
                </a:cubicBezTo>
                <a:lnTo>
                  <a:pt x="452960" y="38913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220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2"/>
          </p:nvPr>
        </p:nvSpPr>
        <p:spPr>
          <a:xfrm>
            <a:off x="6709805" y="945219"/>
            <a:ext cx="1560719" cy="2593854"/>
          </a:xfrm>
          <a:custGeom>
            <a:avLst/>
            <a:gdLst>
              <a:gd name="connsiteX0" fmla="*/ 1170539 w 2341078"/>
              <a:gd name="connsiteY0" fmla="*/ 0 h 4054825"/>
              <a:gd name="connsiteX1" fmla="*/ 1731773 w 2341078"/>
              <a:gd name="connsiteY1" fmla="*/ 102152 h 4054825"/>
              <a:gd name="connsiteX2" fmla="*/ 2131966 w 2341078"/>
              <a:gd name="connsiteY2" fmla="*/ 408608 h 4054825"/>
              <a:gd name="connsiteX3" fmla="*/ 2312234 w 2341078"/>
              <a:gd name="connsiteY3" fmla="*/ 853269 h 4054825"/>
              <a:gd name="connsiteX4" fmla="*/ 2341078 w 2341078"/>
              <a:gd name="connsiteY4" fmla="*/ 1694517 h 4054825"/>
              <a:gd name="connsiteX5" fmla="*/ 2341078 w 2341078"/>
              <a:gd name="connsiteY5" fmla="*/ 2360308 h 4054825"/>
              <a:gd name="connsiteX6" fmla="*/ 2313438 w 2341078"/>
              <a:gd name="connsiteY6" fmla="*/ 3190741 h 4054825"/>
              <a:gd name="connsiteX7" fmla="*/ 2140380 w 2341078"/>
              <a:gd name="connsiteY7" fmla="*/ 3636603 h 4054825"/>
              <a:gd name="connsiteX8" fmla="*/ 1747396 w 2341078"/>
              <a:gd name="connsiteY8" fmla="*/ 3946663 h 4054825"/>
              <a:gd name="connsiteX9" fmla="*/ 1170539 w 2341078"/>
              <a:gd name="connsiteY9" fmla="*/ 4054825 h 4054825"/>
              <a:gd name="connsiteX10" fmla="*/ 609304 w 2341078"/>
              <a:gd name="connsiteY10" fmla="*/ 3952673 h 4054825"/>
              <a:gd name="connsiteX11" fmla="*/ 209110 w 2341078"/>
              <a:gd name="connsiteY11" fmla="*/ 3646217 h 4054825"/>
              <a:gd name="connsiteX12" fmla="*/ 28842 w 2341078"/>
              <a:gd name="connsiteY12" fmla="*/ 3201557 h 4054825"/>
              <a:gd name="connsiteX13" fmla="*/ 0 w 2341078"/>
              <a:gd name="connsiteY13" fmla="*/ 2360308 h 4054825"/>
              <a:gd name="connsiteX14" fmla="*/ 0 w 2341078"/>
              <a:gd name="connsiteY14" fmla="*/ 1694517 h 4054825"/>
              <a:gd name="connsiteX15" fmla="*/ 27640 w 2341078"/>
              <a:gd name="connsiteY15" fmla="*/ 864085 h 4054825"/>
              <a:gd name="connsiteX16" fmla="*/ 200696 w 2341078"/>
              <a:gd name="connsiteY16" fmla="*/ 418222 h 4054825"/>
              <a:gd name="connsiteX17" fmla="*/ 593680 w 2341078"/>
              <a:gd name="connsiteY17" fmla="*/ 108160 h 4054825"/>
              <a:gd name="connsiteX18" fmla="*/ 1170539 w 2341078"/>
              <a:gd name="connsiteY18" fmla="*/ 0 h 4054825"/>
              <a:gd name="connsiteX19" fmla="*/ 1175345 w 2341078"/>
              <a:gd name="connsiteY19" fmla="*/ 658579 h 4054825"/>
              <a:gd name="connsiteX20" fmla="*/ 1053965 w 2341078"/>
              <a:gd name="connsiteY20" fmla="*/ 719871 h 4054825"/>
              <a:gd name="connsiteX21" fmla="*/ 1011902 w 2341078"/>
              <a:gd name="connsiteY21" fmla="*/ 1081607 h 4054825"/>
              <a:gd name="connsiteX22" fmla="*/ 1011902 w 2341078"/>
              <a:gd name="connsiteY22" fmla="*/ 2898706 h 4054825"/>
              <a:gd name="connsiteX23" fmla="*/ 1039544 w 2341078"/>
              <a:gd name="connsiteY23" fmla="*/ 3316929 h 4054825"/>
              <a:gd name="connsiteX24" fmla="*/ 1168135 w 2341078"/>
              <a:gd name="connsiteY24" fmla="*/ 3396247 h 4054825"/>
              <a:gd name="connsiteX25" fmla="*/ 1300331 w 2341078"/>
              <a:gd name="connsiteY25" fmla="*/ 3304911 h 4054825"/>
              <a:gd name="connsiteX26" fmla="*/ 1329173 w 2341078"/>
              <a:gd name="connsiteY26" fmla="*/ 2869864 h 4054825"/>
              <a:gd name="connsiteX27" fmla="*/ 1329173 w 2341078"/>
              <a:gd name="connsiteY27" fmla="*/ 1081607 h 4054825"/>
              <a:gd name="connsiteX28" fmla="*/ 1299129 w 2341078"/>
              <a:gd name="connsiteY28" fmla="*/ 734291 h 4054825"/>
              <a:gd name="connsiteX29" fmla="*/ 1175345 w 2341078"/>
              <a:gd name="connsiteY29" fmla="*/ 658579 h 40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41078" h="4054825">
                <a:moveTo>
                  <a:pt x="1170539" y="0"/>
                </a:moveTo>
                <a:cubicBezTo>
                  <a:pt x="1378848" y="0"/>
                  <a:pt x="1565925" y="34051"/>
                  <a:pt x="1731773" y="102152"/>
                </a:cubicBezTo>
                <a:cubicBezTo>
                  <a:pt x="1897617" y="170254"/>
                  <a:pt x="2031017" y="272406"/>
                  <a:pt x="2131966" y="408608"/>
                </a:cubicBezTo>
                <a:cubicBezTo>
                  <a:pt x="2232918" y="544809"/>
                  <a:pt x="2293006" y="693030"/>
                  <a:pt x="2312234" y="853269"/>
                </a:cubicBezTo>
                <a:cubicBezTo>
                  <a:pt x="2331462" y="1013506"/>
                  <a:pt x="2341078" y="1293922"/>
                  <a:pt x="2341078" y="1694517"/>
                </a:cubicBezTo>
                <a:lnTo>
                  <a:pt x="2341078" y="2360308"/>
                </a:lnTo>
                <a:cubicBezTo>
                  <a:pt x="2341078" y="2751289"/>
                  <a:pt x="2331864" y="3028100"/>
                  <a:pt x="2313438" y="3190741"/>
                </a:cubicBezTo>
                <a:cubicBezTo>
                  <a:pt x="2295009" y="3353383"/>
                  <a:pt x="2237323" y="3502003"/>
                  <a:pt x="2140380" y="3636603"/>
                </a:cubicBezTo>
                <a:cubicBezTo>
                  <a:pt x="2043436" y="3771203"/>
                  <a:pt x="1912440" y="3874557"/>
                  <a:pt x="1747396" y="3946663"/>
                </a:cubicBezTo>
                <a:cubicBezTo>
                  <a:pt x="1582350" y="4018771"/>
                  <a:pt x="1390064" y="4054825"/>
                  <a:pt x="1170539" y="4054825"/>
                </a:cubicBezTo>
                <a:cubicBezTo>
                  <a:pt x="962228" y="4054825"/>
                  <a:pt x="775150" y="4020774"/>
                  <a:pt x="609304" y="3952673"/>
                </a:cubicBezTo>
                <a:cubicBezTo>
                  <a:pt x="443458" y="3884572"/>
                  <a:pt x="310060" y="3782420"/>
                  <a:pt x="209110" y="3646217"/>
                </a:cubicBezTo>
                <a:cubicBezTo>
                  <a:pt x="108160" y="3510016"/>
                  <a:pt x="48070" y="3361795"/>
                  <a:pt x="28842" y="3201557"/>
                </a:cubicBezTo>
                <a:cubicBezTo>
                  <a:pt x="9614" y="3041320"/>
                  <a:pt x="0" y="2760903"/>
                  <a:pt x="0" y="2360308"/>
                </a:cubicBezTo>
                <a:lnTo>
                  <a:pt x="0" y="1694517"/>
                </a:lnTo>
                <a:cubicBezTo>
                  <a:pt x="0" y="1303537"/>
                  <a:pt x="9214" y="1026726"/>
                  <a:pt x="27640" y="864085"/>
                </a:cubicBezTo>
                <a:cubicBezTo>
                  <a:pt x="46066" y="701442"/>
                  <a:pt x="103753" y="552822"/>
                  <a:pt x="200696" y="418222"/>
                </a:cubicBezTo>
                <a:cubicBezTo>
                  <a:pt x="297642" y="283622"/>
                  <a:pt x="428636" y="180268"/>
                  <a:pt x="593680" y="108160"/>
                </a:cubicBezTo>
                <a:cubicBezTo>
                  <a:pt x="758727" y="36054"/>
                  <a:pt x="951012" y="0"/>
                  <a:pt x="1170539" y="0"/>
                </a:cubicBezTo>
                <a:close/>
                <a:moveTo>
                  <a:pt x="1175345" y="658579"/>
                </a:moveTo>
                <a:cubicBezTo>
                  <a:pt x="1122467" y="658579"/>
                  <a:pt x="1082008" y="679009"/>
                  <a:pt x="1053965" y="719871"/>
                </a:cubicBezTo>
                <a:cubicBezTo>
                  <a:pt x="1025924" y="760731"/>
                  <a:pt x="1011902" y="881309"/>
                  <a:pt x="1011902" y="1081607"/>
                </a:cubicBezTo>
                <a:lnTo>
                  <a:pt x="1011902" y="2898706"/>
                </a:lnTo>
                <a:cubicBezTo>
                  <a:pt x="1011902" y="3124642"/>
                  <a:pt x="1021116" y="3264051"/>
                  <a:pt x="1039544" y="3316929"/>
                </a:cubicBezTo>
                <a:cubicBezTo>
                  <a:pt x="1057972" y="3369807"/>
                  <a:pt x="1100835" y="3396247"/>
                  <a:pt x="1168135" y="3396247"/>
                </a:cubicBezTo>
                <a:cubicBezTo>
                  <a:pt x="1237036" y="3396247"/>
                  <a:pt x="1281103" y="3365802"/>
                  <a:pt x="1300331" y="3304911"/>
                </a:cubicBezTo>
                <a:cubicBezTo>
                  <a:pt x="1319561" y="3244019"/>
                  <a:pt x="1329173" y="3099004"/>
                  <a:pt x="1329173" y="2869864"/>
                </a:cubicBezTo>
                <a:lnTo>
                  <a:pt x="1329173" y="1081607"/>
                </a:lnTo>
                <a:cubicBezTo>
                  <a:pt x="1329173" y="900538"/>
                  <a:pt x="1319158" y="784767"/>
                  <a:pt x="1299129" y="734291"/>
                </a:cubicBezTo>
                <a:cubicBezTo>
                  <a:pt x="1279100" y="683817"/>
                  <a:pt x="1237837" y="658579"/>
                  <a:pt x="1175345" y="658579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33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683465" y="0"/>
            <a:ext cx="6508535" cy="6858000"/>
          </a:xfrm>
          <a:custGeom>
            <a:avLst/>
            <a:gdLst>
              <a:gd name="T0" fmla="*/ 4130 w 4641"/>
              <a:gd name="T1" fmla="*/ 439 h 4892"/>
              <a:gd name="T2" fmla="*/ 4210 w 4641"/>
              <a:gd name="T3" fmla="*/ 483 h 4892"/>
              <a:gd name="T4" fmla="*/ 4276 w 4641"/>
              <a:gd name="T5" fmla="*/ 540 h 4892"/>
              <a:gd name="T6" fmla="*/ 4327 w 4641"/>
              <a:gd name="T7" fmla="*/ 606 h 4892"/>
              <a:gd name="T8" fmla="*/ 4363 w 4641"/>
              <a:gd name="T9" fmla="*/ 679 h 4892"/>
              <a:gd name="T10" fmla="*/ 4386 w 4641"/>
              <a:gd name="T11" fmla="*/ 759 h 4892"/>
              <a:gd name="T12" fmla="*/ 4392 w 4641"/>
              <a:gd name="T13" fmla="*/ 840 h 4892"/>
              <a:gd name="T14" fmla="*/ 4383 w 4641"/>
              <a:gd name="T15" fmla="*/ 922 h 4892"/>
              <a:gd name="T16" fmla="*/ 4360 w 4641"/>
              <a:gd name="T17" fmla="*/ 1002 h 4892"/>
              <a:gd name="T18" fmla="*/ 4320 w 4641"/>
              <a:gd name="T19" fmla="*/ 1076 h 4892"/>
              <a:gd name="T20" fmla="*/ 4264 w 4641"/>
              <a:gd name="T21" fmla="*/ 1143 h 4892"/>
              <a:gd name="T22" fmla="*/ 2614 w 4641"/>
              <a:gd name="T23" fmla="*/ 2367 h 4892"/>
              <a:gd name="T24" fmla="*/ 1015 w 4641"/>
              <a:gd name="T25" fmla="*/ 3543 h 4892"/>
              <a:gd name="T26" fmla="*/ 934 w 4641"/>
              <a:gd name="T27" fmla="*/ 3578 h 4892"/>
              <a:gd name="T28" fmla="*/ 851 w 4641"/>
              <a:gd name="T29" fmla="*/ 3594 h 4892"/>
              <a:gd name="T30" fmla="*/ 769 w 4641"/>
              <a:gd name="T31" fmla="*/ 3594 h 4892"/>
              <a:gd name="T32" fmla="*/ 688 w 4641"/>
              <a:gd name="T33" fmla="*/ 3579 h 4892"/>
              <a:gd name="T34" fmla="*/ 612 w 4641"/>
              <a:gd name="T35" fmla="*/ 3548 h 4892"/>
              <a:gd name="T36" fmla="*/ 543 w 4641"/>
              <a:gd name="T37" fmla="*/ 3505 h 4892"/>
              <a:gd name="T38" fmla="*/ 482 w 4641"/>
              <a:gd name="T39" fmla="*/ 3448 h 4892"/>
              <a:gd name="T40" fmla="*/ 434 w 4641"/>
              <a:gd name="T41" fmla="*/ 3381 h 4892"/>
              <a:gd name="T42" fmla="*/ 398 w 4641"/>
              <a:gd name="T43" fmla="*/ 3302 h 4892"/>
              <a:gd name="T44" fmla="*/ 379 w 4641"/>
              <a:gd name="T45" fmla="*/ 3214 h 4892"/>
              <a:gd name="T46" fmla="*/ 4641 w 4641"/>
              <a:gd name="T47" fmla="*/ 4892 h 4892"/>
              <a:gd name="T48" fmla="*/ 1547 w 4641"/>
              <a:gd name="T49" fmla="*/ 4184 h 4892"/>
              <a:gd name="T50" fmla="*/ 1468 w 4641"/>
              <a:gd name="T51" fmla="*/ 4139 h 4892"/>
              <a:gd name="T52" fmla="*/ 1402 w 4641"/>
              <a:gd name="T53" fmla="*/ 4084 h 4892"/>
              <a:gd name="T54" fmla="*/ 1350 w 4641"/>
              <a:gd name="T55" fmla="*/ 4018 h 4892"/>
              <a:gd name="T56" fmla="*/ 1313 w 4641"/>
              <a:gd name="T57" fmla="*/ 3943 h 4892"/>
              <a:gd name="T58" fmla="*/ 1291 w 4641"/>
              <a:gd name="T59" fmla="*/ 3864 h 4892"/>
              <a:gd name="T60" fmla="*/ 1285 w 4641"/>
              <a:gd name="T61" fmla="*/ 3783 h 4892"/>
              <a:gd name="T62" fmla="*/ 1292 w 4641"/>
              <a:gd name="T63" fmla="*/ 3701 h 4892"/>
              <a:gd name="T64" fmla="*/ 1317 w 4641"/>
              <a:gd name="T65" fmla="*/ 3621 h 4892"/>
              <a:gd name="T66" fmla="*/ 1357 w 4641"/>
              <a:gd name="T67" fmla="*/ 3547 h 4892"/>
              <a:gd name="T68" fmla="*/ 1412 w 4641"/>
              <a:gd name="T69" fmla="*/ 3479 h 4892"/>
              <a:gd name="T70" fmla="*/ 2738 w 4641"/>
              <a:gd name="T71" fmla="*/ 2494 h 4892"/>
              <a:gd name="T72" fmla="*/ 4069 w 4641"/>
              <a:gd name="T73" fmla="*/ 1515 h 4892"/>
              <a:gd name="T74" fmla="*/ 4130 w 4641"/>
              <a:gd name="T75" fmla="*/ 1485 h 4892"/>
              <a:gd name="T76" fmla="*/ 4194 w 4641"/>
              <a:gd name="T77" fmla="*/ 1466 h 4892"/>
              <a:gd name="T78" fmla="*/ 4257 w 4641"/>
              <a:gd name="T79" fmla="*/ 1456 h 4892"/>
              <a:gd name="T80" fmla="*/ 4321 w 4641"/>
              <a:gd name="T81" fmla="*/ 1457 h 4892"/>
              <a:gd name="T82" fmla="*/ 4383 w 4641"/>
              <a:gd name="T83" fmla="*/ 1467 h 4892"/>
              <a:gd name="T84" fmla="*/ 4444 w 4641"/>
              <a:gd name="T85" fmla="*/ 1486 h 4892"/>
              <a:gd name="T86" fmla="*/ 4501 w 4641"/>
              <a:gd name="T87" fmla="*/ 1513 h 4892"/>
              <a:gd name="T88" fmla="*/ 4553 w 4641"/>
              <a:gd name="T89" fmla="*/ 1548 h 4892"/>
              <a:gd name="T90" fmla="*/ 4601 w 4641"/>
              <a:gd name="T91" fmla="*/ 1590 h 4892"/>
              <a:gd name="T92" fmla="*/ 4641 w 4641"/>
              <a:gd name="T93" fmla="*/ 1640 h 4892"/>
              <a:gd name="T94" fmla="*/ 549 w 4641"/>
              <a:gd name="T95" fmla="*/ 4654 h 4892"/>
              <a:gd name="T96" fmla="*/ 547 w 4641"/>
              <a:gd name="T97" fmla="*/ 4563 h 4892"/>
              <a:gd name="T98" fmla="*/ 563 w 4641"/>
              <a:gd name="T99" fmla="*/ 4479 h 4892"/>
              <a:gd name="T100" fmla="*/ 596 w 4641"/>
              <a:gd name="T101" fmla="*/ 4401 h 4892"/>
              <a:gd name="T102" fmla="*/ 641 w 4641"/>
              <a:gd name="T103" fmla="*/ 4332 h 4892"/>
              <a:gd name="T104" fmla="*/ 698 w 4641"/>
              <a:gd name="T105" fmla="*/ 4275 h 4892"/>
              <a:gd name="T106" fmla="*/ 764 w 4641"/>
              <a:gd name="T107" fmla="*/ 4227 h 4892"/>
              <a:gd name="T108" fmla="*/ 840 w 4641"/>
              <a:gd name="T109" fmla="*/ 4194 h 4892"/>
              <a:gd name="T110" fmla="*/ 920 w 4641"/>
              <a:gd name="T111" fmla="*/ 4175 h 4892"/>
              <a:gd name="T112" fmla="*/ 1004 w 4641"/>
              <a:gd name="T113" fmla="*/ 4172 h 4892"/>
              <a:gd name="T114" fmla="*/ 1090 w 4641"/>
              <a:gd name="T115" fmla="*/ 4186 h 4892"/>
              <a:gd name="T116" fmla="*/ 2761 w 4641"/>
              <a:gd name="T117" fmla="*/ 4892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1" h="4892">
                <a:moveTo>
                  <a:pt x="0" y="0"/>
                </a:moveTo>
                <a:lnTo>
                  <a:pt x="3109" y="0"/>
                </a:lnTo>
                <a:lnTo>
                  <a:pt x="4130" y="439"/>
                </a:lnTo>
                <a:lnTo>
                  <a:pt x="4158" y="452"/>
                </a:lnTo>
                <a:lnTo>
                  <a:pt x="4185" y="467"/>
                </a:lnTo>
                <a:lnTo>
                  <a:pt x="4210" y="483"/>
                </a:lnTo>
                <a:lnTo>
                  <a:pt x="4234" y="501"/>
                </a:lnTo>
                <a:lnTo>
                  <a:pt x="4255" y="520"/>
                </a:lnTo>
                <a:lnTo>
                  <a:pt x="4276" y="540"/>
                </a:lnTo>
                <a:lnTo>
                  <a:pt x="4295" y="561"/>
                </a:lnTo>
                <a:lnTo>
                  <a:pt x="4311" y="583"/>
                </a:lnTo>
                <a:lnTo>
                  <a:pt x="4327" y="606"/>
                </a:lnTo>
                <a:lnTo>
                  <a:pt x="4340" y="630"/>
                </a:lnTo>
                <a:lnTo>
                  <a:pt x="4352" y="655"/>
                </a:lnTo>
                <a:lnTo>
                  <a:pt x="4363" y="679"/>
                </a:lnTo>
                <a:lnTo>
                  <a:pt x="4372" y="706"/>
                </a:lnTo>
                <a:lnTo>
                  <a:pt x="4380" y="733"/>
                </a:lnTo>
                <a:lnTo>
                  <a:pt x="4386" y="759"/>
                </a:lnTo>
                <a:lnTo>
                  <a:pt x="4389" y="786"/>
                </a:lnTo>
                <a:lnTo>
                  <a:pt x="4391" y="813"/>
                </a:lnTo>
                <a:lnTo>
                  <a:pt x="4392" y="840"/>
                </a:lnTo>
                <a:lnTo>
                  <a:pt x="4391" y="868"/>
                </a:lnTo>
                <a:lnTo>
                  <a:pt x="4388" y="895"/>
                </a:lnTo>
                <a:lnTo>
                  <a:pt x="4383" y="922"/>
                </a:lnTo>
                <a:lnTo>
                  <a:pt x="4378" y="949"/>
                </a:lnTo>
                <a:lnTo>
                  <a:pt x="4369" y="975"/>
                </a:lnTo>
                <a:lnTo>
                  <a:pt x="4360" y="1002"/>
                </a:lnTo>
                <a:lnTo>
                  <a:pt x="4348" y="1027"/>
                </a:lnTo>
                <a:lnTo>
                  <a:pt x="4335" y="1052"/>
                </a:lnTo>
                <a:lnTo>
                  <a:pt x="4320" y="1076"/>
                </a:lnTo>
                <a:lnTo>
                  <a:pt x="4302" y="1099"/>
                </a:lnTo>
                <a:lnTo>
                  <a:pt x="4284" y="1121"/>
                </a:lnTo>
                <a:lnTo>
                  <a:pt x="4264" y="1143"/>
                </a:lnTo>
                <a:lnTo>
                  <a:pt x="4241" y="1164"/>
                </a:lnTo>
                <a:lnTo>
                  <a:pt x="4217" y="1182"/>
                </a:lnTo>
                <a:lnTo>
                  <a:pt x="2614" y="2367"/>
                </a:lnTo>
                <a:lnTo>
                  <a:pt x="1066" y="3510"/>
                </a:lnTo>
                <a:lnTo>
                  <a:pt x="1040" y="3528"/>
                </a:lnTo>
                <a:lnTo>
                  <a:pt x="1015" y="3543"/>
                </a:lnTo>
                <a:lnTo>
                  <a:pt x="988" y="3557"/>
                </a:lnTo>
                <a:lnTo>
                  <a:pt x="961" y="3568"/>
                </a:lnTo>
                <a:lnTo>
                  <a:pt x="934" y="3578"/>
                </a:lnTo>
                <a:lnTo>
                  <a:pt x="906" y="3584"/>
                </a:lnTo>
                <a:lnTo>
                  <a:pt x="878" y="3590"/>
                </a:lnTo>
                <a:lnTo>
                  <a:pt x="851" y="3594"/>
                </a:lnTo>
                <a:lnTo>
                  <a:pt x="823" y="3595"/>
                </a:lnTo>
                <a:lnTo>
                  <a:pt x="796" y="3595"/>
                </a:lnTo>
                <a:lnTo>
                  <a:pt x="769" y="3594"/>
                </a:lnTo>
                <a:lnTo>
                  <a:pt x="741" y="3590"/>
                </a:lnTo>
                <a:lnTo>
                  <a:pt x="714" y="3586"/>
                </a:lnTo>
                <a:lnTo>
                  <a:pt x="688" y="3579"/>
                </a:lnTo>
                <a:lnTo>
                  <a:pt x="662" y="3570"/>
                </a:lnTo>
                <a:lnTo>
                  <a:pt x="637" y="3560"/>
                </a:lnTo>
                <a:lnTo>
                  <a:pt x="612" y="3548"/>
                </a:lnTo>
                <a:lnTo>
                  <a:pt x="588" y="3536"/>
                </a:lnTo>
                <a:lnTo>
                  <a:pt x="566" y="3520"/>
                </a:lnTo>
                <a:lnTo>
                  <a:pt x="543" y="3505"/>
                </a:lnTo>
                <a:lnTo>
                  <a:pt x="522" y="3487"/>
                </a:lnTo>
                <a:lnTo>
                  <a:pt x="501" y="3468"/>
                </a:lnTo>
                <a:lnTo>
                  <a:pt x="482" y="3448"/>
                </a:lnTo>
                <a:lnTo>
                  <a:pt x="465" y="3427"/>
                </a:lnTo>
                <a:lnTo>
                  <a:pt x="449" y="3405"/>
                </a:lnTo>
                <a:lnTo>
                  <a:pt x="434" y="3381"/>
                </a:lnTo>
                <a:lnTo>
                  <a:pt x="420" y="3355"/>
                </a:lnTo>
                <a:lnTo>
                  <a:pt x="409" y="3330"/>
                </a:lnTo>
                <a:lnTo>
                  <a:pt x="398" y="3302"/>
                </a:lnTo>
                <a:lnTo>
                  <a:pt x="390" y="3274"/>
                </a:lnTo>
                <a:lnTo>
                  <a:pt x="384" y="3244"/>
                </a:lnTo>
                <a:lnTo>
                  <a:pt x="379" y="3214"/>
                </a:lnTo>
                <a:lnTo>
                  <a:pt x="0" y="0"/>
                </a:lnTo>
                <a:close/>
                <a:moveTo>
                  <a:pt x="4641" y="1640"/>
                </a:moveTo>
                <a:lnTo>
                  <a:pt x="4641" y="4892"/>
                </a:lnTo>
                <a:lnTo>
                  <a:pt x="3213" y="4892"/>
                </a:lnTo>
                <a:lnTo>
                  <a:pt x="3010" y="4806"/>
                </a:lnTo>
                <a:lnTo>
                  <a:pt x="1547" y="4184"/>
                </a:lnTo>
                <a:lnTo>
                  <a:pt x="1519" y="4171"/>
                </a:lnTo>
                <a:lnTo>
                  <a:pt x="1492" y="4156"/>
                </a:lnTo>
                <a:lnTo>
                  <a:pt x="1468" y="4139"/>
                </a:lnTo>
                <a:lnTo>
                  <a:pt x="1444" y="4123"/>
                </a:lnTo>
                <a:lnTo>
                  <a:pt x="1422" y="4104"/>
                </a:lnTo>
                <a:lnTo>
                  <a:pt x="1402" y="4084"/>
                </a:lnTo>
                <a:lnTo>
                  <a:pt x="1383" y="4062"/>
                </a:lnTo>
                <a:lnTo>
                  <a:pt x="1366" y="4040"/>
                </a:lnTo>
                <a:lnTo>
                  <a:pt x="1350" y="4018"/>
                </a:lnTo>
                <a:lnTo>
                  <a:pt x="1337" y="3993"/>
                </a:lnTo>
                <a:lnTo>
                  <a:pt x="1324" y="3969"/>
                </a:lnTo>
                <a:lnTo>
                  <a:pt x="1313" y="3943"/>
                </a:lnTo>
                <a:lnTo>
                  <a:pt x="1305" y="3917"/>
                </a:lnTo>
                <a:lnTo>
                  <a:pt x="1297" y="3891"/>
                </a:lnTo>
                <a:lnTo>
                  <a:pt x="1291" y="3864"/>
                </a:lnTo>
                <a:lnTo>
                  <a:pt x="1287" y="3837"/>
                </a:lnTo>
                <a:lnTo>
                  <a:pt x="1285" y="3809"/>
                </a:lnTo>
                <a:lnTo>
                  <a:pt x="1285" y="3783"/>
                </a:lnTo>
                <a:lnTo>
                  <a:pt x="1286" y="3755"/>
                </a:lnTo>
                <a:lnTo>
                  <a:pt x="1288" y="3727"/>
                </a:lnTo>
                <a:lnTo>
                  <a:pt x="1292" y="3701"/>
                </a:lnTo>
                <a:lnTo>
                  <a:pt x="1299" y="3674"/>
                </a:lnTo>
                <a:lnTo>
                  <a:pt x="1307" y="3648"/>
                </a:lnTo>
                <a:lnTo>
                  <a:pt x="1317" y="3621"/>
                </a:lnTo>
                <a:lnTo>
                  <a:pt x="1328" y="3595"/>
                </a:lnTo>
                <a:lnTo>
                  <a:pt x="1341" y="3571"/>
                </a:lnTo>
                <a:lnTo>
                  <a:pt x="1357" y="3547"/>
                </a:lnTo>
                <a:lnTo>
                  <a:pt x="1373" y="3523"/>
                </a:lnTo>
                <a:lnTo>
                  <a:pt x="1392" y="3500"/>
                </a:lnTo>
                <a:lnTo>
                  <a:pt x="1412" y="3479"/>
                </a:lnTo>
                <a:lnTo>
                  <a:pt x="1435" y="3459"/>
                </a:lnTo>
                <a:lnTo>
                  <a:pt x="1460" y="3439"/>
                </a:lnTo>
                <a:lnTo>
                  <a:pt x="2738" y="2494"/>
                </a:lnTo>
                <a:lnTo>
                  <a:pt x="4029" y="1540"/>
                </a:lnTo>
                <a:lnTo>
                  <a:pt x="4049" y="1527"/>
                </a:lnTo>
                <a:lnTo>
                  <a:pt x="4069" y="1515"/>
                </a:lnTo>
                <a:lnTo>
                  <a:pt x="4089" y="1504"/>
                </a:lnTo>
                <a:lnTo>
                  <a:pt x="4109" y="1494"/>
                </a:lnTo>
                <a:lnTo>
                  <a:pt x="4130" y="1485"/>
                </a:lnTo>
                <a:lnTo>
                  <a:pt x="4151" y="1477"/>
                </a:lnTo>
                <a:lnTo>
                  <a:pt x="4173" y="1470"/>
                </a:lnTo>
                <a:lnTo>
                  <a:pt x="4194" y="1466"/>
                </a:lnTo>
                <a:lnTo>
                  <a:pt x="4215" y="1462"/>
                </a:lnTo>
                <a:lnTo>
                  <a:pt x="4236" y="1458"/>
                </a:lnTo>
                <a:lnTo>
                  <a:pt x="4257" y="1456"/>
                </a:lnTo>
                <a:lnTo>
                  <a:pt x="4279" y="1456"/>
                </a:lnTo>
                <a:lnTo>
                  <a:pt x="4300" y="1456"/>
                </a:lnTo>
                <a:lnTo>
                  <a:pt x="4321" y="1457"/>
                </a:lnTo>
                <a:lnTo>
                  <a:pt x="4342" y="1459"/>
                </a:lnTo>
                <a:lnTo>
                  <a:pt x="4363" y="1463"/>
                </a:lnTo>
                <a:lnTo>
                  <a:pt x="4383" y="1467"/>
                </a:lnTo>
                <a:lnTo>
                  <a:pt x="4404" y="1473"/>
                </a:lnTo>
                <a:lnTo>
                  <a:pt x="4424" y="1478"/>
                </a:lnTo>
                <a:lnTo>
                  <a:pt x="4444" y="1486"/>
                </a:lnTo>
                <a:lnTo>
                  <a:pt x="4463" y="1494"/>
                </a:lnTo>
                <a:lnTo>
                  <a:pt x="4482" y="1503"/>
                </a:lnTo>
                <a:lnTo>
                  <a:pt x="4501" y="1513"/>
                </a:lnTo>
                <a:lnTo>
                  <a:pt x="4519" y="1524"/>
                </a:lnTo>
                <a:lnTo>
                  <a:pt x="4536" y="1535"/>
                </a:lnTo>
                <a:lnTo>
                  <a:pt x="4553" y="1548"/>
                </a:lnTo>
                <a:lnTo>
                  <a:pt x="4570" y="1561"/>
                </a:lnTo>
                <a:lnTo>
                  <a:pt x="4585" y="1576"/>
                </a:lnTo>
                <a:lnTo>
                  <a:pt x="4601" y="1590"/>
                </a:lnTo>
                <a:lnTo>
                  <a:pt x="4615" y="1606"/>
                </a:lnTo>
                <a:lnTo>
                  <a:pt x="4629" y="1622"/>
                </a:lnTo>
                <a:lnTo>
                  <a:pt x="4641" y="1640"/>
                </a:lnTo>
                <a:close/>
                <a:moveTo>
                  <a:pt x="2761" y="4892"/>
                </a:moveTo>
                <a:lnTo>
                  <a:pt x="577" y="4892"/>
                </a:lnTo>
                <a:lnTo>
                  <a:pt x="549" y="4654"/>
                </a:lnTo>
                <a:lnTo>
                  <a:pt x="546" y="4623"/>
                </a:lnTo>
                <a:lnTo>
                  <a:pt x="546" y="4593"/>
                </a:lnTo>
                <a:lnTo>
                  <a:pt x="547" y="4563"/>
                </a:lnTo>
                <a:lnTo>
                  <a:pt x="551" y="4534"/>
                </a:lnTo>
                <a:lnTo>
                  <a:pt x="557" y="4506"/>
                </a:lnTo>
                <a:lnTo>
                  <a:pt x="563" y="4479"/>
                </a:lnTo>
                <a:lnTo>
                  <a:pt x="572" y="4452"/>
                </a:lnTo>
                <a:lnTo>
                  <a:pt x="583" y="4426"/>
                </a:lnTo>
                <a:lnTo>
                  <a:pt x="596" y="4401"/>
                </a:lnTo>
                <a:lnTo>
                  <a:pt x="609" y="4378"/>
                </a:lnTo>
                <a:lnTo>
                  <a:pt x="624" y="4354"/>
                </a:lnTo>
                <a:lnTo>
                  <a:pt x="641" y="4332"/>
                </a:lnTo>
                <a:lnTo>
                  <a:pt x="659" y="4312"/>
                </a:lnTo>
                <a:lnTo>
                  <a:pt x="678" y="4292"/>
                </a:lnTo>
                <a:lnTo>
                  <a:pt x="698" y="4275"/>
                </a:lnTo>
                <a:lnTo>
                  <a:pt x="719" y="4257"/>
                </a:lnTo>
                <a:lnTo>
                  <a:pt x="741" y="4241"/>
                </a:lnTo>
                <a:lnTo>
                  <a:pt x="764" y="4227"/>
                </a:lnTo>
                <a:lnTo>
                  <a:pt x="789" y="4215"/>
                </a:lnTo>
                <a:lnTo>
                  <a:pt x="814" y="4204"/>
                </a:lnTo>
                <a:lnTo>
                  <a:pt x="840" y="4194"/>
                </a:lnTo>
                <a:lnTo>
                  <a:pt x="865" y="4186"/>
                </a:lnTo>
                <a:lnTo>
                  <a:pt x="893" y="4179"/>
                </a:lnTo>
                <a:lnTo>
                  <a:pt x="920" y="4175"/>
                </a:lnTo>
                <a:lnTo>
                  <a:pt x="947" y="4172"/>
                </a:lnTo>
                <a:lnTo>
                  <a:pt x="976" y="4171"/>
                </a:lnTo>
                <a:lnTo>
                  <a:pt x="1004" y="4172"/>
                </a:lnTo>
                <a:lnTo>
                  <a:pt x="1033" y="4174"/>
                </a:lnTo>
                <a:lnTo>
                  <a:pt x="1062" y="4179"/>
                </a:lnTo>
                <a:lnTo>
                  <a:pt x="1090" y="4186"/>
                </a:lnTo>
                <a:lnTo>
                  <a:pt x="1119" y="4195"/>
                </a:lnTo>
                <a:lnTo>
                  <a:pt x="1148" y="4206"/>
                </a:lnTo>
                <a:lnTo>
                  <a:pt x="2761" y="489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1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4"/>
          <p:cNvSpPr>
            <a:spLocks noGrp="1"/>
          </p:cNvSpPr>
          <p:nvPr>
            <p:ph type="pic" sz="quarter" idx="13"/>
          </p:nvPr>
        </p:nvSpPr>
        <p:spPr>
          <a:xfrm>
            <a:off x="8408135" y="945219"/>
            <a:ext cx="1474191" cy="2593853"/>
          </a:xfrm>
          <a:custGeom>
            <a:avLst/>
            <a:gdLst>
              <a:gd name="connsiteX0" fmla="*/ 0 w 2211286"/>
              <a:gd name="connsiteY0" fmla="*/ 0 h 3891381"/>
              <a:gd name="connsiteX1" fmla="*/ 2211286 w 2211286"/>
              <a:gd name="connsiteY1" fmla="*/ 0 h 3891381"/>
              <a:gd name="connsiteX2" fmla="*/ 2211286 w 2211286"/>
              <a:gd name="connsiteY2" fmla="*/ 778757 h 3891381"/>
              <a:gd name="connsiteX3" fmla="*/ 1610394 w 2211286"/>
              <a:gd name="connsiteY3" fmla="*/ 778757 h 3891381"/>
              <a:gd name="connsiteX4" fmla="*/ 1610394 w 2211286"/>
              <a:gd name="connsiteY4" fmla="*/ 3891381 h 3891381"/>
              <a:gd name="connsiteX5" fmla="*/ 598489 w 2211286"/>
              <a:gd name="connsiteY5" fmla="*/ 3891381 h 3891381"/>
              <a:gd name="connsiteX6" fmla="*/ 598489 w 2211286"/>
              <a:gd name="connsiteY6" fmla="*/ 778757 h 3891381"/>
              <a:gd name="connsiteX7" fmla="*/ 0 w 2211286"/>
              <a:gd name="connsiteY7" fmla="*/ 778757 h 3891381"/>
              <a:gd name="connsiteX8" fmla="*/ 0 w 2211286"/>
              <a:gd name="connsiteY8" fmla="*/ 0 h 38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286" h="3891381">
                <a:moveTo>
                  <a:pt x="0" y="0"/>
                </a:moveTo>
                <a:lnTo>
                  <a:pt x="2211286" y="0"/>
                </a:lnTo>
                <a:lnTo>
                  <a:pt x="2211286" y="778757"/>
                </a:lnTo>
                <a:lnTo>
                  <a:pt x="1610394" y="778757"/>
                </a:lnTo>
                <a:lnTo>
                  <a:pt x="1610394" y="3891381"/>
                </a:lnTo>
                <a:lnTo>
                  <a:pt x="598489" y="3891381"/>
                </a:lnTo>
                <a:lnTo>
                  <a:pt x="598489" y="778757"/>
                </a:lnTo>
                <a:lnTo>
                  <a:pt x="0" y="7787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941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19601" y="2091869"/>
            <a:ext cx="2197100" cy="278417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70701" y="2091869"/>
            <a:ext cx="2197100" cy="278417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321801" y="2091869"/>
            <a:ext cx="2197100" cy="278417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061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1"/>
          </p:nvPr>
        </p:nvSpPr>
        <p:spPr bwMode="auto">
          <a:xfrm>
            <a:off x="7975600" y="1928839"/>
            <a:ext cx="2336800" cy="2706932"/>
          </a:xfrm>
          <a:custGeom>
            <a:avLst/>
            <a:gdLst>
              <a:gd name="T0" fmla="*/ 7903 w 14000"/>
              <a:gd name="T1" fmla="*/ 8 h 16220"/>
              <a:gd name="T2" fmla="*/ 8865 w 14000"/>
              <a:gd name="T3" fmla="*/ 132 h 16220"/>
              <a:gd name="T4" fmla="*/ 9777 w 14000"/>
              <a:gd name="T5" fmla="*/ 393 h 16220"/>
              <a:gd name="T6" fmla="*/ 10630 w 14000"/>
              <a:gd name="T7" fmla="*/ 783 h 16220"/>
              <a:gd name="T8" fmla="*/ 11412 w 14000"/>
              <a:gd name="T9" fmla="*/ 1287 h 16220"/>
              <a:gd name="T10" fmla="*/ 12112 w 14000"/>
              <a:gd name="T11" fmla="*/ 1897 h 16220"/>
              <a:gd name="T12" fmla="*/ 12719 w 14000"/>
              <a:gd name="T13" fmla="*/ 2600 h 16220"/>
              <a:gd name="T14" fmla="*/ 13221 w 14000"/>
              <a:gd name="T15" fmla="*/ 3386 h 16220"/>
              <a:gd name="T16" fmla="*/ 13609 w 14000"/>
              <a:gd name="T17" fmla="*/ 4244 h 16220"/>
              <a:gd name="T18" fmla="*/ 13869 w 14000"/>
              <a:gd name="T19" fmla="*/ 5160 h 16220"/>
              <a:gd name="T20" fmla="*/ 13992 w 14000"/>
              <a:gd name="T21" fmla="*/ 6126 h 16220"/>
              <a:gd name="T22" fmla="*/ 13992 w 14000"/>
              <a:gd name="T23" fmla="*/ 10094 h 16220"/>
              <a:gd name="T24" fmla="*/ 13869 w 14000"/>
              <a:gd name="T25" fmla="*/ 11060 h 16220"/>
              <a:gd name="T26" fmla="*/ 13609 w 14000"/>
              <a:gd name="T27" fmla="*/ 11977 h 16220"/>
              <a:gd name="T28" fmla="*/ 13221 w 14000"/>
              <a:gd name="T29" fmla="*/ 12834 h 16220"/>
              <a:gd name="T30" fmla="*/ 12719 w 14000"/>
              <a:gd name="T31" fmla="*/ 13620 h 16220"/>
              <a:gd name="T32" fmla="*/ 12112 w 14000"/>
              <a:gd name="T33" fmla="*/ 14323 h 16220"/>
              <a:gd name="T34" fmla="*/ 11412 w 14000"/>
              <a:gd name="T35" fmla="*/ 14934 h 16220"/>
              <a:gd name="T36" fmla="*/ 10630 w 14000"/>
              <a:gd name="T37" fmla="*/ 15438 h 16220"/>
              <a:gd name="T38" fmla="*/ 9777 w 14000"/>
              <a:gd name="T39" fmla="*/ 15827 h 16220"/>
              <a:gd name="T40" fmla="*/ 8865 w 14000"/>
              <a:gd name="T41" fmla="*/ 16088 h 16220"/>
              <a:gd name="T42" fmla="*/ 7903 w 14000"/>
              <a:gd name="T43" fmla="*/ 16212 h 16220"/>
              <a:gd name="T44" fmla="*/ 6097 w 14000"/>
              <a:gd name="T45" fmla="*/ 16212 h 16220"/>
              <a:gd name="T46" fmla="*/ 5135 w 14000"/>
              <a:gd name="T47" fmla="*/ 16088 h 16220"/>
              <a:gd name="T48" fmla="*/ 4222 w 14000"/>
              <a:gd name="T49" fmla="*/ 15827 h 16220"/>
              <a:gd name="T50" fmla="*/ 3370 w 14000"/>
              <a:gd name="T51" fmla="*/ 15438 h 16220"/>
              <a:gd name="T52" fmla="*/ 2588 w 14000"/>
              <a:gd name="T53" fmla="*/ 14934 h 16220"/>
              <a:gd name="T54" fmla="*/ 1888 w 14000"/>
              <a:gd name="T55" fmla="*/ 14323 h 16220"/>
              <a:gd name="T56" fmla="*/ 1280 w 14000"/>
              <a:gd name="T57" fmla="*/ 13620 h 16220"/>
              <a:gd name="T58" fmla="*/ 779 w 14000"/>
              <a:gd name="T59" fmla="*/ 12834 h 16220"/>
              <a:gd name="T60" fmla="*/ 391 w 14000"/>
              <a:gd name="T61" fmla="*/ 11977 h 16220"/>
              <a:gd name="T62" fmla="*/ 131 w 14000"/>
              <a:gd name="T63" fmla="*/ 11060 h 16220"/>
              <a:gd name="T64" fmla="*/ 8 w 14000"/>
              <a:gd name="T65" fmla="*/ 10094 h 16220"/>
              <a:gd name="T66" fmla="*/ 8 w 14000"/>
              <a:gd name="T67" fmla="*/ 6126 h 16220"/>
              <a:gd name="T68" fmla="*/ 131 w 14000"/>
              <a:gd name="T69" fmla="*/ 5160 h 16220"/>
              <a:gd name="T70" fmla="*/ 391 w 14000"/>
              <a:gd name="T71" fmla="*/ 4244 h 16220"/>
              <a:gd name="T72" fmla="*/ 779 w 14000"/>
              <a:gd name="T73" fmla="*/ 3386 h 16220"/>
              <a:gd name="T74" fmla="*/ 1280 w 14000"/>
              <a:gd name="T75" fmla="*/ 2600 h 16220"/>
              <a:gd name="T76" fmla="*/ 1888 w 14000"/>
              <a:gd name="T77" fmla="*/ 1897 h 16220"/>
              <a:gd name="T78" fmla="*/ 2588 w 14000"/>
              <a:gd name="T79" fmla="*/ 1287 h 16220"/>
              <a:gd name="T80" fmla="*/ 3370 w 14000"/>
              <a:gd name="T81" fmla="*/ 783 h 16220"/>
              <a:gd name="T82" fmla="*/ 4222 w 14000"/>
              <a:gd name="T83" fmla="*/ 393 h 16220"/>
              <a:gd name="T84" fmla="*/ 5135 w 14000"/>
              <a:gd name="T85" fmla="*/ 132 h 16220"/>
              <a:gd name="T86" fmla="*/ 6097 w 14000"/>
              <a:gd name="T87" fmla="*/ 8 h 1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00" h="16220">
                <a:moveTo>
                  <a:pt x="6426" y="0"/>
                </a:moveTo>
                <a:lnTo>
                  <a:pt x="7574" y="0"/>
                </a:lnTo>
                <a:lnTo>
                  <a:pt x="7903" y="8"/>
                </a:lnTo>
                <a:lnTo>
                  <a:pt x="8228" y="33"/>
                </a:lnTo>
                <a:lnTo>
                  <a:pt x="8549" y="75"/>
                </a:lnTo>
                <a:lnTo>
                  <a:pt x="8865" y="132"/>
                </a:lnTo>
                <a:lnTo>
                  <a:pt x="9175" y="205"/>
                </a:lnTo>
                <a:lnTo>
                  <a:pt x="9479" y="292"/>
                </a:lnTo>
                <a:lnTo>
                  <a:pt x="9777" y="393"/>
                </a:lnTo>
                <a:lnTo>
                  <a:pt x="10068" y="510"/>
                </a:lnTo>
                <a:lnTo>
                  <a:pt x="10353" y="640"/>
                </a:lnTo>
                <a:lnTo>
                  <a:pt x="10630" y="783"/>
                </a:lnTo>
                <a:lnTo>
                  <a:pt x="10899" y="939"/>
                </a:lnTo>
                <a:lnTo>
                  <a:pt x="11160" y="1107"/>
                </a:lnTo>
                <a:lnTo>
                  <a:pt x="11412" y="1287"/>
                </a:lnTo>
                <a:lnTo>
                  <a:pt x="11655" y="1479"/>
                </a:lnTo>
                <a:lnTo>
                  <a:pt x="11888" y="1683"/>
                </a:lnTo>
                <a:lnTo>
                  <a:pt x="12112" y="1897"/>
                </a:lnTo>
                <a:lnTo>
                  <a:pt x="12325" y="2122"/>
                </a:lnTo>
                <a:lnTo>
                  <a:pt x="12528" y="2356"/>
                </a:lnTo>
                <a:lnTo>
                  <a:pt x="12719" y="2600"/>
                </a:lnTo>
                <a:lnTo>
                  <a:pt x="12898" y="2854"/>
                </a:lnTo>
                <a:lnTo>
                  <a:pt x="13066" y="3115"/>
                </a:lnTo>
                <a:lnTo>
                  <a:pt x="13221" y="3386"/>
                </a:lnTo>
                <a:lnTo>
                  <a:pt x="13363" y="3665"/>
                </a:lnTo>
                <a:lnTo>
                  <a:pt x="13493" y="3951"/>
                </a:lnTo>
                <a:lnTo>
                  <a:pt x="13609" y="4244"/>
                </a:lnTo>
                <a:lnTo>
                  <a:pt x="13709" y="4543"/>
                </a:lnTo>
                <a:lnTo>
                  <a:pt x="13796" y="4849"/>
                </a:lnTo>
                <a:lnTo>
                  <a:pt x="13869" y="5160"/>
                </a:lnTo>
                <a:lnTo>
                  <a:pt x="13925" y="5477"/>
                </a:lnTo>
                <a:lnTo>
                  <a:pt x="13967" y="5800"/>
                </a:lnTo>
                <a:lnTo>
                  <a:pt x="13992" y="6126"/>
                </a:lnTo>
                <a:lnTo>
                  <a:pt x="14000" y="6458"/>
                </a:lnTo>
                <a:lnTo>
                  <a:pt x="14000" y="9762"/>
                </a:lnTo>
                <a:lnTo>
                  <a:pt x="13992" y="10094"/>
                </a:lnTo>
                <a:lnTo>
                  <a:pt x="13967" y="10420"/>
                </a:lnTo>
                <a:lnTo>
                  <a:pt x="13925" y="10743"/>
                </a:lnTo>
                <a:lnTo>
                  <a:pt x="13869" y="11060"/>
                </a:lnTo>
                <a:lnTo>
                  <a:pt x="13796" y="11372"/>
                </a:lnTo>
                <a:lnTo>
                  <a:pt x="13709" y="11677"/>
                </a:lnTo>
                <a:lnTo>
                  <a:pt x="13609" y="11977"/>
                </a:lnTo>
                <a:lnTo>
                  <a:pt x="13493" y="12270"/>
                </a:lnTo>
                <a:lnTo>
                  <a:pt x="13363" y="12556"/>
                </a:lnTo>
                <a:lnTo>
                  <a:pt x="13221" y="12834"/>
                </a:lnTo>
                <a:lnTo>
                  <a:pt x="13066" y="13105"/>
                </a:lnTo>
                <a:lnTo>
                  <a:pt x="12898" y="13366"/>
                </a:lnTo>
                <a:lnTo>
                  <a:pt x="12719" y="13620"/>
                </a:lnTo>
                <a:lnTo>
                  <a:pt x="12528" y="13864"/>
                </a:lnTo>
                <a:lnTo>
                  <a:pt x="12325" y="14099"/>
                </a:lnTo>
                <a:lnTo>
                  <a:pt x="12112" y="14323"/>
                </a:lnTo>
                <a:lnTo>
                  <a:pt x="11888" y="14537"/>
                </a:lnTo>
                <a:lnTo>
                  <a:pt x="11655" y="14741"/>
                </a:lnTo>
                <a:lnTo>
                  <a:pt x="11412" y="14934"/>
                </a:lnTo>
                <a:lnTo>
                  <a:pt x="11160" y="15114"/>
                </a:lnTo>
                <a:lnTo>
                  <a:pt x="10899" y="15282"/>
                </a:lnTo>
                <a:lnTo>
                  <a:pt x="10630" y="15438"/>
                </a:lnTo>
                <a:lnTo>
                  <a:pt x="10353" y="15581"/>
                </a:lnTo>
                <a:lnTo>
                  <a:pt x="10068" y="15711"/>
                </a:lnTo>
                <a:lnTo>
                  <a:pt x="9777" y="15827"/>
                </a:lnTo>
                <a:lnTo>
                  <a:pt x="9479" y="15929"/>
                </a:lnTo>
                <a:lnTo>
                  <a:pt x="9175" y="16016"/>
                </a:lnTo>
                <a:lnTo>
                  <a:pt x="8865" y="16088"/>
                </a:lnTo>
                <a:lnTo>
                  <a:pt x="8549" y="16145"/>
                </a:lnTo>
                <a:lnTo>
                  <a:pt x="8228" y="16187"/>
                </a:lnTo>
                <a:lnTo>
                  <a:pt x="7903" y="16212"/>
                </a:lnTo>
                <a:lnTo>
                  <a:pt x="7574" y="16220"/>
                </a:lnTo>
                <a:lnTo>
                  <a:pt x="6426" y="16220"/>
                </a:lnTo>
                <a:lnTo>
                  <a:pt x="6097" y="16212"/>
                </a:lnTo>
                <a:lnTo>
                  <a:pt x="5772" y="16187"/>
                </a:lnTo>
                <a:lnTo>
                  <a:pt x="5451" y="16145"/>
                </a:lnTo>
                <a:lnTo>
                  <a:pt x="5135" y="16088"/>
                </a:lnTo>
                <a:lnTo>
                  <a:pt x="4824" y="16016"/>
                </a:lnTo>
                <a:lnTo>
                  <a:pt x="4521" y="15929"/>
                </a:lnTo>
                <a:lnTo>
                  <a:pt x="4222" y="15827"/>
                </a:lnTo>
                <a:lnTo>
                  <a:pt x="3931" y="15711"/>
                </a:lnTo>
                <a:lnTo>
                  <a:pt x="3646" y="15581"/>
                </a:lnTo>
                <a:lnTo>
                  <a:pt x="3370" y="15438"/>
                </a:lnTo>
                <a:lnTo>
                  <a:pt x="3100" y="15282"/>
                </a:lnTo>
                <a:lnTo>
                  <a:pt x="2840" y="15114"/>
                </a:lnTo>
                <a:lnTo>
                  <a:pt x="2588" y="14934"/>
                </a:lnTo>
                <a:lnTo>
                  <a:pt x="2345" y="14741"/>
                </a:lnTo>
                <a:lnTo>
                  <a:pt x="2111" y="14537"/>
                </a:lnTo>
                <a:lnTo>
                  <a:pt x="1888" y="14323"/>
                </a:lnTo>
                <a:lnTo>
                  <a:pt x="1675" y="14099"/>
                </a:lnTo>
                <a:lnTo>
                  <a:pt x="1472" y="13864"/>
                </a:lnTo>
                <a:lnTo>
                  <a:pt x="1280" y="13620"/>
                </a:lnTo>
                <a:lnTo>
                  <a:pt x="1102" y="13366"/>
                </a:lnTo>
                <a:lnTo>
                  <a:pt x="933" y="13105"/>
                </a:lnTo>
                <a:lnTo>
                  <a:pt x="779" y="12834"/>
                </a:lnTo>
                <a:lnTo>
                  <a:pt x="636" y="12556"/>
                </a:lnTo>
                <a:lnTo>
                  <a:pt x="506" y="12270"/>
                </a:lnTo>
                <a:lnTo>
                  <a:pt x="391" y="11977"/>
                </a:lnTo>
                <a:lnTo>
                  <a:pt x="290" y="11677"/>
                </a:lnTo>
                <a:lnTo>
                  <a:pt x="203" y="11372"/>
                </a:lnTo>
                <a:lnTo>
                  <a:pt x="131" y="11060"/>
                </a:lnTo>
                <a:lnTo>
                  <a:pt x="75" y="10743"/>
                </a:lnTo>
                <a:lnTo>
                  <a:pt x="33" y="10420"/>
                </a:lnTo>
                <a:lnTo>
                  <a:pt x="8" y="10094"/>
                </a:lnTo>
                <a:lnTo>
                  <a:pt x="0" y="9762"/>
                </a:lnTo>
                <a:lnTo>
                  <a:pt x="0" y="6458"/>
                </a:lnTo>
                <a:lnTo>
                  <a:pt x="8" y="6126"/>
                </a:lnTo>
                <a:lnTo>
                  <a:pt x="33" y="5800"/>
                </a:lnTo>
                <a:lnTo>
                  <a:pt x="75" y="5477"/>
                </a:lnTo>
                <a:lnTo>
                  <a:pt x="131" y="5160"/>
                </a:lnTo>
                <a:lnTo>
                  <a:pt x="203" y="4849"/>
                </a:lnTo>
                <a:lnTo>
                  <a:pt x="290" y="4543"/>
                </a:lnTo>
                <a:lnTo>
                  <a:pt x="391" y="4244"/>
                </a:lnTo>
                <a:lnTo>
                  <a:pt x="506" y="3951"/>
                </a:lnTo>
                <a:lnTo>
                  <a:pt x="636" y="3665"/>
                </a:lnTo>
                <a:lnTo>
                  <a:pt x="779" y="3386"/>
                </a:lnTo>
                <a:lnTo>
                  <a:pt x="933" y="3115"/>
                </a:lnTo>
                <a:lnTo>
                  <a:pt x="1102" y="2854"/>
                </a:lnTo>
                <a:lnTo>
                  <a:pt x="1280" y="2600"/>
                </a:lnTo>
                <a:lnTo>
                  <a:pt x="1472" y="2356"/>
                </a:lnTo>
                <a:lnTo>
                  <a:pt x="1675" y="2122"/>
                </a:lnTo>
                <a:lnTo>
                  <a:pt x="1888" y="1897"/>
                </a:lnTo>
                <a:lnTo>
                  <a:pt x="2111" y="1683"/>
                </a:lnTo>
                <a:lnTo>
                  <a:pt x="2345" y="1479"/>
                </a:lnTo>
                <a:lnTo>
                  <a:pt x="2588" y="1287"/>
                </a:lnTo>
                <a:lnTo>
                  <a:pt x="2840" y="1107"/>
                </a:lnTo>
                <a:lnTo>
                  <a:pt x="3100" y="939"/>
                </a:lnTo>
                <a:lnTo>
                  <a:pt x="3370" y="783"/>
                </a:lnTo>
                <a:lnTo>
                  <a:pt x="3646" y="640"/>
                </a:lnTo>
                <a:lnTo>
                  <a:pt x="3931" y="510"/>
                </a:lnTo>
                <a:lnTo>
                  <a:pt x="4222" y="393"/>
                </a:lnTo>
                <a:lnTo>
                  <a:pt x="4521" y="292"/>
                </a:lnTo>
                <a:lnTo>
                  <a:pt x="4824" y="205"/>
                </a:lnTo>
                <a:lnTo>
                  <a:pt x="5135" y="132"/>
                </a:lnTo>
                <a:lnTo>
                  <a:pt x="5451" y="75"/>
                </a:lnTo>
                <a:lnTo>
                  <a:pt x="5772" y="33"/>
                </a:lnTo>
                <a:lnTo>
                  <a:pt x="6097" y="8"/>
                </a:lnTo>
                <a:lnTo>
                  <a:pt x="6426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3" name="Freeform 5"/>
          <p:cNvSpPr>
            <a:spLocks noGrp="1"/>
          </p:cNvSpPr>
          <p:nvPr>
            <p:ph type="pic" sz="quarter" idx="10"/>
          </p:nvPr>
        </p:nvSpPr>
        <p:spPr bwMode="auto">
          <a:xfrm>
            <a:off x="1879600" y="1928839"/>
            <a:ext cx="2336800" cy="2706932"/>
          </a:xfrm>
          <a:custGeom>
            <a:avLst/>
            <a:gdLst>
              <a:gd name="T0" fmla="*/ 7903 w 14000"/>
              <a:gd name="T1" fmla="*/ 8 h 16220"/>
              <a:gd name="T2" fmla="*/ 8865 w 14000"/>
              <a:gd name="T3" fmla="*/ 132 h 16220"/>
              <a:gd name="T4" fmla="*/ 9777 w 14000"/>
              <a:gd name="T5" fmla="*/ 393 h 16220"/>
              <a:gd name="T6" fmla="*/ 10630 w 14000"/>
              <a:gd name="T7" fmla="*/ 783 h 16220"/>
              <a:gd name="T8" fmla="*/ 11412 w 14000"/>
              <a:gd name="T9" fmla="*/ 1287 h 16220"/>
              <a:gd name="T10" fmla="*/ 12112 w 14000"/>
              <a:gd name="T11" fmla="*/ 1897 h 16220"/>
              <a:gd name="T12" fmla="*/ 12719 w 14000"/>
              <a:gd name="T13" fmla="*/ 2600 h 16220"/>
              <a:gd name="T14" fmla="*/ 13221 w 14000"/>
              <a:gd name="T15" fmla="*/ 3386 h 16220"/>
              <a:gd name="T16" fmla="*/ 13609 w 14000"/>
              <a:gd name="T17" fmla="*/ 4244 h 16220"/>
              <a:gd name="T18" fmla="*/ 13869 w 14000"/>
              <a:gd name="T19" fmla="*/ 5160 h 16220"/>
              <a:gd name="T20" fmla="*/ 13992 w 14000"/>
              <a:gd name="T21" fmla="*/ 6126 h 16220"/>
              <a:gd name="T22" fmla="*/ 13992 w 14000"/>
              <a:gd name="T23" fmla="*/ 10094 h 16220"/>
              <a:gd name="T24" fmla="*/ 13869 w 14000"/>
              <a:gd name="T25" fmla="*/ 11060 h 16220"/>
              <a:gd name="T26" fmla="*/ 13609 w 14000"/>
              <a:gd name="T27" fmla="*/ 11977 h 16220"/>
              <a:gd name="T28" fmla="*/ 13221 w 14000"/>
              <a:gd name="T29" fmla="*/ 12834 h 16220"/>
              <a:gd name="T30" fmla="*/ 12719 w 14000"/>
              <a:gd name="T31" fmla="*/ 13620 h 16220"/>
              <a:gd name="T32" fmla="*/ 12112 w 14000"/>
              <a:gd name="T33" fmla="*/ 14323 h 16220"/>
              <a:gd name="T34" fmla="*/ 11412 w 14000"/>
              <a:gd name="T35" fmla="*/ 14934 h 16220"/>
              <a:gd name="T36" fmla="*/ 10630 w 14000"/>
              <a:gd name="T37" fmla="*/ 15438 h 16220"/>
              <a:gd name="T38" fmla="*/ 9777 w 14000"/>
              <a:gd name="T39" fmla="*/ 15827 h 16220"/>
              <a:gd name="T40" fmla="*/ 8865 w 14000"/>
              <a:gd name="T41" fmla="*/ 16088 h 16220"/>
              <a:gd name="T42" fmla="*/ 7903 w 14000"/>
              <a:gd name="T43" fmla="*/ 16212 h 16220"/>
              <a:gd name="T44" fmla="*/ 6097 w 14000"/>
              <a:gd name="T45" fmla="*/ 16212 h 16220"/>
              <a:gd name="T46" fmla="*/ 5135 w 14000"/>
              <a:gd name="T47" fmla="*/ 16088 h 16220"/>
              <a:gd name="T48" fmla="*/ 4222 w 14000"/>
              <a:gd name="T49" fmla="*/ 15827 h 16220"/>
              <a:gd name="T50" fmla="*/ 3370 w 14000"/>
              <a:gd name="T51" fmla="*/ 15438 h 16220"/>
              <a:gd name="T52" fmla="*/ 2588 w 14000"/>
              <a:gd name="T53" fmla="*/ 14934 h 16220"/>
              <a:gd name="T54" fmla="*/ 1888 w 14000"/>
              <a:gd name="T55" fmla="*/ 14323 h 16220"/>
              <a:gd name="T56" fmla="*/ 1280 w 14000"/>
              <a:gd name="T57" fmla="*/ 13620 h 16220"/>
              <a:gd name="T58" fmla="*/ 779 w 14000"/>
              <a:gd name="T59" fmla="*/ 12834 h 16220"/>
              <a:gd name="T60" fmla="*/ 391 w 14000"/>
              <a:gd name="T61" fmla="*/ 11977 h 16220"/>
              <a:gd name="T62" fmla="*/ 131 w 14000"/>
              <a:gd name="T63" fmla="*/ 11060 h 16220"/>
              <a:gd name="T64" fmla="*/ 8 w 14000"/>
              <a:gd name="T65" fmla="*/ 10094 h 16220"/>
              <a:gd name="T66" fmla="*/ 8 w 14000"/>
              <a:gd name="T67" fmla="*/ 6126 h 16220"/>
              <a:gd name="T68" fmla="*/ 131 w 14000"/>
              <a:gd name="T69" fmla="*/ 5160 h 16220"/>
              <a:gd name="T70" fmla="*/ 391 w 14000"/>
              <a:gd name="T71" fmla="*/ 4244 h 16220"/>
              <a:gd name="T72" fmla="*/ 779 w 14000"/>
              <a:gd name="T73" fmla="*/ 3386 h 16220"/>
              <a:gd name="T74" fmla="*/ 1280 w 14000"/>
              <a:gd name="T75" fmla="*/ 2600 h 16220"/>
              <a:gd name="T76" fmla="*/ 1888 w 14000"/>
              <a:gd name="T77" fmla="*/ 1897 h 16220"/>
              <a:gd name="T78" fmla="*/ 2588 w 14000"/>
              <a:gd name="T79" fmla="*/ 1287 h 16220"/>
              <a:gd name="T80" fmla="*/ 3370 w 14000"/>
              <a:gd name="T81" fmla="*/ 783 h 16220"/>
              <a:gd name="T82" fmla="*/ 4222 w 14000"/>
              <a:gd name="T83" fmla="*/ 393 h 16220"/>
              <a:gd name="T84" fmla="*/ 5135 w 14000"/>
              <a:gd name="T85" fmla="*/ 132 h 16220"/>
              <a:gd name="T86" fmla="*/ 6097 w 14000"/>
              <a:gd name="T87" fmla="*/ 8 h 1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00" h="16220">
                <a:moveTo>
                  <a:pt x="6426" y="0"/>
                </a:moveTo>
                <a:lnTo>
                  <a:pt x="7574" y="0"/>
                </a:lnTo>
                <a:lnTo>
                  <a:pt x="7903" y="8"/>
                </a:lnTo>
                <a:lnTo>
                  <a:pt x="8228" y="33"/>
                </a:lnTo>
                <a:lnTo>
                  <a:pt x="8549" y="75"/>
                </a:lnTo>
                <a:lnTo>
                  <a:pt x="8865" y="132"/>
                </a:lnTo>
                <a:lnTo>
                  <a:pt x="9175" y="205"/>
                </a:lnTo>
                <a:lnTo>
                  <a:pt x="9479" y="292"/>
                </a:lnTo>
                <a:lnTo>
                  <a:pt x="9777" y="393"/>
                </a:lnTo>
                <a:lnTo>
                  <a:pt x="10068" y="510"/>
                </a:lnTo>
                <a:lnTo>
                  <a:pt x="10353" y="640"/>
                </a:lnTo>
                <a:lnTo>
                  <a:pt x="10630" y="783"/>
                </a:lnTo>
                <a:lnTo>
                  <a:pt x="10899" y="939"/>
                </a:lnTo>
                <a:lnTo>
                  <a:pt x="11160" y="1107"/>
                </a:lnTo>
                <a:lnTo>
                  <a:pt x="11412" y="1287"/>
                </a:lnTo>
                <a:lnTo>
                  <a:pt x="11655" y="1479"/>
                </a:lnTo>
                <a:lnTo>
                  <a:pt x="11888" y="1683"/>
                </a:lnTo>
                <a:lnTo>
                  <a:pt x="12112" y="1897"/>
                </a:lnTo>
                <a:lnTo>
                  <a:pt x="12325" y="2122"/>
                </a:lnTo>
                <a:lnTo>
                  <a:pt x="12528" y="2356"/>
                </a:lnTo>
                <a:lnTo>
                  <a:pt x="12719" y="2600"/>
                </a:lnTo>
                <a:lnTo>
                  <a:pt x="12898" y="2854"/>
                </a:lnTo>
                <a:lnTo>
                  <a:pt x="13066" y="3115"/>
                </a:lnTo>
                <a:lnTo>
                  <a:pt x="13221" y="3386"/>
                </a:lnTo>
                <a:lnTo>
                  <a:pt x="13363" y="3665"/>
                </a:lnTo>
                <a:lnTo>
                  <a:pt x="13493" y="3951"/>
                </a:lnTo>
                <a:lnTo>
                  <a:pt x="13609" y="4244"/>
                </a:lnTo>
                <a:lnTo>
                  <a:pt x="13709" y="4543"/>
                </a:lnTo>
                <a:lnTo>
                  <a:pt x="13796" y="4849"/>
                </a:lnTo>
                <a:lnTo>
                  <a:pt x="13869" y="5160"/>
                </a:lnTo>
                <a:lnTo>
                  <a:pt x="13925" y="5477"/>
                </a:lnTo>
                <a:lnTo>
                  <a:pt x="13967" y="5800"/>
                </a:lnTo>
                <a:lnTo>
                  <a:pt x="13992" y="6126"/>
                </a:lnTo>
                <a:lnTo>
                  <a:pt x="14000" y="6458"/>
                </a:lnTo>
                <a:lnTo>
                  <a:pt x="14000" y="9762"/>
                </a:lnTo>
                <a:lnTo>
                  <a:pt x="13992" y="10094"/>
                </a:lnTo>
                <a:lnTo>
                  <a:pt x="13967" y="10420"/>
                </a:lnTo>
                <a:lnTo>
                  <a:pt x="13925" y="10743"/>
                </a:lnTo>
                <a:lnTo>
                  <a:pt x="13869" y="11060"/>
                </a:lnTo>
                <a:lnTo>
                  <a:pt x="13796" y="11372"/>
                </a:lnTo>
                <a:lnTo>
                  <a:pt x="13709" y="11677"/>
                </a:lnTo>
                <a:lnTo>
                  <a:pt x="13609" y="11977"/>
                </a:lnTo>
                <a:lnTo>
                  <a:pt x="13493" y="12270"/>
                </a:lnTo>
                <a:lnTo>
                  <a:pt x="13363" y="12556"/>
                </a:lnTo>
                <a:lnTo>
                  <a:pt x="13221" y="12834"/>
                </a:lnTo>
                <a:lnTo>
                  <a:pt x="13066" y="13105"/>
                </a:lnTo>
                <a:lnTo>
                  <a:pt x="12898" y="13366"/>
                </a:lnTo>
                <a:lnTo>
                  <a:pt x="12719" y="13620"/>
                </a:lnTo>
                <a:lnTo>
                  <a:pt x="12528" y="13864"/>
                </a:lnTo>
                <a:lnTo>
                  <a:pt x="12325" y="14099"/>
                </a:lnTo>
                <a:lnTo>
                  <a:pt x="12112" y="14323"/>
                </a:lnTo>
                <a:lnTo>
                  <a:pt x="11888" y="14537"/>
                </a:lnTo>
                <a:lnTo>
                  <a:pt x="11655" y="14741"/>
                </a:lnTo>
                <a:lnTo>
                  <a:pt x="11412" y="14934"/>
                </a:lnTo>
                <a:lnTo>
                  <a:pt x="11160" y="15114"/>
                </a:lnTo>
                <a:lnTo>
                  <a:pt x="10899" y="15282"/>
                </a:lnTo>
                <a:lnTo>
                  <a:pt x="10630" y="15438"/>
                </a:lnTo>
                <a:lnTo>
                  <a:pt x="10353" y="15581"/>
                </a:lnTo>
                <a:lnTo>
                  <a:pt x="10068" y="15711"/>
                </a:lnTo>
                <a:lnTo>
                  <a:pt x="9777" y="15827"/>
                </a:lnTo>
                <a:lnTo>
                  <a:pt x="9479" y="15929"/>
                </a:lnTo>
                <a:lnTo>
                  <a:pt x="9175" y="16016"/>
                </a:lnTo>
                <a:lnTo>
                  <a:pt x="8865" y="16088"/>
                </a:lnTo>
                <a:lnTo>
                  <a:pt x="8549" y="16145"/>
                </a:lnTo>
                <a:lnTo>
                  <a:pt x="8228" y="16187"/>
                </a:lnTo>
                <a:lnTo>
                  <a:pt x="7903" y="16212"/>
                </a:lnTo>
                <a:lnTo>
                  <a:pt x="7574" y="16220"/>
                </a:lnTo>
                <a:lnTo>
                  <a:pt x="6426" y="16220"/>
                </a:lnTo>
                <a:lnTo>
                  <a:pt x="6097" y="16212"/>
                </a:lnTo>
                <a:lnTo>
                  <a:pt x="5772" y="16187"/>
                </a:lnTo>
                <a:lnTo>
                  <a:pt x="5451" y="16145"/>
                </a:lnTo>
                <a:lnTo>
                  <a:pt x="5135" y="16088"/>
                </a:lnTo>
                <a:lnTo>
                  <a:pt x="4824" y="16016"/>
                </a:lnTo>
                <a:lnTo>
                  <a:pt x="4521" y="15929"/>
                </a:lnTo>
                <a:lnTo>
                  <a:pt x="4222" y="15827"/>
                </a:lnTo>
                <a:lnTo>
                  <a:pt x="3931" y="15711"/>
                </a:lnTo>
                <a:lnTo>
                  <a:pt x="3646" y="15581"/>
                </a:lnTo>
                <a:lnTo>
                  <a:pt x="3370" y="15438"/>
                </a:lnTo>
                <a:lnTo>
                  <a:pt x="3100" y="15282"/>
                </a:lnTo>
                <a:lnTo>
                  <a:pt x="2840" y="15114"/>
                </a:lnTo>
                <a:lnTo>
                  <a:pt x="2588" y="14934"/>
                </a:lnTo>
                <a:lnTo>
                  <a:pt x="2345" y="14741"/>
                </a:lnTo>
                <a:lnTo>
                  <a:pt x="2111" y="14537"/>
                </a:lnTo>
                <a:lnTo>
                  <a:pt x="1888" y="14323"/>
                </a:lnTo>
                <a:lnTo>
                  <a:pt x="1675" y="14099"/>
                </a:lnTo>
                <a:lnTo>
                  <a:pt x="1472" y="13864"/>
                </a:lnTo>
                <a:lnTo>
                  <a:pt x="1280" y="13620"/>
                </a:lnTo>
                <a:lnTo>
                  <a:pt x="1102" y="13366"/>
                </a:lnTo>
                <a:lnTo>
                  <a:pt x="933" y="13105"/>
                </a:lnTo>
                <a:lnTo>
                  <a:pt x="779" y="12834"/>
                </a:lnTo>
                <a:lnTo>
                  <a:pt x="636" y="12556"/>
                </a:lnTo>
                <a:lnTo>
                  <a:pt x="506" y="12270"/>
                </a:lnTo>
                <a:lnTo>
                  <a:pt x="391" y="11977"/>
                </a:lnTo>
                <a:lnTo>
                  <a:pt x="290" y="11677"/>
                </a:lnTo>
                <a:lnTo>
                  <a:pt x="203" y="11372"/>
                </a:lnTo>
                <a:lnTo>
                  <a:pt x="131" y="11060"/>
                </a:lnTo>
                <a:lnTo>
                  <a:pt x="75" y="10743"/>
                </a:lnTo>
                <a:lnTo>
                  <a:pt x="33" y="10420"/>
                </a:lnTo>
                <a:lnTo>
                  <a:pt x="8" y="10094"/>
                </a:lnTo>
                <a:lnTo>
                  <a:pt x="0" y="9762"/>
                </a:lnTo>
                <a:lnTo>
                  <a:pt x="0" y="6458"/>
                </a:lnTo>
                <a:lnTo>
                  <a:pt x="8" y="6126"/>
                </a:lnTo>
                <a:lnTo>
                  <a:pt x="33" y="5800"/>
                </a:lnTo>
                <a:lnTo>
                  <a:pt x="75" y="5477"/>
                </a:lnTo>
                <a:lnTo>
                  <a:pt x="131" y="5160"/>
                </a:lnTo>
                <a:lnTo>
                  <a:pt x="203" y="4849"/>
                </a:lnTo>
                <a:lnTo>
                  <a:pt x="290" y="4543"/>
                </a:lnTo>
                <a:lnTo>
                  <a:pt x="391" y="4244"/>
                </a:lnTo>
                <a:lnTo>
                  <a:pt x="506" y="3951"/>
                </a:lnTo>
                <a:lnTo>
                  <a:pt x="636" y="3665"/>
                </a:lnTo>
                <a:lnTo>
                  <a:pt x="779" y="3386"/>
                </a:lnTo>
                <a:lnTo>
                  <a:pt x="933" y="3115"/>
                </a:lnTo>
                <a:lnTo>
                  <a:pt x="1102" y="2854"/>
                </a:lnTo>
                <a:lnTo>
                  <a:pt x="1280" y="2600"/>
                </a:lnTo>
                <a:lnTo>
                  <a:pt x="1472" y="2356"/>
                </a:lnTo>
                <a:lnTo>
                  <a:pt x="1675" y="2122"/>
                </a:lnTo>
                <a:lnTo>
                  <a:pt x="1888" y="1897"/>
                </a:lnTo>
                <a:lnTo>
                  <a:pt x="2111" y="1683"/>
                </a:lnTo>
                <a:lnTo>
                  <a:pt x="2345" y="1479"/>
                </a:lnTo>
                <a:lnTo>
                  <a:pt x="2588" y="1287"/>
                </a:lnTo>
                <a:lnTo>
                  <a:pt x="2840" y="1107"/>
                </a:lnTo>
                <a:lnTo>
                  <a:pt x="3100" y="939"/>
                </a:lnTo>
                <a:lnTo>
                  <a:pt x="3370" y="783"/>
                </a:lnTo>
                <a:lnTo>
                  <a:pt x="3646" y="640"/>
                </a:lnTo>
                <a:lnTo>
                  <a:pt x="3931" y="510"/>
                </a:lnTo>
                <a:lnTo>
                  <a:pt x="4222" y="393"/>
                </a:lnTo>
                <a:lnTo>
                  <a:pt x="4521" y="292"/>
                </a:lnTo>
                <a:lnTo>
                  <a:pt x="4824" y="205"/>
                </a:lnTo>
                <a:lnTo>
                  <a:pt x="5135" y="132"/>
                </a:lnTo>
                <a:lnTo>
                  <a:pt x="5451" y="75"/>
                </a:lnTo>
                <a:lnTo>
                  <a:pt x="5772" y="33"/>
                </a:lnTo>
                <a:lnTo>
                  <a:pt x="6097" y="8"/>
                </a:lnTo>
                <a:lnTo>
                  <a:pt x="6426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863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37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5688" y="1991463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5688" y="3510556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5688" y="5029650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248755" y="1991463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248755" y="3510556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041822" y="1991463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41822" y="3510556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041822" y="5029650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248755" y="5029650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664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1167955" y="2407893"/>
            <a:ext cx="1314437" cy="1315257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6"/>
          </p:nvPr>
        </p:nvSpPr>
        <p:spPr bwMode="auto">
          <a:xfrm>
            <a:off x="4027562" y="2407893"/>
            <a:ext cx="1314437" cy="1315257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9" name="Freeform 7"/>
          <p:cNvSpPr>
            <a:spLocks noGrp="1"/>
          </p:cNvSpPr>
          <p:nvPr>
            <p:ph type="pic" sz="quarter" idx="17"/>
          </p:nvPr>
        </p:nvSpPr>
        <p:spPr bwMode="auto">
          <a:xfrm>
            <a:off x="6891030" y="2407893"/>
            <a:ext cx="1314437" cy="1315257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10" name="Freeform 7"/>
          <p:cNvSpPr>
            <a:spLocks noGrp="1"/>
          </p:cNvSpPr>
          <p:nvPr>
            <p:ph type="pic" sz="quarter" idx="18"/>
          </p:nvPr>
        </p:nvSpPr>
        <p:spPr bwMode="auto">
          <a:xfrm>
            <a:off x="9756544" y="2407893"/>
            <a:ext cx="1314437" cy="1315257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301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44448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163581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82716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01849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44448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163581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482716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801849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20984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440117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759252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0078385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20984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440117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759252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0078385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688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46709" y="198331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75383" y="198331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04057" y="198331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232731" y="198331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261405" y="198331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46709" y="406337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75383" y="406337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204057" y="406337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232731" y="406337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61405" y="406337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43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7523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Freeform 5"/>
          <p:cNvSpPr>
            <a:spLocks noGrp="1"/>
          </p:cNvSpPr>
          <p:nvPr>
            <p:ph type="pic" sz="quarter" idx="10"/>
          </p:nvPr>
        </p:nvSpPr>
        <p:spPr bwMode="auto">
          <a:xfrm>
            <a:off x="4927600" y="1965951"/>
            <a:ext cx="2336800" cy="2706932"/>
          </a:xfrm>
          <a:custGeom>
            <a:avLst/>
            <a:gdLst>
              <a:gd name="T0" fmla="*/ 7903 w 14000"/>
              <a:gd name="T1" fmla="*/ 8 h 16220"/>
              <a:gd name="T2" fmla="*/ 8865 w 14000"/>
              <a:gd name="T3" fmla="*/ 132 h 16220"/>
              <a:gd name="T4" fmla="*/ 9777 w 14000"/>
              <a:gd name="T5" fmla="*/ 393 h 16220"/>
              <a:gd name="T6" fmla="*/ 10630 w 14000"/>
              <a:gd name="T7" fmla="*/ 783 h 16220"/>
              <a:gd name="T8" fmla="*/ 11412 w 14000"/>
              <a:gd name="T9" fmla="*/ 1287 h 16220"/>
              <a:gd name="T10" fmla="*/ 12112 w 14000"/>
              <a:gd name="T11" fmla="*/ 1897 h 16220"/>
              <a:gd name="T12" fmla="*/ 12719 w 14000"/>
              <a:gd name="T13" fmla="*/ 2600 h 16220"/>
              <a:gd name="T14" fmla="*/ 13221 w 14000"/>
              <a:gd name="T15" fmla="*/ 3386 h 16220"/>
              <a:gd name="T16" fmla="*/ 13609 w 14000"/>
              <a:gd name="T17" fmla="*/ 4244 h 16220"/>
              <a:gd name="T18" fmla="*/ 13869 w 14000"/>
              <a:gd name="T19" fmla="*/ 5160 h 16220"/>
              <a:gd name="T20" fmla="*/ 13992 w 14000"/>
              <a:gd name="T21" fmla="*/ 6126 h 16220"/>
              <a:gd name="T22" fmla="*/ 13992 w 14000"/>
              <a:gd name="T23" fmla="*/ 10094 h 16220"/>
              <a:gd name="T24" fmla="*/ 13869 w 14000"/>
              <a:gd name="T25" fmla="*/ 11060 h 16220"/>
              <a:gd name="T26" fmla="*/ 13609 w 14000"/>
              <a:gd name="T27" fmla="*/ 11977 h 16220"/>
              <a:gd name="T28" fmla="*/ 13221 w 14000"/>
              <a:gd name="T29" fmla="*/ 12834 h 16220"/>
              <a:gd name="T30" fmla="*/ 12719 w 14000"/>
              <a:gd name="T31" fmla="*/ 13620 h 16220"/>
              <a:gd name="T32" fmla="*/ 12112 w 14000"/>
              <a:gd name="T33" fmla="*/ 14323 h 16220"/>
              <a:gd name="T34" fmla="*/ 11412 w 14000"/>
              <a:gd name="T35" fmla="*/ 14934 h 16220"/>
              <a:gd name="T36" fmla="*/ 10630 w 14000"/>
              <a:gd name="T37" fmla="*/ 15438 h 16220"/>
              <a:gd name="T38" fmla="*/ 9777 w 14000"/>
              <a:gd name="T39" fmla="*/ 15827 h 16220"/>
              <a:gd name="T40" fmla="*/ 8865 w 14000"/>
              <a:gd name="T41" fmla="*/ 16088 h 16220"/>
              <a:gd name="T42" fmla="*/ 7903 w 14000"/>
              <a:gd name="T43" fmla="*/ 16212 h 16220"/>
              <a:gd name="T44" fmla="*/ 6097 w 14000"/>
              <a:gd name="T45" fmla="*/ 16212 h 16220"/>
              <a:gd name="T46" fmla="*/ 5135 w 14000"/>
              <a:gd name="T47" fmla="*/ 16088 h 16220"/>
              <a:gd name="T48" fmla="*/ 4222 w 14000"/>
              <a:gd name="T49" fmla="*/ 15827 h 16220"/>
              <a:gd name="T50" fmla="*/ 3370 w 14000"/>
              <a:gd name="T51" fmla="*/ 15438 h 16220"/>
              <a:gd name="T52" fmla="*/ 2588 w 14000"/>
              <a:gd name="T53" fmla="*/ 14934 h 16220"/>
              <a:gd name="T54" fmla="*/ 1888 w 14000"/>
              <a:gd name="T55" fmla="*/ 14323 h 16220"/>
              <a:gd name="T56" fmla="*/ 1280 w 14000"/>
              <a:gd name="T57" fmla="*/ 13620 h 16220"/>
              <a:gd name="T58" fmla="*/ 779 w 14000"/>
              <a:gd name="T59" fmla="*/ 12834 h 16220"/>
              <a:gd name="T60" fmla="*/ 391 w 14000"/>
              <a:gd name="T61" fmla="*/ 11977 h 16220"/>
              <a:gd name="T62" fmla="*/ 131 w 14000"/>
              <a:gd name="T63" fmla="*/ 11060 h 16220"/>
              <a:gd name="T64" fmla="*/ 8 w 14000"/>
              <a:gd name="T65" fmla="*/ 10094 h 16220"/>
              <a:gd name="T66" fmla="*/ 8 w 14000"/>
              <a:gd name="T67" fmla="*/ 6126 h 16220"/>
              <a:gd name="T68" fmla="*/ 131 w 14000"/>
              <a:gd name="T69" fmla="*/ 5160 h 16220"/>
              <a:gd name="T70" fmla="*/ 391 w 14000"/>
              <a:gd name="T71" fmla="*/ 4244 h 16220"/>
              <a:gd name="T72" fmla="*/ 779 w 14000"/>
              <a:gd name="T73" fmla="*/ 3386 h 16220"/>
              <a:gd name="T74" fmla="*/ 1280 w 14000"/>
              <a:gd name="T75" fmla="*/ 2600 h 16220"/>
              <a:gd name="T76" fmla="*/ 1888 w 14000"/>
              <a:gd name="T77" fmla="*/ 1897 h 16220"/>
              <a:gd name="T78" fmla="*/ 2588 w 14000"/>
              <a:gd name="T79" fmla="*/ 1287 h 16220"/>
              <a:gd name="T80" fmla="*/ 3370 w 14000"/>
              <a:gd name="T81" fmla="*/ 783 h 16220"/>
              <a:gd name="T82" fmla="*/ 4222 w 14000"/>
              <a:gd name="T83" fmla="*/ 393 h 16220"/>
              <a:gd name="T84" fmla="*/ 5135 w 14000"/>
              <a:gd name="T85" fmla="*/ 132 h 16220"/>
              <a:gd name="T86" fmla="*/ 6097 w 14000"/>
              <a:gd name="T87" fmla="*/ 8 h 1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00" h="16220">
                <a:moveTo>
                  <a:pt x="6426" y="0"/>
                </a:moveTo>
                <a:lnTo>
                  <a:pt x="7574" y="0"/>
                </a:lnTo>
                <a:lnTo>
                  <a:pt x="7903" y="8"/>
                </a:lnTo>
                <a:lnTo>
                  <a:pt x="8228" y="33"/>
                </a:lnTo>
                <a:lnTo>
                  <a:pt x="8549" y="75"/>
                </a:lnTo>
                <a:lnTo>
                  <a:pt x="8865" y="132"/>
                </a:lnTo>
                <a:lnTo>
                  <a:pt x="9175" y="205"/>
                </a:lnTo>
                <a:lnTo>
                  <a:pt x="9479" y="292"/>
                </a:lnTo>
                <a:lnTo>
                  <a:pt x="9777" y="393"/>
                </a:lnTo>
                <a:lnTo>
                  <a:pt x="10068" y="510"/>
                </a:lnTo>
                <a:lnTo>
                  <a:pt x="10353" y="640"/>
                </a:lnTo>
                <a:lnTo>
                  <a:pt x="10630" y="783"/>
                </a:lnTo>
                <a:lnTo>
                  <a:pt x="10899" y="939"/>
                </a:lnTo>
                <a:lnTo>
                  <a:pt x="11160" y="1107"/>
                </a:lnTo>
                <a:lnTo>
                  <a:pt x="11412" y="1287"/>
                </a:lnTo>
                <a:lnTo>
                  <a:pt x="11655" y="1479"/>
                </a:lnTo>
                <a:lnTo>
                  <a:pt x="11888" y="1683"/>
                </a:lnTo>
                <a:lnTo>
                  <a:pt x="12112" y="1897"/>
                </a:lnTo>
                <a:lnTo>
                  <a:pt x="12325" y="2122"/>
                </a:lnTo>
                <a:lnTo>
                  <a:pt x="12528" y="2356"/>
                </a:lnTo>
                <a:lnTo>
                  <a:pt x="12719" y="2600"/>
                </a:lnTo>
                <a:lnTo>
                  <a:pt x="12898" y="2854"/>
                </a:lnTo>
                <a:lnTo>
                  <a:pt x="13066" y="3115"/>
                </a:lnTo>
                <a:lnTo>
                  <a:pt x="13221" y="3386"/>
                </a:lnTo>
                <a:lnTo>
                  <a:pt x="13363" y="3665"/>
                </a:lnTo>
                <a:lnTo>
                  <a:pt x="13493" y="3951"/>
                </a:lnTo>
                <a:lnTo>
                  <a:pt x="13609" y="4244"/>
                </a:lnTo>
                <a:lnTo>
                  <a:pt x="13709" y="4543"/>
                </a:lnTo>
                <a:lnTo>
                  <a:pt x="13796" y="4849"/>
                </a:lnTo>
                <a:lnTo>
                  <a:pt x="13869" y="5160"/>
                </a:lnTo>
                <a:lnTo>
                  <a:pt x="13925" y="5477"/>
                </a:lnTo>
                <a:lnTo>
                  <a:pt x="13967" y="5800"/>
                </a:lnTo>
                <a:lnTo>
                  <a:pt x="13992" y="6126"/>
                </a:lnTo>
                <a:lnTo>
                  <a:pt x="14000" y="6458"/>
                </a:lnTo>
                <a:lnTo>
                  <a:pt x="14000" y="9762"/>
                </a:lnTo>
                <a:lnTo>
                  <a:pt x="13992" y="10094"/>
                </a:lnTo>
                <a:lnTo>
                  <a:pt x="13967" y="10420"/>
                </a:lnTo>
                <a:lnTo>
                  <a:pt x="13925" y="10743"/>
                </a:lnTo>
                <a:lnTo>
                  <a:pt x="13869" y="11060"/>
                </a:lnTo>
                <a:lnTo>
                  <a:pt x="13796" y="11372"/>
                </a:lnTo>
                <a:lnTo>
                  <a:pt x="13709" y="11677"/>
                </a:lnTo>
                <a:lnTo>
                  <a:pt x="13609" y="11977"/>
                </a:lnTo>
                <a:lnTo>
                  <a:pt x="13493" y="12270"/>
                </a:lnTo>
                <a:lnTo>
                  <a:pt x="13363" y="12556"/>
                </a:lnTo>
                <a:lnTo>
                  <a:pt x="13221" y="12834"/>
                </a:lnTo>
                <a:lnTo>
                  <a:pt x="13066" y="13105"/>
                </a:lnTo>
                <a:lnTo>
                  <a:pt x="12898" y="13366"/>
                </a:lnTo>
                <a:lnTo>
                  <a:pt x="12719" y="13620"/>
                </a:lnTo>
                <a:lnTo>
                  <a:pt x="12528" y="13864"/>
                </a:lnTo>
                <a:lnTo>
                  <a:pt x="12325" y="14099"/>
                </a:lnTo>
                <a:lnTo>
                  <a:pt x="12112" y="14323"/>
                </a:lnTo>
                <a:lnTo>
                  <a:pt x="11888" y="14537"/>
                </a:lnTo>
                <a:lnTo>
                  <a:pt x="11655" y="14741"/>
                </a:lnTo>
                <a:lnTo>
                  <a:pt x="11412" y="14934"/>
                </a:lnTo>
                <a:lnTo>
                  <a:pt x="11160" y="15114"/>
                </a:lnTo>
                <a:lnTo>
                  <a:pt x="10899" y="15282"/>
                </a:lnTo>
                <a:lnTo>
                  <a:pt x="10630" y="15438"/>
                </a:lnTo>
                <a:lnTo>
                  <a:pt x="10353" y="15581"/>
                </a:lnTo>
                <a:lnTo>
                  <a:pt x="10068" y="15711"/>
                </a:lnTo>
                <a:lnTo>
                  <a:pt x="9777" y="15827"/>
                </a:lnTo>
                <a:lnTo>
                  <a:pt x="9479" y="15929"/>
                </a:lnTo>
                <a:lnTo>
                  <a:pt x="9175" y="16016"/>
                </a:lnTo>
                <a:lnTo>
                  <a:pt x="8865" y="16088"/>
                </a:lnTo>
                <a:lnTo>
                  <a:pt x="8549" y="16145"/>
                </a:lnTo>
                <a:lnTo>
                  <a:pt x="8228" y="16187"/>
                </a:lnTo>
                <a:lnTo>
                  <a:pt x="7903" y="16212"/>
                </a:lnTo>
                <a:lnTo>
                  <a:pt x="7574" y="16220"/>
                </a:lnTo>
                <a:lnTo>
                  <a:pt x="6426" y="16220"/>
                </a:lnTo>
                <a:lnTo>
                  <a:pt x="6097" y="16212"/>
                </a:lnTo>
                <a:lnTo>
                  <a:pt x="5772" y="16187"/>
                </a:lnTo>
                <a:lnTo>
                  <a:pt x="5451" y="16145"/>
                </a:lnTo>
                <a:lnTo>
                  <a:pt x="5135" y="16088"/>
                </a:lnTo>
                <a:lnTo>
                  <a:pt x="4824" y="16016"/>
                </a:lnTo>
                <a:lnTo>
                  <a:pt x="4521" y="15929"/>
                </a:lnTo>
                <a:lnTo>
                  <a:pt x="4222" y="15827"/>
                </a:lnTo>
                <a:lnTo>
                  <a:pt x="3931" y="15711"/>
                </a:lnTo>
                <a:lnTo>
                  <a:pt x="3646" y="15581"/>
                </a:lnTo>
                <a:lnTo>
                  <a:pt x="3370" y="15438"/>
                </a:lnTo>
                <a:lnTo>
                  <a:pt x="3100" y="15282"/>
                </a:lnTo>
                <a:lnTo>
                  <a:pt x="2840" y="15114"/>
                </a:lnTo>
                <a:lnTo>
                  <a:pt x="2588" y="14934"/>
                </a:lnTo>
                <a:lnTo>
                  <a:pt x="2345" y="14741"/>
                </a:lnTo>
                <a:lnTo>
                  <a:pt x="2111" y="14537"/>
                </a:lnTo>
                <a:lnTo>
                  <a:pt x="1888" y="14323"/>
                </a:lnTo>
                <a:lnTo>
                  <a:pt x="1675" y="14099"/>
                </a:lnTo>
                <a:lnTo>
                  <a:pt x="1472" y="13864"/>
                </a:lnTo>
                <a:lnTo>
                  <a:pt x="1280" y="13620"/>
                </a:lnTo>
                <a:lnTo>
                  <a:pt x="1102" y="13366"/>
                </a:lnTo>
                <a:lnTo>
                  <a:pt x="933" y="13105"/>
                </a:lnTo>
                <a:lnTo>
                  <a:pt x="779" y="12834"/>
                </a:lnTo>
                <a:lnTo>
                  <a:pt x="636" y="12556"/>
                </a:lnTo>
                <a:lnTo>
                  <a:pt x="506" y="12270"/>
                </a:lnTo>
                <a:lnTo>
                  <a:pt x="391" y="11977"/>
                </a:lnTo>
                <a:lnTo>
                  <a:pt x="290" y="11677"/>
                </a:lnTo>
                <a:lnTo>
                  <a:pt x="203" y="11372"/>
                </a:lnTo>
                <a:lnTo>
                  <a:pt x="131" y="11060"/>
                </a:lnTo>
                <a:lnTo>
                  <a:pt x="75" y="10743"/>
                </a:lnTo>
                <a:lnTo>
                  <a:pt x="33" y="10420"/>
                </a:lnTo>
                <a:lnTo>
                  <a:pt x="8" y="10094"/>
                </a:lnTo>
                <a:lnTo>
                  <a:pt x="0" y="9762"/>
                </a:lnTo>
                <a:lnTo>
                  <a:pt x="0" y="6458"/>
                </a:lnTo>
                <a:lnTo>
                  <a:pt x="8" y="6126"/>
                </a:lnTo>
                <a:lnTo>
                  <a:pt x="33" y="5800"/>
                </a:lnTo>
                <a:lnTo>
                  <a:pt x="75" y="5477"/>
                </a:lnTo>
                <a:lnTo>
                  <a:pt x="131" y="5160"/>
                </a:lnTo>
                <a:lnTo>
                  <a:pt x="203" y="4849"/>
                </a:lnTo>
                <a:lnTo>
                  <a:pt x="290" y="4543"/>
                </a:lnTo>
                <a:lnTo>
                  <a:pt x="391" y="4244"/>
                </a:lnTo>
                <a:lnTo>
                  <a:pt x="506" y="3951"/>
                </a:lnTo>
                <a:lnTo>
                  <a:pt x="636" y="3665"/>
                </a:lnTo>
                <a:lnTo>
                  <a:pt x="779" y="3386"/>
                </a:lnTo>
                <a:lnTo>
                  <a:pt x="933" y="3115"/>
                </a:lnTo>
                <a:lnTo>
                  <a:pt x="1102" y="2854"/>
                </a:lnTo>
                <a:lnTo>
                  <a:pt x="1280" y="2600"/>
                </a:lnTo>
                <a:lnTo>
                  <a:pt x="1472" y="2356"/>
                </a:lnTo>
                <a:lnTo>
                  <a:pt x="1675" y="2122"/>
                </a:lnTo>
                <a:lnTo>
                  <a:pt x="1888" y="1897"/>
                </a:lnTo>
                <a:lnTo>
                  <a:pt x="2111" y="1683"/>
                </a:lnTo>
                <a:lnTo>
                  <a:pt x="2345" y="1479"/>
                </a:lnTo>
                <a:lnTo>
                  <a:pt x="2588" y="1287"/>
                </a:lnTo>
                <a:lnTo>
                  <a:pt x="2840" y="1107"/>
                </a:lnTo>
                <a:lnTo>
                  <a:pt x="3100" y="939"/>
                </a:lnTo>
                <a:lnTo>
                  <a:pt x="3370" y="783"/>
                </a:lnTo>
                <a:lnTo>
                  <a:pt x="3646" y="640"/>
                </a:lnTo>
                <a:lnTo>
                  <a:pt x="3931" y="510"/>
                </a:lnTo>
                <a:lnTo>
                  <a:pt x="4222" y="393"/>
                </a:lnTo>
                <a:lnTo>
                  <a:pt x="4521" y="292"/>
                </a:lnTo>
                <a:lnTo>
                  <a:pt x="4824" y="205"/>
                </a:lnTo>
                <a:lnTo>
                  <a:pt x="5135" y="132"/>
                </a:lnTo>
                <a:lnTo>
                  <a:pt x="5451" y="75"/>
                </a:lnTo>
                <a:lnTo>
                  <a:pt x="5772" y="33"/>
                </a:lnTo>
                <a:lnTo>
                  <a:pt x="6097" y="8"/>
                </a:lnTo>
                <a:lnTo>
                  <a:pt x="6426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129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30597" y="1968712"/>
            <a:ext cx="1675767" cy="189149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49454" y="1968712"/>
            <a:ext cx="1675767" cy="189149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30597" y="4203568"/>
            <a:ext cx="1675767" cy="189149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249454" y="4203568"/>
            <a:ext cx="1675767" cy="189149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1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2192000" cy="5911103"/>
          </a:xfrm>
          <a:custGeom>
            <a:avLst/>
            <a:gdLst>
              <a:gd name="T0" fmla="*/ 8704 w 8704"/>
              <a:gd name="T1" fmla="*/ 4218 h 4219"/>
              <a:gd name="T2" fmla="*/ 8704 w 8704"/>
              <a:gd name="T3" fmla="*/ 3192 h 4219"/>
              <a:gd name="T4" fmla="*/ 4420 w 8704"/>
              <a:gd name="T5" fmla="*/ 694 h 4219"/>
              <a:gd name="T6" fmla="*/ 4352 w 8704"/>
              <a:gd name="T7" fmla="*/ 654 h 4219"/>
              <a:gd name="T8" fmla="*/ 4284 w 8704"/>
              <a:gd name="T9" fmla="*/ 694 h 4219"/>
              <a:gd name="T10" fmla="*/ 0 w 8704"/>
              <a:gd name="T11" fmla="*/ 3193 h 4219"/>
              <a:gd name="T12" fmla="*/ 0 w 8704"/>
              <a:gd name="T13" fmla="*/ 4219 h 4219"/>
              <a:gd name="T14" fmla="*/ 4352 w 8704"/>
              <a:gd name="T15" fmla="*/ 1680 h 4219"/>
              <a:gd name="T16" fmla="*/ 8704 w 8704"/>
              <a:gd name="T17" fmla="*/ 4218 h 4219"/>
              <a:gd name="T18" fmla="*/ 8704 w 8704"/>
              <a:gd name="T19" fmla="*/ 3052 h 4219"/>
              <a:gd name="T20" fmla="*/ 8704 w 8704"/>
              <a:gd name="T21" fmla="*/ 2027 h 4219"/>
              <a:gd name="T22" fmla="*/ 5229 w 8704"/>
              <a:gd name="T23" fmla="*/ 0 h 4219"/>
              <a:gd name="T24" fmla="*/ 3476 w 8704"/>
              <a:gd name="T25" fmla="*/ 0 h 4219"/>
              <a:gd name="T26" fmla="*/ 0 w 8704"/>
              <a:gd name="T27" fmla="*/ 2027 h 4219"/>
              <a:gd name="T28" fmla="*/ 0 w 8704"/>
              <a:gd name="T29" fmla="*/ 3052 h 4219"/>
              <a:gd name="T30" fmla="*/ 4352 w 8704"/>
              <a:gd name="T31" fmla="*/ 514 h 4219"/>
              <a:gd name="T32" fmla="*/ 8704 w 8704"/>
              <a:gd name="T33" fmla="*/ 3052 h 4219"/>
              <a:gd name="T34" fmla="*/ 8704 w 8704"/>
              <a:gd name="T35" fmla="*/ 1887 h 4219"/>
              <a:gd name="T36" fmla="*/ 8704 w 8704"/>
              <a:gd name="T37" fmla="*/ 861 h 4219"/>
              <a:gd name="T38" fmla="*/ 7227 w 8704"/>
              <a:gd name="T39" fmla="*/ 0 h 4219"/>
              <a:gd name="T40" fmla="*/ 5468 w 8704"/>
              <a:gd name="T41" fmla="*/ 0 h 4219"/>
              <a:gd name="T42" fmla="*/ 8704 w 8704"/>
              <a:gd name="T43" fmla="*/ 1887 h 4219"/>
              <a:gd name="T44" fmla="*/ 8704 w 8704"/>
              <a:gd name="T45" fmla="*/ 722 h 4219"/>
              <a:gd name="T46" fmla="*/ 8704 w 8704"/>
              <a:gd name="T47" fmla="*/ 0 h 4219"/>
              <a:gd name="T48" fmla="*/ 7467 w 8704"/>
              <a:gd name="T49" fmla="*/ 0 h 4219"/>
              <a:gd name="T50" fmla="*/ 8704 w 8704"/>
              <a:gd name="T51" fmla="*/ 722 h 4219"/>
              <a:gd name="T52" fmla="*/ 3235 w 8704"/>
              <a:gd name="T53" fmla="*/ 0 h 4219"/>
              <a:gd name="T54" fmla="*/ 1478 w 8704"/>
              <a:gd name="T55" fmla="*/ 0 h 4219"/>
              <a:gd name="T56" fmla="*/ 0 w 8704"/>
              <a:gd name="T57" fmla="*/ 861 h 4219"/>
              <a:gd name="T58" fmla="*/ 0 w 8704"/>
              <a:gd name="T59" fmla="*/ 1887 h 4219"/>
              <a:gd name="T60" fmla="*/ 3235 w 8704"/>
              <a:gd name="T61" fmla="*/ 0 h 4219"/>
              <a:gd name="T62" fmla="*/ 1237 w 8704"/>
              <a:gd name="T63" fmla="*/ 0 h 4219"/>
              <a:gd name="T64" fmla="*/ 0 w 8704"/>
              <a:gd name="T65" fmla="*/ 0 h 4219"/>
              <a:gd name="T66" fmla="*/ 0 w 8704"/>
              <a:gd name="T67" fmla="*/ 722 h 4219"/>
              <a:gd name="T68" fmla="*/ 1237 w 8704"/>
              <a:gd name="T69" fmla="*/ 0 h 4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704" h="4219">
                <a:moveTo>
                  <a:pt x="8704" y="4218"/>
                </a:moveTo>
                <a:lnTo>
                  <a:pt x="8704" y="3192"/>
                </a:lnTo>
                <a:lnTo>
                  <a:pt x="4420" y="694"/>
                </a:lnTo>
                <a:lnTo>
                  <a:pt x="4352" y="654"/>
                </a:lnTo>
                <a:lnTo>
                  <a:pt x="4284" y="694"/>
                </a:lnTo>
                <a:lnTo>
                  <a:pt x="0" y="3193"/>
                </a:lnTo>
                <a:lnTo>
                  <a:pt x="0" y="4219"/>
                </a:lnTo>
                <a:lnTo>
                  <a:pt x="4352" y="1680"/>
                </a:lnTo>
                <a:lnTo>
                  <a:pt x="8704" y="4218"/>
                </a:lnTo>
                <a:close/>
                <a:moveTo>
                  <a:pt x="8704" y="3052"/>
                </a:moveTo>
                <a:lnTo>
                  <a:pt x="8704" y="2027"/>
                </a:lnTo>
                <a:lnTo>
                  <a:pt x="5229" y="0"/>
                </a:lnTo>
                <a:lnTo>
                  <a:pt x="3476" y="0"/>
                </a:lnTo>
                <a:lnTo>
                  <a:pt x="0" y="2027"/>
                </a:lnTo>
                <a:lnTo>
                  <a:pt x="0" y="3052"/>
                </a:lnTo>
                <a:lnTo>
                  <a:pt x="4352" y="514"/>
                </a:lnTo>
                <a:lnTo>
                  <a:pt x="8704" y="3052"/>
                </a:lnTo>
                <a:close/>
                <a:moveTo>
                  <a:pt x="8704" y="1887"/>
                </a:moveTo>
                <a:lnTo>
                  <a:pt x="8704" y="861"/>
                </a:lnTo>
                <a:lnTo>
                  <a:pt x="7227" y="0"/>
                </a:lnTo>
                <a:lnTo>
                  <a:pt x="5468" y="0"/>
                </a:lnTo>
                <a:lnTo>
                  <a:pt x="8704" y="1887"/>
                </a:lnTo>
                <a:close/>
                <a:moveTo>
                  <a:pt x="8704" y="722"/>
                </a:moveTo>
                <a:lnTo>
                  <a:pt x="8704" y="0"/>
                </a:lnTo>
                <a:lnTo>
                  <a:pt x="7467" y="0"/>
                </a:lnTo>
                <a:lnTo>
                  <a:pt x="8704" y="722"/>
                </a:lnTo>
                <a:close/>
                <a:moveTo>
                  <a:pt x="3235" y="0"/>
                </a:moveTo>
                <a:lnTo>
                  <a:pt x="1478" y="0"/>
                </a:lnTo>
                <a:lnTo>
                  <a:pt x="0" y="861"/>
                </a:lnTo>
                <a:lnTo>
                  <a:pt x="0" y="1887"/>
                </a:lnTo>
                <a:lnTo>
                  <a:pt x="3235" y="0"/>
                </a:lnTo>
                <a:close/>
                <a:moveTo>
                  <a:pt x="1237" y="0"/>
                </a:moveTo>
                <a:lnTo>
                  <a:pt x="0" y="0"/>
                </a:lnTo>
                <a:lnTo>
                  <a:pt x="0" y="722"/>
                </a:lnTo>
                <a:lnTo>
                  <a:pt x="1237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609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1767720" y="2368459"/>
            <a:ext cx="1623785" cy="162479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6"/>
          </p:nvPr>
        </p:nvSpPr>
        <p:spPr bwMode="auto">
          <a:xfrm>
            <a:off x="4109358" y="2368459"/>
            <a:ext cx="1623785" cy="162479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9" name="Freeform 7"/>
          <p:cNvSpPr>
            <a:spLocks noGrp="1"/>
          </p:cNvSpPr>
          <p:nvPr>
            <p:ph type="pic" sz="quarter" idx="17"/>
          </p:nvPr>
        </p:nvSpPr>
        <p:spPr bwMode="auto">
          <a:xfrm>
            <a:off x="6450996" y="2368459"/>
            <a:ext cx="1623785" cy="162479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10" name="Freeform 7"/>
          <p:cNvSpPr>
            <a:spLocks noGrp="1"/>
          </p:cNvSpPr>
          <p:nvPr>
            <p:ph type="pic" sz="quarter" idx="18"/>
          </p:nvPr>
        </p:nvSpPr>
        <p:spPr bwMode="auto">
          <a:xfrm>
            <a:off x="8792634" y="2368459"/>
            <a:ext cx="1623785" cy="162479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979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41332" y="0"/>
            <a:ext cx="5283201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422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08799" y="0"/>
            <a:ext cx="5283201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74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981953"/>
            <a:ext cx="2438400" cy="24380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76800" y="1981953"/>
            <a:ext cx="2438400" cy="24380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753600" y="1981953"/>
            <a:ext cx="2438400" cy="24380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38400" y="4419976"/>
            <a:ext cx="2438400" cy="24380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315200" y="4419976"/>
            <a:ext cx="2438400" cy="24380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89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282891"/>
            <a:ext cx="2438400" cy="218364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76800" y="2282891"/>
            <a:ext cx="2438400" cy="218364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753600" y="2282891"/>
            <a:ext cx="2438400" cy="218364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26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822010" y="1014680"/>
            <a:ext cx="2146300" cy="214763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718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7523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Freeform 5"/>
          <p:cNvSpPr>
            <a:spLocks noGrp="1"/>
          </p:cNvSpPr>
          <p:nvPr>
            <p:ph type="pic" sz="quarter" idx="10"/>
          </p:nvPr>
        </p:nvSpPr>
        <p:spPr bwMode="auto">
          <a:xfrm>
            <a:off x="889000" y="1965951"/>
            <a:ext cx="2336800" cy="2706932"/>
          </a:xfrm>
          <a:custGeom>
            <a:avLst/>
            <a:gdLst>
              <a:gd name="T0" fmla="*/ 7903 w 14000"/>
              <a:gd name="T1" fmla="*/ 8 h 16220"/>
              <a:gd name="T2" fmla="*/ 8865 w 14000"/>
              <a:gd name="T3" fmla="*/ 132 h 16220"/>
              <a:gd name="T4" fmla="*/ 9777 w 14000"/>
              <a:gd name="T5" fmla="*/ 393 h 16220"/>
              <a:gd name="T6" fmla="*/ 10630 w 14000"/>
              <a:gd name="T7" fmla="*/ 783 h 16220"/>
              <a:gd name="T8" fmla="*/ 11412 w 14000"/>
              <a:gd name="T9" fmla="*/ 1287 h 16220"/>
              <a:gd name="T10" fmla="*/ 12112 w 14000"/>
              <a:gd name="T11" fmla="*/ 1897 h 16220"/>
              <a:gd name="T12" fmla="*/ 12719 w 14000"/>
              <a:gd name="T13" fmla="*/ 2600 h 16220"/>
              <a:gd name="T14" fmla="*/ 13221 w 14000"/>
              <a:gd name="T15" fmla="*/ 3386 h 16220"/>
              <a:gd name="T16" fmla="*/ 13609 w 14000"/>
              <a:gd name="T17" fmla="*/ 4244 h 16220"/>
              <a:gd name="T18" fmla="*/ 13869 w 14000"/>
              <a:gd name="T19" fmla="*/ 5160 h 16220"/>
              <a:gd name="T20" fmla="*/ 13992 w 14000"/>
              <a:gd name="T21" fmla="*/ 6126 h 16220"/>
              <a:gd name="T22" fmla="*/ 13992 w 14000"/>
              <a:gd name="T23" fmla="*/ 10094 h 16220"/>
              <a:gd name="T24" fmla="*/ 13869 w 14000"/>
              <a:gd name="T25" fmla="*/ 11060 h 16220"/>
              <a:gd name="T26" fmla="*/ 13609 w 14000"/>
              <a:gd name="T27" fmla="*/ 11977 h 16220"/>
              <a:gd name="T28" fmla="*/ 13221 w 14000"/>
              <a:gd name="T29" fmla="*/ 12834 h 16220"/>
              <a:gd name="T30" fmla="*/ 12719 w 14000"/>
              <a:gd name="T31" fmla="*/ 13620 h 16220"/>
              <a:gd name="T32" fmla="*/ 12112 w 14000"/>
              <a:gd name="T33" fmla="*/ 14323 h 16220"/>
              <a:gd name="T34" fmla="*/ 11412 w 14000"/>
              <a:gd name="T35" fmla="*/ 14934 h 16220"/>
              <a:gd name="T36" fmla="*/ 10630 w 14000"/>
              <a:gd name="T37" fmla="*/ 15438 h 16220"/>
              <a:gd name="T38" fmla="*/ 9777 w 14000"/>
              <a:gd name="T39" fmla="*/ 15827 h 16220"/>
              <a:gd name="T40" fmla="*/ 8865 w 14000"/>
              <a:gd name="T41" fmla="*/ 16088 h 16220"/>
              <a:gd name="T42" fmla="*/ 7903 w 14000"/>
              <a:gd name="T43" fmla="*/ 16212 h 16220"/>
              <a:gd name="T44" fmla="*/ 6097 w 14000"/>
              <a:gd name="T45" fmla="*/ 16212 h 16220"/>
              <a:gd name="T46" fmla="*/ 5135 w 14000"/>
              <a:gd name="T47" fmla="*/ 16088 h 16220"/>
              <a:gd name="T48" fmla="*/ 4222 w 14000"/>
              <a:gd name="T49" fmla="*/ 15827 h 16220"/>
              <a:gd name="T50" fmla="*/ 3370 w 14000"/>
              <a:gd name="T51" fmla="*/ 15438 h 16220"/>
              <a:gd name="T52" fmla="*/ 2588 w 14000"/>
              <a:gd name="T53" fmla="*/ 14934 h 16220"/>
              <a:gd name="T54" fmla="*/ 1888 w 14000"/>
              <a:gd name="T55" fmla="*/ 14323 h 16220"/>
              <a:gd name="T56" fmla="*/ 1280 w 14000"/>
              <a:gd name="T57" fmla="*/ 13620 h 16220"/>
              <a:gd name="T58" fmla="*/ 779 w 14000"/>
              <a:gd name="T59" fmla="*/ 12834 h 16220"/>
              <a:gd name="T60" fmla="*/ 391 w 14000"/>
              <a:gd name="T61" fmla="*/ 11977 h 16220"/>
              <a:gd name="T62" fmla="*/ 131 w 14000"/>
              <a:gd name="T63" fmla="*/ 11060 h 16220"/>
              <a:gd name="T64" fmla="*/ 8 w 14000"/>
              <a:gd name="T65" fmla="*/ 10094 h 16220"/>
              <a:gd name="T66" fmla="*/ 8 w 14000"/>
              <a:gd name="T67" fmla="*/ 6126 h 16220"/>
              <a:gd name="T68" fmla="*/ 131 w 14000"/>
              <a:gd name="T69" fmla="*/ 5160 h 16220"/>
              <a:gd name="T70" fmla="*/ 391 w 14000"/>
              <a:gd name="T71" fmla="*/ 4244 h 16220"/>
              <a:gd name="T72" fmla="*/ 779 w 14000"/>
              <a:gd name="T73" fmla="*/ 3386 h 16220"/>
              <a:gd name="T74" fmla="*/ 1280 w 14000"/>
              <a:gd name="T75" fmla="*/ 2600 h 16220"/>
              <a:gd name="T76" fmla="*/ 1888 w 14000"/>
              <a:gd name="T77" fmla="*/ 1897 h 16220"/>
              <a:gd name="T78" fmla="*/ 2588 w 14000"/>
              <a:gd name="T79" fmla="*/ 1287 h 16220"/>
              <a:gd name="T80" fmla="*/ 3370 w 14000"/>
              <a:gd name="T81" fmla="*/ 783 h 16220"/>
              <a:gd name="T82" fmla="*/ 4222 w 14000"/>
              <a:gd name="T83" fmla="*/ 393 h 16220"/>
              <a:gd name="T84" fmla="*/ 5135 w 14000"/>
              <a:gd name="T85" fmla="*/ 132 h 16220"/>
              <a:gd name="T86" fmla="*/ 6097 w 14000"/>
              <a:gd name="T87" fmla="*/ 8 h 1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00" h="16220">
                <a:moveTo>
                  <a:pt x="6426" y="0"/>
                </a:moveTo>
                <a:lnTo>
                  <a:pt x="7574" y="0"/>
                </a:lnTo>
                <a:lnTo>
                  <a:pt x="7903" y="8"/>
                </a:lnTo>
                <a:lnTo>
                  <a:pt x="8228" y="33"/>
                </a:lnTo>
                <a:lnTo>
                  <a:pt x="8549" y="75"/>
                </a:lnTo>
                <a:lnTo>
                  <a:pt x="8865" y="132"/>
                </a:lnTo>
                <a:lnTo>
                  <a:pt x="9175" y="205"/>
                </a:lnTo>
                <a:lnTo>
                  <a:pt x="9479" y="292"/>
                </a:lnTo>
                <a:lnTo>
                  <a:pt x="9777" y="393"/>
                </a:lnTo>
                <a:lnTo>
                  <a:pt x="10068" y="510"/>
                </a:lnTo>
                <a:lnTo>
                  <a:pt x="10353" y="640"/>
                </a:lnTo>
                <a:lnTo>
                  <a:pt x="10630" y="783"/>
                </a:lnTo>
                <a:lnTo>
                  <a:pt x="10899" y="939"/>
                </a:lnTo>
                <a:lnTo>
                  <a:pt x="11160" y="1107"/>
                </a:lnTo>
                <a:lnTo>
                  <a:pt x="11412" y="1287"/>
                </a:lnTo>
                <a:lnTo>
                  <a:pt x="11655" y="1479"/>
                </a:lnTo>
                <a:lnTo>
                  <a:pt x="11888" y="1683"/>
                </a:lnTo>
                <a:lnTo>
                  <a:pt x="12112" y="1897"/>
                </a:lnTo>
                <a:lnTo>
                  <a:pt x="12325" y="2122"/>
                </a:lnTo>
                <a:lnTo>
                  <a:pt x="12528" y="2356"/>
                </a:lnTo>
                <a:lnTo>
                  <a:pt x="12719" y="2600"/>
                </a:lnTo>
                <a:lnTo>
                  <a:pt x="12898" y="2854"/>
                </a:lnTo>
                <a:lnTo>
                  <a:pt x="13066" y="3115"/>
                </a:lnTo>
                <a:lnTo>
                  <a:pt x="13221" y="3386"/>
                </a:lnTo>
                <a:lnTo>
                  <a:pt x="13363" y="3665"/>
                </a:lnTo>
                <a:lnTo>
                  <a:pt x="13493" y="3951"/>
                </a:lnTo>
                <a:lnTo>
                  <a:pt x="13609" y="4244"/>
                </a:lnTo>
                <a:lnTo>
                  <a:pt x="13709" y="4543"/>
                </a:lnTo>
                <a:lnTo>
                  <a:pt x="13796" y="4849"/>
                </a:lnTo>
                <a:lnTo>
                  <a:pt x="13869" y="5160"/>
                </a:lnTo>
                <a:lnTo>
                  <a:pt x="13925" y="5477"/>
                </a:lnTo>
                <a:lnTo>
                  <a:pt x="13967" y="5800"/>
                </a:lnTo>
                <a:lnTo>
                  <a:pt x="13992" y="6126"/>
                </a:lnTo>
                <a:lnTo>
                  <a:pt x="14000" y="6458"/>
                </a:lnTo>
                <a:lnTo>
                  <a:pt x="14000" y="9762"/>
                </a:lnTo>
                <a:lnTo>
                  <a:pt x="13992" y="10094"/>
                </a:lnTo>
                <a:lnTo>
                  <a:pt x="13967" y="10420"/>
                </a:lnTo>
                <a:lnTo>
                  <a:pt x="13925" y="10743"/>
                </a:lnTo>
                <a:lnTo>
                  <a:pt x="13869" y="11060"/>
                </a:lnTo>
                <a:lnTo>
                  <a:pt x="13796" y="11372"/>
                </a:lnTo>
                <a:lnTo>
                  <a:pt x="13709" y="11677"/>
                </a:lnTo>
                <a:lnTo>
                  <a:pt x="13609" y="11977"/>
                </a:lnTo>
                <a:lnTo>
                  <a:pt x="13493" y="12270"/>
                </a:lnTo>
                <a:lnTo>
                  <a:pt x="13363" y="12556"/>
                </a:lnTo>
                <a:lnTo>
                  <a:pt x="13221" y="12834"/>
                </a:lnTo>
                <a:lnTo>
                  <a:pt x="13066" y="13105"/>
                </a:lnTo>
                <a:lnTo>
                  <a:pt x="12898" y="13366"/>
                </a:lnTo>
                <a:lnTo>
                  <a:pt x="12719" y="13620"/>
                </a:lnTo>
                <a:lnTo>
                  <a:pt x="12528" y="13864"/>
                </a:lnTo>
                <a:lnTo>
                  <a:pt x="12325" y="14099"/>
                </a:lnTo>
                <a:lnTo>
                  <a:pt x="12112" y="14323"/>
                </a:lnTo>
                <a:lnTo>
                  <a:pt x="11888" y="14537"/>
                </a:lnTo>
                <a:lnTo>
                  <a:pt x="11655" y="14741"/>
                </a:lnTo>
                <a:lnTo>
                  <a:pt x="11412" y="14934"/>
                </a:lnTo>
                <a:lnTo>
                  <a:pt x="11160" y="15114"/>
                </a:lnTo>
                <a:lnTo>
                  <a:pt x="10899" y="15282"/>
                </a:lnTo>
                <a:lnTo>
                  <a:pt x="10630" y="15438"/>
                </a:lnTo>
                <a:lnTo>
                  <a:pt x="10353" y="15581"/>
                </a:lnTo>
                <a:lnTo>
                  <a:pt x="10068" y="15711"/>
                </a:lnTo>
                <a:lnTo>
                  <a:pt x="9777" y="15827"/>
                </a:lnTo>
                <a:lnTo>
                  <a:pt x="9479" y="15929"/>
                </a:lnTo>
                <a:lnTo>
                  <a:pt x="9175" y="16016"/>
                </a:lnTo>
                <a:lnTo>
                  <a:pt x="8865" y="16088"/>
                </a:lnTo>
                <a:lnTo>
                  <a:pt x="8549" y="16145"/>
                </a:lnTo>
                <a:lnTo>
                  <a:pt x="8228" y="16187"/>
                </a:lnTo>
                <a:lnTo>
                  <a:pt x="7903" y="16212"/>
                </a:lnTo>
                <a:lnTo>
                  <a:pt x="7574" y="16220"/>
                </a:lnTo>
                <a:lnTo>
                  <a:pt x="6426" y="16220"/>
                </a:lnTo>
                <a:lnTo>
                  <a:pt x="6097" y="16212"/>
                </a:lnTo>
                <a:lnTo>
                  <a:pt x="5772" y="16187"/>
                </a:lnTo>
                <a:lnTo>
                  <a:pt x="5451" y="16145"/>
                </a:lnTo>
                <a:lnTo>
                  <a:pt x="5135" y="16088"/>
                </a:lnTo>
                <a:lnTo>
                  <a:pt x="4824" y="16016"/>
                </a:lnTo>
                <a:lnTo>
                  <a:pt x="4521" y="15929"/>
                </a:lnTo>
                <a:lnTo>
                  <a:pt x="4222" y="15827"/>
                </a:lnTo>
                <a:lnTo>
                  <a:pt x="3931" y="15711"/>
                </a:lnTo>
                <a:lnTo>
                  <a:pt x="3646" y="15581"/>
                </a:lnTo>
                <a:lnTo>
                  <a:pt x="3370" y="15438"/>
                </a:lnTo>
                <a:lnTo>
                  <a:pt x="3100" y="15282"/>
                </a:lnTo>
                <a:lnTo>
                  <a:pt x="2840" y="15114"/>
                </a:lnTo>
                <a:lnTo>
                  <a:pt x="2588" y="14934"/>
                </a:lnTo>
                <a:lnTo>
                  <a:pt x="2345" y="14741"/>
                </a:lnTo>
                <a:lnTo>
                  <a:pt x="2111" y="14537"/>
                </a:lnTo>
                <a:lnTo>
                  <a:pt x="1888" y="14323"/>
                </a:lnTo>
                <a:lnTo>
                  <a:pt x="1675" y="14099"/>
                </a:lnTo>
                <a:lnTo>
                  <a:pt x="1472" y="13864"/>
                </a:lnTo>
                <a:lnTo>
                  <a:pt x="1280" y="13620"/>
                </a:lnTo>
                <a:lnTo>
                  <a:pt x="1102" y="13366"/>
                </a:lnTo>
                <a:lnTo>
                  <a:pt x="933" y="13105"/>
                </a:lnTo>
                <a:lnTo>
                  <a:pt x="779" y="12834"/>
                </a:lnTo>
                <a:lnTo>
                  <a:pt x="636" y="12556"/>
                </a:lnTo>
                <a:lnTo>
                  <a:pt x="506" y="12270"/>
                </a:lnTo>
                <a:lnTo>
                  <a:pt x="391" y="11977"/>
                </a:lnTo>
                <a:lnTo>
                  <a:pt x="290" y="11677"/>
                </a:lnTo>
                <a:lnTo>
                  <a:pt x="203" y="11372"/>
                </a:lnTo>
                <a:lnTo>
                  <a:pt x="131" y="11060"/>
                </a:lnTo>
                <a:lnTo>
                  <a:pt x="75" y="10743"/>
                </a:lnTo>
                <a:lnTo>
                  <a:pt x="33" y="10420"/>
                </a:lnTo>
                <a:lnTo>
                  <a:pt x="8" y="10094"/>
                </a:lnTo>
                <a:lnTo>
                  <a:pt x="0" y="9762"/>
                </a:lnTo>
                <a:lnTo>
                  <a:pt x="0" y="6458"/>
                </a:lnTo>
                <a:lnTo>
                  <a:pt x="8" y="6126"/>
                </a:lnTo>
                <a:lnTo>
                  <a:pt x="33" y="5800"/>
                </a:lnTo>
                <a:lnTo>
                  <a:pt x="75" y="5477"/>
                </a:lnTo>
                <a:lnTo>
                  <a:pt x="131" y="5160"/>
                </a:lnTo>
                <a:lnTo>
                  <a:pt x="203" y="4849"/>
                </a:lnTo>
                <a:lnTo>
                  <a:pt x="290" y="4543"/>
                </a:lnTo>
                <a:lnTo>
                  <a:pt x="391" y="4244"/>
                </a:lnTo>
                <a:lnTo>
                  <a:pt x="506" y="3951"/>
                </a:lnTo>
                <a:lnTo>
                  <a:pt x="636" y="3665"/>
                </a:lnTo>
                <a:lnTo>
                  <a:pt x="779" y="3386"/>
                </a:lnTo>
                <a:lnTo>
                  <a:pt x="933" y="3115"/>
                </a:lnTo>
                <a:lnTo>
                  <a:pt x="1102" y="2854"/>
                </a:lnTo>
                <a:lnTo>
                  <a:pt x="1280" y="2600"/>
                </a:lnTo>
                <a:lnTo>
                  <a:pt x="1472" y="2356"/>
                </a:lnTo>
                <a:lnTo>
                  <a:pt x="1675" y="2122"/>
                </a:lnTo>
                <a:lnTo>
                  <a:pt x="1888" y="1897"/>
                </a:lnTo>
                <a:lnTo>
                  <a:pt x="2111" y="1683"/>
                </a:lnTo>
                <a:lnTo>
                  <a:pt x="2345" y="1479"/>
                </a:lnTo>
                <a:lnTo>
                  <a:pt x="2588" y="1287"/>
                </a:lnTo>
                <a:lnTo>
                  <a:pt x="2840" y="1107"/>
                </a:lnTo>
                <a:lnTo>
                  <a:pt x="3100" y="939"/>
                </a:lnTo>
                <a:lnTo>
                  <a:pt x="3370" y="783"/>
                </a:lnTo>
                <a:lnTo>
                  <a:pt x="3646" y="640"/>
                </a:lnTo>
                <a:lnTo>
                  <a:pt x="3931" y="510"/>
                </a:lnTo>
                <a:lnTo>
                  <a:pt x="4222" y="393"/>
                </a:lnTo>
                <a:lnTo>
                  <a:pt x="4521" y="292"/>
                </a:lnTo>
                <a:lnTo>
                  <a:pt x="4824" y="205"/>
                </a:lnTo>
                <a:lnTo>
                  <a:pt x="5135" y="132"/>
                </a:lnTo>
                <a:lnTo>
                  <a:pt x="5451" y="75"/>
                </a:lnTo>
                <a:lnTo>
                  <a:pt x="5772" y="33"/>
                </a:lnTo>
                <a:lnTo>
                  <a:pt x="6097" y="8"/>
                </a:lnTo>
                <a:lnTo>
                  <a:pt x="6426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030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3575640" y="2145727"/>
            <a:ext cx="2299603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16758" y="2145727"/>
            <a:ext cx="2299603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9057876" y="2145727"/>
            <a:ext cx="2299603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834522" y="2145727"/>
            <a:ext cx="2299603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79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471085" y="1984069"/>
            <a:ext cx="1781175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3252788" y="1984069"/>
            <a:ext cx="1781175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5033434" y="1984069"/>
            <a:ext cx="1781175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6815667" y="1984069"/>
            <a:ext cx="1781175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8593667" y="1990947"/>
            <a:ext cx="2125133" cy="2124805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256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057083"/>
            <a:ext cx="12192000" cy="28104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946897"/>
            <a:ext cx="12192000" cy="5911103"/>
          </a:xfrm>
          <a:custGeom>
            <a:avLst/>
            <a:gdLst>
              <a:gd name="T0" fmla="*/ 8704 w 8704"/>
              <a:gd name="T1" fmla="*/ 1 h 4219"/>
              <a:gd name="T2" fmla="*/ 8704 w 8704"/>
              <a:gd name="T3" fmla="*/ 1027 h 4219"/>
              <a:gd name="T4" fmla="*/ 4420 w 8704"/>
              <a:gd name="T5" fmla="*/ 3525 h 4219"/>
              <a:gd name="T6" fmla="*/ 4352 w 8704"/>
              <a:gd name="T7" fmla="*/ 3565 h 4219"/>
              <a:gd name="T8" fmla="*/ 4284 w 8704"/>
              <a:gd name="T9" fmla="*/ 3525 h 4219"/>
              <a:gd name="T10" fmla="*/ 0 w 8704"/>
              <a:gd name="T11" fmla="*/ 1026 h 4219"/>
              <a:gd name="T12" fmla="*/ 0 w 8704"/>
              <a:gd name="T13" fmla="*/ 0 h 4219"/>
              <a:gd name="T14" fmla="*/ 4352 w 8704"/>
              <a:gd name="T15" fmla="*/ 2539 h 4219"/>
              <a:gd name="T16" fmla="*/ 8704 w 8704"/>
              <a:gd name="T17" fmla="*/ 1 h 4219"/>
              <a:gd name="T18" fmla="*/ 8704 w 8704"/>
              <a:gd name="T19" fmla="*/ 1167 h 4219"/>
              <a:gd name="T20" fmla="*/ 8704 w 8704"/>
              <a:gd name="T21" fmla="*/ 2192 h 4219"/>
              <a:gd name="T22" fmla="*/ 5229 w 8704"/>
              <a:gd name="T23" fmla="*/ 4219 h 4219"/>
              <a:gd name="T24" fmla="*/ 3475 w 8704"/>
              <a:gd name="T25" fmla="*/ 4219 h 4219"/>
              <a:gd name="T26" fmla="*/ 0 w 8704"/>
              <a:gd name="T27" fmla="*/ 2192 h 4219"/>
              <a:gd name="T28" fmla="*/ 0 w 8704"/>
              <a:gd name="T29" fmla="*/ 1167 h 4219"/>
              <a:gd name="T30" fmla="*/ 4352 w 8704"/>
              <a:gd name="T31" fmla="*/ 3705 h 4219"/>
              <a:gd name="T32" fmla="*/ 8704 w 8704"/>
              <a:gd name="T33" fmla="*/ 1167 h 4219"/>
              <a:gd name="T34" fmla="*/ 8704 w 8704"/>
              <a:gd name="T35" fmla="*/ 2332 h 4219"/>
              <a:gd name="T36" fmla="*/ 8704 w 8704"/>
              <a:gd name="T37" fmla="*/ 3358 h 4219"/>
              <a:gd name="T38" fmla="*/ 7228 w 8704"/>
              <a:gd name="T39" fmla="*/ 4219 h 4219"/>
              <a:gd name="T40" fmla="*/ 5469 w 8704"/>
              <a:gd name="T41" fmla="*/ 4219 h 4219"/>
              <a:gd name="T42" fmla="*/ 8704 w 8704"/>
              <a:gd name="T43" fmla="*/ 2332 h 4219"/>
              <a:gd name="T44" fmla="*/ 8704 w 8704"/>
              <a:gd name="T45" fmla="*/ 3497 h 4219"/>
              <a:gd name="T46" fmla="*/ 8704 w 8704"/>
              <a:gd name="T47" fmla="*/ 4219 h 4219"/>
              <a:gd name="T48" fmla="*/ 7467 w 8704"/>
              <a:gd name="T49" fmla="*/ 4219 h 4219"/>
              <a:gd name="T50" fmla="*/ 8704 w 8704"/>
              <a:gd name="T51" fmla="*/ 3497 h 4219"/>
              <a:gd name="T52" fmla="*/ 3236 w 8704"/>
              <a:gd name="T53" fmla="*/ 4219 h 4219"/>
              <a:gd name="T54" fmla="*/ 1477 w 8704"/>
              <a:gd name="T55" fmla="*/ 4219 h 4219"/>
              <a:gd name="T56" fmla="*/ 0 w 8704"/>
              <a:gd name="T57" fmla="*/ 3358 h 4219"/>
              <a:gd name="T58" fmla="*/ 0 w 8704"/>
              <a:gd name="T59" fmla="*/ 2332 h 4219"/>
              <a:gd name="T60" fmla="*/ 3236 w 8704"/>
              <a:gd name="T61" fmla="*/ 4219 h 4219"/>
              <a:gd name="T62" fmla="*/ 1238 w 8704"/>
              <a:gd name="T63" fmla="*/ 4219 h 4219"/>
              <a:gd name="T64" fmla="*/ 0 w 8704"/>
              <a:gd name="T65" fmla="*/ 4219 h 4219"/>
              <a:gd name="T66" fmla="*/ 0 w 8704"/>
              <a:gd name="T67" fmla="*/ 3497 h 4219"/>
              <a:gd name="T68" fmla="*/ 1238 w 8704"/>
              <a:gd name="T69" fmla="*/ 4219 h 4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704" h="4219">
                <a:moveTo>
                  <a:pt x="8704" y="1"/>
                </a:moveTo>
                <a:lnTo>
                  <a:pt x="8704" y="1027"/>
                </a:lnTo>
                <a:lnTo>
                  <a:pt x="4420" y="3525"/>
                </a:lnTo>
                <a:lnTo>
                  <a:pt x="4352" y="3565"/>
                </a:lnTo>
                <a:lnTo>
                  <a:pt x="4284" y="3525"/>
                </a:lnTo>
                <a:lnTo>
                  <a:pt x="0" y="1026"/>
                </a:lnTo>
                <a:lnTo>
                  <a:pt x="0" y="0"/>
                </a:lnTo>
                <a:lnTo>
                  <a:pt x="4352" y="2539"/>
                </a:lnTo>
                <a:lnTo>
                  <a:pt x="8704" y="1"/>
                </a:lnTo>
                <a:close/>
                <a:moveTo>
                  <a:pt x="8704" y="1167"/>
                </a:moveTo>
                <a:lnTo>
                  <a:pt x="8704" y="2192"/>
                </a:lnTo>
                <a:lnTo>
                  <a:pt x="5229" y="4219"/>
                </a:lnTo>
                <a:lnTo>
                  <a:pt x="3475" y="4219"/>
                </a:lnTo>
                <a:lnTo>
                  <a:pt x="0" y="2192"/>
                </a:lnTo>
                <a:lnTo>
                  <a:pt x="0" y="1167"/>
                </a:lnTo>
                <a:lnTo>
                  <a:pt x="4352" y="3705"/>
                </a:lnTo>
                <a:lnTo>
                  <a:pt x="8704" y="1167"/>
                </a:lnTo>
                <a:close/>
                <a:moveTo>
                  <a:pt x="8704" y="2332"/>
                </a:moveTo>
                <a:lnTo>
                  <a:pt x="8704" y="3358"/>
                </a:lnTo>
                <a:lnTo>
                  <a:pt x="7228" y="4219"/>
                </a:lnTo>
                <a:lnTo>
                  <a:pt x="5469" y="4219"/>
                </a:lnTo>
                <a:lnTo>
                  <a:pt x="8704" y="2332"/>
                </a:lnTo>
                <a:close/>
                <a:moveTo>
                  <a:pt x="8704" y="3497"/>
                </a:moveTo>
                <a:lnTo>
                  <a:pt x="8704" y="4219"/>
                </a:lnTo>
                <a:lnTo>
                  <a:pt x="7467" y="4219"/>
                </a:lnTo>
                <a:lnTo>
                  <a:pt x="8704" y="3497"/>
                </a:lnTo>
                <a:close/>
                <a:moveTo>
                  <a:pt x="3236" y="4219"/>
                </a:moveTo>
                <a:lnTo>
                  <a:pt x="1477" y="4219"/>
                </a:lnTo>
                <a:lnTo>
                  <a:pt x="0" y="3358"/>
                </a:lnTo>
                <a:lnTo>
                  <a:pt x="0" y="2332"/>
                </a:lnTo>
                <a:lnTo>
                  <a:pt x="3236" y="4219"/>
                </a:lnTo>
                <a:close/>
                <a:moveTo>
                  <a:pt x="1238" y="4219"/>
                </a:moveTo>
                <a:lnTo>
                  <a:pt x="0" y="4219"/>
                </a:lnTo>
                <a:lnTo>
                  <a:pt x="0" y="3497"/>
                </a:lnTo>
                <a:lnTo>
                  <a:pt x="1238" y="421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098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28325"/>
          </a:xfrm>
          <a:custGeom>
            <a:avLst/>
            <a:gdLst>
              <a:gd name="connsiteX0" fmla="*/ 0 w 18288000"/>
              <a:gd name="connsiteY0" fmla="*/ 0 h 6943559"/>
              <a:gd name="connsiteX1" fmla="*/ 18288000 w 18288000"/>
              <a:gd name="connsiteY1" fmla="*/ 0 h 6943559"/>
              <a:gd name="connsiteX2" fmla="*/ 18288000 w 18288000"/>
              <a:gd name="connsiteY2" fmla="*/ 4858366 h 6943559"/>
              <a:gd name="connsiteX3" fmla="*/ 18288000 w 18288000"/>
              <a:gd name="connsiteY3" fmla="*/ 5048871 h 6943559"/>
              <a:gd name="connsiteX4" fmla="*/ 18288000 w 18288000"/>
              <a:gd name="connsiteY4" fmla="*/ 6744315 h 6943559"/>
              <a:gd name="connsiteX5" fmla="*/ 15587121 w 18288000"/>
              <a:gd name="connsiteY5" fmla="*/ 6744315 h 6943559"/>
              <a:gd name="connsiteX6" fmla="*/ 15401555 w 18288000"/>
              <a:gd name="connsiteY6" fmla="*/ 6935119 h 6943559"/>
              <a:gd name="connsiteX7" fmla="*/ 15392647 w 18288000"/>
              <a:gd name="connsiteY7" fmla="*/ 6941337 h 6943559"/>
              <a:gd name="connsiteX8" fmla="*/ 15382113 w 18288000"/>
              <a:gd name="connsiteY8" fmla="*/ 6943559 h 6943559"/>
              <a:gd name="connsiteX9" fmla="*/ 15371583 w 18288000"/>
              <a:gd name="connsiteY9" fmla="*/ 6941337 h 6943559"/>
              <a:gd name="connsiteX10" fmla="*/ 15362675 w 18288000"/>
              <a:gd name="connsiteY10" fmla="*/ 6935119 h 6943559"/>
              <a:gd name="connsiteX11" fmla="*/ 15177109 w 18288000"/>
              <a:gd name="connsiteY11" fmla="*/ 6744315 h 6943559"/>
              <a:gd name="connsiteX12" fmla="*/ 11439885 w 18288000"/>
              <a:gd name="connsiteY12" fmla="*/ 6744315 h 6943559"/>
              <a:gd name="connsiteX13" fmla="*/ 11254319 w 18288000"/>
              <a:gd name="connsiteY13" fmla="*/ 6935119 h 6943559"/>
              <a:gd name="connsiteX14" fmla="*/ 11245411 w 18288000"/>
              <a:gd name="connsiteY14" fmla="*/ 6941337 h 6943559"/>
              <a:gd name="connsiteX15" fmla="*/ 11234877 w 18288000"/>
              <a:gd name="connsiteY15" fmla="*/ 6943559 h 6943559"/>
              <a:gd name="connsiteX16" fmla="*/ 11224347 w 18288000"/>
              <a:gd name="connsiteY16" fmla="*/ 6941337 h 6943559"/>
              <a:gd name="connsiteX17" fmla="*/ 11215439 w 18288000"/>
              <a:gd name="connsiteY17" fmla="*/ 6935119 h 6943559"/>
              <a:gd name="connsiteX18" fmla="*/ 11029873 w 18288000"/>
              <a:gd name="connsiteY18" fmla="*/ 6744315 h 6943559"/>
              <a:gd name="connsiteX19" fmla="*/ 7286986 w 18288000"/>
              <a:gd name="connsiteY19" fmla="*/ 6744315 h 6943559"/>
              <a:gd name="connsiteX20" fmla="*/ 7101420 w 18288000"/>
              <a:gd name="connsiteY20" fmla="*/ 6935119 h 6943559"/>
              <a:gd name="connsiteX21" fmla="*/ 7092512 w 18288000"/>
              <a:gd name="connsiteY21" fmla="*/ 6941337 h 6943559"/>
              <a:gd name="connsiteX22" fmla="*/ 7081978 w 18288000"/>
              <a:gd name="connsiteY22" fmla="*/ 6943559 h 6943559"/>
              <a:gd name="connsiteX23" fmla="*/ 7071448 w 18288000"/>
              <a:gd name="connsiteY23" fmla="*/ 6941337 h 6943559"/>
              <a:gd name="connsiteX24" fmla="*/ 7062540 w 18288000"/>
              <a:gd name="connsiteY24" fmla="*/ 6935119 h 6943559"/>
              <a:gd name="connsiteX25" fmla="*/ 6876974 w 18288000"/>
              <a:gd name="connsiteY25" fmla="*/ 6744315 h 6943559"/>
              <a:gd name="connsiteX26" fmla="*/ 3134086 w 18288000"/>
              <a:gd name="connsiteY26" fmla="*/ 6744315 h 6943559"/>
              <a:gd name="connsiteX27" fmla="*/ 2948520 w 18288000"/>
              <a:gd name="connsiteY27" fmla="*/ 6935119 h 6943559"/>
              <a:gd name="connsiteX28" fmla="*/ 2939612 w 18288000"/>
              <a:gd name="connsiteY28" fmla="*/ 6941337 h 6943559"/>
              <a:gd name="connsiteX29" fmla="*/ 2929079 w 18288000"/>
              <a:gd name="connsiteY29" fmla="*/ 6943559 h 6943559"/>
              <a:gd name="connsiteX30" fmla="*/ 2918548 w 18288000"/>
              <a:gd name="connsiteY30" fmla="*/ 6941337 h 6943559"/>
              <a:gd name="connsiteX31" fmla="*/ 2909639 w 18288000"/>
              <a:gd name="connsiteY31" fmla="*/ 6935119 h 6943559"/>
              <a:gd name="connsiteX32" fmla="*/ 2724074 w 18288000"/>
              <a:gd name="connsiteY32" fmla="*/ 6744315 h 6943559"/>
              <a:gd name="connsiteX33" fmla="*/ 0 w 18288000"/>
              <a:gd name="connsiteY33" fmla="*/ 6744315 h 6943559"/>
              <a:gd name="connsiteX34" fmla="*/ 0 w 18288000"/>
              <a:gd name="connsiteY34" fmla="*/ 5048871 h 6943559"/>
              <a:gd name="connsiteX35" fmla="*/ 0 w 18288000"/>
              <a:gd name="connsiteY35" fmla="*/ 4858366 h 694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88000" h="6943559">
                <a:moveTo>
                  <a:pt x="0" y="0"/>
                </a:moveTo>
                <a:lnTo>
                  <a:pt x="18288000" y="0"/>
                </a:lnTo>
                <a:lnTo>
                  <a:pt x="18288000" y="4858366"/>
                </a:lnTo>
                <a:lnTo>
                  <a:pt x="18288000" y="5048871"/>
                </a:lnTo>
                <a:lnTo>
                  <a:pt x="18288000" y="6744315"/>
                </a:lnTo>
                <a:lnTo>
                  <a:pt x="15587121" y="6744315"/>
                </a:lnTo>
                <a:lnTo>
                  <a:pt x="15401555" y="6935119"/>
                </a:lnTo>
                <a:cubicBezTo>
                  <a:pt x="15398937" y="6937801"/>
                  <a:pt x="15395967" y="6939874"/>
                  <a:pt x="15392647" y="6941337"/>
                </a:cubicBezTo>
                <a:cubicBezTo>
                  <a:pt x="15389324" y="6942799"/>
                  <a:pt x="15385815" y="6943538"/>
                  <a:pt x="15382113" y="6943559"/>
                </a:cubicBezTo>
                <a:cubicBezTo>
                  <a:pt x="15378415" y="6943538"/>
                  <a:pt x="15374906" y="6942799"/>
                  <a:pt x="15371583" y="6941337"/>
                </a:cubicBezTo>
                <a:cubicBezTo>
                  <a:pt x="15368263" y="6939874"/>
                  <a:pt x="15365293" y="6937801"/>
                  <a:pt x="15362675" y="6935119"/>
                </a:cubicBezTo>
                <a:lnTo>
                  <a:pt x="15177109" y="6744315"/>
                </a:lnTo>
                <a:lnTo>
                  <a:pt x="11439885" y="6744315"/>
                </a:lnTo>
                <a:lnTo>
                  <a:pt x="11254319" y="6935119"/>
                </a:lnTo>
                <a:cubicBezTo>
                  <a:pt x="11251701" y="6937801"/>
                  <a:pt x="11248731" y="6939874"/>
                  <a:pt x="11245411" y="6941337"/>
                </a:cubicBezTo>
                <a:cubicBezTo>
                  <a:pt x="11242088" y="6942799"/>
                  <a:pt x="11238579" y="6943538"/>
                  <a:pt x="11234877" y="6943559"/>
                </a:cubicBezTo>
                <a:cubicBezTo>
                  <a:pt x="11231179" y="6943538"/>
                  <a:pt x="11227670" y="6942799"/>
                  <a:pt x="11224347" y="6941337"/>
                </a:cubicBezTo>
                <a:cubicBezTo>
                  <a:pt x="11221027" y="6939874"/>
                  <a:pt x="11218057" y="6937801"/>
                  <a:pt x="11215439" y="6935119"/>
                </a:cubicBezTo>
                <a:lnTo>
                  <a:pt x="11029873" y="6744315"/>
                </a:lnTo>
                <a:lnTo>
                  <a:pt x="7286986" y="6744315"/>
                </a:lnTo>
                <a:lnTo>
                  <a:pt x="7101420" y="6935119"/>
                </a:lnTo>
                <a:cubicBezTo>
                  <a:pt x="7098802" y="6937801"/>
                  <a:pt x="7095831" y="6939874"/>
                  <a:pt x="7092512" y="6941337"/>
                </a:cubicBezTo>
                <a:cubicBezTo>
                  <a:pt x="7089189" y="6942799"/>
                  <a:pt x="7085681" y="6943538"/>
                  <a:pt x="7081978" y="6943559"/>
                </a:cubicBezTo>
                <a:cubicBezTo>
                  <a:pt x="7078279" y="6943538"/>
                  <a:pt x="7074769" y="6942799"/>
                  <a:pt x="7071448" y="6941337"/>
                </a:cubicBezTo>
                <a:cubicBezTo>
                  <a:pt x="7068129" y="6939874"/>
                  <a:pt x="7065157" y="6937801"/>
                  <a:pt x="7062540" y="6935119"/>
                </a:cubicBezTo>
                <a:lnTo>
                  <a:pt x="6876974" y="6744315"/>
                </a:lnTo>
                <a:lnTo>
                  <a:pt x="3134086" y="6744315"/>
                </a:lnTo>
                <a:lnTo>
                  <a:pt x="2948520" y="6935119"/>
                </a:lnTo>
                <a:cubicBezTo>
                  <a:pt x="2945902" y="6937801"/>
                  <a:pt x="2942933" y="6939874"/>
                  <a:pt x="2939612" y="6941337"/>
                </a:cubicBezTo>
                <a:cubicBezTo>
                  <a:pt x="2936289" y="6942799"/>
                  <a:pt x="2932780" y="6943538"/>
                  <a:pt x="2929079" y="6943559"/>
                </a:cubicBezTo>
                <a:cubicBezTo>
                  <a:pt x="2925381" y="6943538"/>
                  <a:pt x="2921870" y="6942799"/>
                  <a:pt x="2918548" y="6941337"/>
                </a:cubicBezTo>
                <a:cubicBezTo>
                  <a:pt x="2915228" y="6939874"/>
                  <a:pt x="2912259" y="6937801"/>
                  <a:pt x="2909639" y="6935119"/>
                </a:cubicBezTo>
                <a:lnTo>
                  <a:pt x="2724074" y="6744315"/>
                </a:lnTo>
                <a:lnTo>
                  <a:pt x="0" y="6744315"/>
                </a:lnTo>
                <a:lnTo>
                  <a:pt x="0" y="5048871"/>
                </a:lnTo>
                <a:lnTo>
                  <a:pt x="0" y="485836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339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48347" y="0"/>
            <a:ext cx="1526819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191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16584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472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9450" y="1942800"/>
            <a:ext cx="2708275" cy="45458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1" y="1942800"/>
            <a:ext cx="2708275" cy="45458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366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6142567" y="2127980"/>
            <a:ext cx="2048933" cy="2049676"/>
          </a:xfrm>
          <a:custGeom>
            <a:avLst/>
            <a:gdLst>
              <a:gd name="T0" fmla="*/ 0 w 3872"/>
              <a:gd name="T1" fmla="*/ 0 h 3874"/>
              <a:gd name="T2" fmla="*/ 29 w 3872"/>
              <a:gd name="T3" fmla="*/ 4 h 3874"/>
              <a:gd name="T4" fmla="*/ 56 w 3872"/>
              <a:gd name="T5" fmla="*/ 8 h 3874"/>
              <a:gd name="T6" fmla="*/ 84 w 3872"/>
              <a:gd name="T7" fmla="*/ 14 h 3874"/>
              <a:gd name="T8" fmla="*/ 111 w 3872"/>
              <a:gd name="T9" fmla="*/ 20 h 3874"/>
              <a:gd name="T10" fmla="*/ 139 w 3872"/>
              <a:gd name="T11" fmla="*/ 28 h 3874"/>
              <a:gd name="T12" fmla="*/ 166 w 3872"/>
              <a:gd name="T13" fmla="*/ 37 h 3874"/>
              <a:gd name="T14" fmla="*/ 193 w 3872"/>
              <a:gd name="T15" fmla="*/ 47 h 3874"/>
              <a:gd name="T16" fmla="*/ 221 w 3872"/>
              <a:gd name="T17" fmla="*/ 57 h 3874"/>
              <a:gd name="T18" fmla="*/ 2463 w 3872"/>
              <a:gd name="T19" fmla="*/ 986 h 3874"/>
              <a:gd name="T20" fmla="*/ 2499 w 3872"/>
              <a:gd name="T21" fmla="*/ 1003 h 3874"/>
              <a:gd name="T22" fmla="*/ 2535 w 3872"/>
              <a:gd name="T23" fmla="*/ 1020 h 3874"/>
              <a:gd name="T24" fmla="*/ 2568 w 3872"/>
              <a:gd name="T25" fmla="*/ 1039 h 3874"/>
              <a:gd name="T26" fmla="*/ 2601 w 3872"/>
              <a:gd name="T27" fmla="*/ 1059 h 3874"/>
              <a:gd name="T28" fmla="*/ 2633 w 3872"/>
              <a:gd name="T29" fmla="*/ 1081 h 3874"/>
              <a:gd name="T30" fmla="*/ 2662 w 3872"/>
              <a:gd name="T31" fmla="*/ 1104 h 3874"/>
              <a:gd name="T32" fmla="*/ 2691 w 3872"/>
              <a:gd name="T33" fmla="*/ 1129 h 3874"/>
              <a:gd name="T34" fmla="*/ 2718 w 3872"/>
              <a:gd name="T35" fmla="*/ 1155 h 3874"/>
              <a:gd name="T36" fmla="*/ 2744 w 3872"/>
              <a:gd name="T37" fmla="*/ 1182 h 3874"/>
              <a:gd name="T38" fmla="*/ 2768 w 3872"/>
              <a:gd name="T39" fmla="*/ 1211 h 3874"/>
              <a:gd name="T40" fmla="*/ 2791 w 3872"/>
              <a:gd name="T41" fmla="*/ 1241 h 3874"/>
              <a:gd name="T42" fmla="*/ 2813 w 3872"/>
              <a:gd name="T43" fmla="*/ 1273 h 3874"/>
              <a:gd name="T44" fmla="*/ 2833 w 3872"/>
              <a:gd name="T45" fmla="*/ 1304 h 3874"/>
              <a:gd name="T46" fmla="*/ 2853 w 3872"/>
              <a:gd name="T47" fmla="*/ 1339 h 3874"/>
              <a:gd name="T48" fmla="*/ 2871 w 3872"/>
              <a:gd name="T49" fmla="*/ 1374 h 3874"/>
              <a:gd name="T50" fmla="*/ 2887 w 3872"/>
              <a:gd name="T51" fmla="*/ 1411 h 3874"/>
              <a:gd name="T52" fmla="*/ 3815 w 3872"/>
              <a:gd name="T53" fmla="*/ 3653 h 3874"/>
              <a:gd name="T54" fmla="*/ 3826 w 3872"/>
              <a:gd name="T55" fmla="*/ 3681 h 3874"/>
              <a:gd name="T56" fmla="*/ 3836 w 3872"/>
              <a:gd name="T57" fmla="*/ 3708 h 3874"/>
              <a:gd name="T58" fmla="*/ 3845 w 3872"/>
              <a:gd name="T59" fmla="*/ 3735 h 3874"/>
              <a:gd name="T60" fmla="*/ 3852 w 3872"/>
              <a:gd name="T61" fmla="*/ 3763 h 3874"/>
              <a:gd name="T62" fmla="*/ 3859 w 3872"/>
              <a:gd name="T63" fmla="*/ 3792 h 3874"/>
              <a:gd name="T64" fmla="*/ 3865 w 3872"/>
              <a:gd name="T65" fmla="*/ 3819 h 3874"/>
              <a:gd name="T66" fmla="*/ 3869 w 3872"/>
              <a:gd name="T67" fmla="*/ 3846 h 3874"/>
              <a:gd name="T68" fmla="*/ 3872 w 3872"/>
              <a:gd name="T69" fmla="*/ 3874 h 3874"/>
              <a:gd name="T70" fmla="*/ 1185 w 3872"/>
              <a:gd name="T71" fmla="*/ 3874 h 3874"/>
              <a:gd name="T72" fmla="*/ 1182 w 3872"/>
              <a:gd name="T73" fmla="*/ 3865 h 3874"/>
              <a:gd name="T74" fmla="*/ 1179 w 3872"/>
              <a:gd name="T75" fmla="*/ 3857 h 3874"/>
              <a:gd name="T76" fmla="*/ 879 w 3872"/>
              <a:gd name="T77" fmla="*/ 3133 h 3874"/>
              <a:gd name="T78" fmla="*/ 868 w 3872"/>
              <a:gd name="T79" fmla="*/ 3110 h 3874"/>
              <a:gd name="T80" fmla="*/ 855 w 3872"/>
              <a:gd name="T81" fmla="*/ 3088 h 3874"/>
              <a:gd name="T82" fmla="*/ 840 w 3872"/>
              <a:gd name="T83" fmla="*/ 3068 h 3874"/>
              <a:gd name="T84" fmla="*/ 825 w 3872"/>
              <a:gd name="T85" fmla="*/ 3049 h 3874"/>
              <a:gd name="T86" fmla="*/ 807 w 3872"/>
              <a:gd name="T87" fmla="*/ 3033 h 3874"/>
              <a:gd name="T88" fmla="*/ 787 w 3872"/>
              <a:gd name="T89" fmla="*/ 3019 h 3874"/>
              <a:gd name="T90" fmla="*/ 765 w 3872"/>
              <a:gd name="T91" fmla="*/ 3006 h 3874"/>
              <a:gd name="T92" fmla="*/ 742 w 3872"/>
              <a:gd name="T93" fmla="*/ 2996 h 3874"/>
              <a:gd name="T94" fmla="*/ 18 w 3872"/>
              <a:gd name="T95" fmla="*/ 2696 h 3874"/>
              <a:gd name="T96" fmla="*/ 9 w 3872"/>
              <a:gd name="T97" fmla="*/ 2692 h 3874"/>
              <a:gd name="T98" fmla="*/ 0 w 3872"/>
              <a:gd name="T99" fmla="*/ 2689 h 3874"/>
              <a:gd name="T100" fmla="*/ 0 w 3872"/>
              <a:gd name="T101" fmla="*/ 0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72" h="3874">
                <a:moveTo>
                  <a:pt x="0" y="0"/>
                </a:moveTo>
                <a:lnTo>
                  <a:pt x="29" y="4"/>
                </a:lnTo>
                <a:lnTo>
                  <a:pt x="56" y="8"/>
                </a:lnTo>
                <a:lnTo>
                  <a:pt x="84" y="14"/>
                </a:lnTo>
                <a:lnTo>
                  <a:pt x="111" y="20"/>
                </a:lnTo>
                <a:lnTo>
                  <a:pt x="139" y="28"/>
                </a:lnTo>
                <a:lnTo>
                  <a:pt x="166" y="37"/>
                </a:lnTo>
                <a:lnTo>
                  <a:pt x="193" y="47"/>
                </a:lnTo>
                <a:lnTo>
                  <a:pt x="221" y="57"/>
                </a:lnTo>
                <a:lnTo>
                  <a:pt x="2463" y="986"/>
                </a:lnTo>
                <a:lnTo>
                  <a:pt x="2499" y="1003"/>
                </a:lnTo>
                <a:lnTo>
                  <a:pt x="2535" y="1020"/>
                </a:lnTo>
                <a:lnTo>
                  <a:pt x="2568" y="1039"/>
                </a:lnTo>
                <a:lnTo>
                  <a:pt x="2601" y="1059"/>
                </a:lnTo>
                <a:lnTo>
                  <a:pt x="2633" y="1081"/>
                </a:lnTo>
                <a:lnTo>
                  <a:pt x="2662" y="1104"/>
                </a:lnTo>
                <a:lnTo>
                  <a:pt x="2691" y="1129"/>
                </a:lnTo>
                <a:lnTo>
                  <a:pt x="2718" y="1155"/>
                </a:lnTo>
                <a:lnTo>
                  <a:pt x="2744" y="1182"/>
                </a:lnTo>
                <a:lnTo>
                  <a:pt x="2768" y="1211"/>
                </a:lnTo>
                <a:lnTo>
                  <a:pt x="2791" y="1241"/>
                </a:lnTo>
                <a:lnTo>
                  <a:pt x="2813" y="1273"/>
                </a:lnTo>
                <a:lnTo>
                  <a:pt x="2833" y="1304"/>
                </a:lnTo>
                <a:lnTo>
                  <a:pt x="2853" y="1339"/>
                </a:lnTo>
                <a:lnTo>
                  <a:pt x="2871" y="1374"/>
                </a:lnTo>
                <a:lnTo>
                  <a:pt x="2887" y="1411"/>
                </a:lnTo>
                <a:lnTo>
                  <a:pt x="3815" y="3653"/>
                </a:lnTo>
                <a:lnTo>
                  <a:pt x="3826" y="3681"/>
                </a:lnTo>
                <a:lnTo>
                  <a:pt x="3836" y="3708"/>
                </a:lnTo>
                <a:lnTo>
                  <a:pt x="3845" y="3735"/>
                </a:lnTo>
                <a:lnTo>
                  <a:pt x="3852" y="3763"/>
                </a:lnTo>
                <a:lnTo>
                  <a:pt x="3859" y="3792"/>
                </a:lnTo>
                <a:lnTo>
                  <a:pt x="3865" y="3819"/>
                </a:lnTo>
                <a:lnTo>
                  <a:pt x="3869" y="3846"/>
                </a:lnTo>
                <a:lnTo>
                  <a:pt x="3872" y="3874"/>
                </a:lnTo>
                <a:lnTo>
                  <a:pt x="1185" y="3874"/>
                </a:lnTo>
                <a:lnTo>
                  <a:pt x="1182" y="3865"/>
                </a:lnTo>
                <a:lnTo>
                  <a:pt x="1179" y="3857"/>
                </a:lnTo>
                <a:lnTo>
                  <a:pt x="879" y="3133"/>
                </a:lnTo>
                <a:lnTo>
                  <a:pt x="868" y="3110"/>
                </a:lnTo>
                <a:lnTo>
                  <a:pt x="855" y="3088"/>
                </a:lnTo>
                <a:lnTo>
                  <a:pt x="840" y="3068"/>
                </a:lnTo>
                <a:lnTo>
                  <a:pt x="825" y="3049"/>
                </a:lnTo>
                <a:lnTo>
                  <a:pt x="807" y="3033"/>
                </a:lnTo>
                <a:lnTo>
                  <a:pt x="787" y="3019"/>
                </a:lnTo>
                <a:lnTo>
                  <a:pt x="765" y="3006"/>
                </a:lnTo>
                <a:lnTo>
                  <a:pt x="742" y="2996"/>
                </a:lnTo>
                <a:lnTo>
                  <a:pt x="18" y="2696"/>
                </a:lnTo>
                <a:lnTo>
                  <a:pt x="9" y="2692"/>
                </a:lnTo>
                <a:lnTo>
                  <a:pt x="0" y="26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9" name="Freeform 8"/>
          <p:cNvSpPr>
            <a:spLocks noGrp="1"/>
          </p:cNvSpPr>
          <p:nvPr>
            <p:ph type="pic" sz="quarter" idx="12"/>
          </p:nvPr>
        </p:nvSpPr>
        <p:spPr bwMode="auto">
          <a:xfrm>
            <a:off x="4008967" y="4262308"/>
            <a:ext cx="2048933" cy="2049676"/>
          </a:xfrm>
          <a:custGeom>
            <a:avLst/>
            <a:gdLst>
              <a:gd name="T0" fmla="*/ 3872 w 3872"/>
              <a:gd name="T1" fmla="*/ 3874 h 3874"/>
              <a:gd name="T2" fmla="*/ 3843 w 3872"/>
              <a:gd name="T3" fmla="*/ 3870 h 3874"/>
              <a:gd name="T4" fmla="*/ 3816 w 3872"/>
              <a:gd name="T5" fmla="*/ 3865 h 3874"/>
              <a:gd name="T6" fmla="*/ 3788 w 3872"/>
              <a:gd name="T7" fmla="*/ 3860 h 3874"/>
              <a:gd name="T8" fmla="*/ 3761 w 3872"/>
              <a:gd name="T9" fmla="*/ 3852 h 3874"/>
              <a:gd name="T10" fmla="*/ 3733 w 3872"/>
              <a:gd name="T11" fmla="*/ 3845 h 3874"/>
              <a:gd name="T12" fmla="*/ 3706 w 3872"/>
              <a:gd name="T13" fmla="*/ 3837 h 3874"/>
              <a:gd name="T14" fmla="*/ 3679 w 3872"/>
              <a:gd name="T15" fmla="*/ 3826 h 3874"/>
              <a:gd name="T16" fmla="*/ 3651 w 3872"/>
              <a:gd name="T17" fmla="*/ 3816 h 3874"/>
              <a:gd name="T18" fmla="*/ 1409 w 3872"/>
              <a:gd name="T19" fmla="*/ 2886 h 3874"/>
              <a:gd name="T20" fmla="*/ 1373 w 3872"/>
              <a:gd name="T21" fmla="*/ 2871 h 3874"/>
              <a:gd name="T22" fmla="*/ 1337 w 3872"/>
              <a:gd name="T23" fmla="*/ 2853 h 3874"/>
              <a:gd name="T24" fmla="*/ 1304 w 3872"/>
              <a:gd name="T25" fmla="*/ 2834 h 3874"/>
              <a:gd name="T26" fmla="*/ 1271 w 3872"/>
              <a:gd name="T27" fmla="*/ 2814 h 3874"/>
              <a:gd name="T28" fmla="*/ 1239 w 3872"/>
              <a:gd name="T29" fmla="*/ 2793 h 3874"/>
              <a:gd name="T30" fmla="*/ 1210 w 3872"/>
              <a:gd name="T31" fmla="*/ 2770 h 3874"/>
              <a:gd name="T32" fmla="*/ 1181 w 3872"/>
              <a:gd name="T33" fmla="*/ 2744 h 3874"/>
              <a:gd name="T34" fmla="*/ 1154 w 3872"/>
              <a:gd name="T35" fmla="*/ 2719 h 3874"/>
              <a:gd name="T36" fmla="*/ 1128 w 3872"/>
              <a:gd name="T37" fmla="*/ 2692 h 3874"/>
              <a:gd name="T38" fmla="*/ 1104 w 3872"/>
              <a:gd name="T39" fmla="*/ 2663 h 3874"/>
              <a:gd name="T40" fmla="*/ 1081 w 3872"/>
              <a:gd name="T41" fmla="*/ 2633 h 3874"/>
              <a:gd name="T42" fmla="*/ 1059 w 3872"/>
              <a:gd name="T43" fmla="*/ 2601 h 3874"/>
              <a:gd name="T44" fmla="*/ 1039 w 3872"/>
              <a:gd name="T45" fmla="*/ 2569 h 3874"/>
              <a:gd name="T46" fmla="*/ 1019 w 3872"/>
              <a:gd name="T47" fmla="*/ 2535 h 3874"/>
              <a:gd name="T48" fmla="*/ 1001 w 3872"/>
              <a:gd name="T49" fmla="*/ 2499 h 3874"/>
              <a:gd name="T50" fmla="*/ 985 w 3872"/>
              <a:gd name="T51" fmla="*/ 2462 h 3874"/>
              <a:gd name="T52" fmla="*/ 57 w 3872"/>
              <a:gd name="T53" fmla="*/ 220 h 3874"/>
              <a:gd name="T54" fmla="*/ 46 w 3872"/>
              <a:gd name="T55" fmla="*/ 193 h 3874"/>
              <a:gd name="T56" fmla="*/ 36 w 3872"/>
              <a:gd name="T57" fmla="*/ 164 h 3874"/>
              <a:gd name="T58" fmla="*/ 27 w 3872"/>
              <a:gd name="T59" fmla="*/ 137 h 3874"/>
              <a:gd name="T60" fmla="*/ 20 w 3872"/>
              <a:gd name="T61" fmla="*/ 109 h 3874"/>
              <a:gd name="T62" fmla="*/ 13 w 3872"/>
              <a:gd name="T63" fmla="*/ 82 h 3874"/>
              <a:gd name="T64" fmla="*/ 7 w 3872"/>
              <a:gd name="T65" fmla="*/ 55 h 3874"/>
              <a:gd name="T66" fmla="*/ 3 w 3872"/>
              <a:gd name="T67" fmla="*/ 27 h 3874"/>
              <a:gd name="T68" fmla="*/ 0 w 3872"/>
              <a:gd name="T69" fmla="*/ 0 h 3874"/>
              <a:gd name="T70" fmla="*/ 2687 w 3872"/>
              <a:gd name="T71" fmla="*/ 0 h 3874"/>
              <a:gd name="T72" fmla="*/ 2690 w 3872"/>
              <a:gd name="T73" fmla="*/ 9 h 3874"/>
              <a:gd name="T74" fmla="*/ 2693 w 3872"/>
              <a:gd name="T75" fmla="*/ 17 h 3874"/>
              <a:gd name="T76" fmla="*/ 2993 w 3872"/>
              <a:gd name="T77" fmla="*/ 741 h 3874"/>
              <a:gd name="T78" fmla="*/ 3004 w 3872"/>
              <a:gd name="T79" fmla="*/ 764 h 3874"/>
              <a:gd name="T80" fmla="*/ 3017 w 3872"/>
              <a:gd name="T81" fmla="*/ 786 h 3874"/>
              <a:gd name="T82" fmla="*/ 3032 w 3872"/>
              <a:gd name="T83" fmla="*/ 806 h 3874"/>
              <a:gd name="T84" fmla="*/ 3047 w 3872"/>
              <a:gd name="T85" fmla="*/ 823 h 3874"/>
              <a:gd name="T86" fmla="*/ 3065 w 3872"/>
              <a:gd name="T87" fmla="*/ 840 h 3874"/>
              <a:gd name="T88" fmla="*/ 3085 w 3872"/>
              <a:gd name="T89" fmla="*/ 855 h 3874"/>
              <a:gd name="T90" fmla="*/ 3107 w 3872"/>
              <a:gd name="T91" fmla="*/ 868 h 3874"/>
              <a:gd name="T92" fmla="*/ 3130 w 3872"/>
              <a:gd name="T93" fmla="*/ 878 h 3874"/>
              <a:gd name="T94" fmla="*/ 3854 w 3872"/>
              <a:gd name="T95" fmla="*/ 1178 h 3874"/>
              <a:gd name="T96" fmla="*/ 3863 w 3872"/>
              <a:gd name="T97" fmla="*/ 1182 h 3874"/>
              <a:gd name="T98" fmla="*/ 3872 w 3872"/>
              <a:gd name="T99" fmla="*/ 1185 h 3874"/>
              <a:gd name="T100" fmla="*/ 3872 w 3872"/>
              <a:gd name="T101" fmla="*/ 3874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72" h="3874">
                <a:moveTo>
                  <a:pt x="3872" y="3874"/>
                </a:moveTo>
                <a:lnTo>
                  <a:pt x="3843" y="3870"/>
                </a:lnTo>
                <a:lnTo>
                  <a:pt x="3816" y="3865"/>
                </a:lnTo>
                <a:lnTo>
                  <a:pt x="3788" y="3860"/>
                </a:lnTo>
                <a:lnTo>
                  <a:pt x="3761" y="3852"/>
                </a:lnTo>
                <a:lnTo>
                  <a:pt x="3733" y="3845"/>
                </a:lnTo>
                <a:lnTo>
                  <a:pt x="3706" y="3837"/>
                </a:lnTo>
                <a:lnTo>
                  <a:pt x="3679" y="3826"/>
                </a:lnTo>
                <a:lnTo>
                  <a:pt x="3651" y="3816"/>
                </a:lnTo>
                <a:lnTo>
                  <a:pt x="1409" y="2886"/>
                </a:lnTo>
                <a:lnTo>
                  <a:pt x="1373" y="2871"/>
                </a:lnTo>
                <a:lnTo>
                  <a:pt x="1337" y="2853"/>
                </a:lnTo>
                <a:lnTo>
                  <a:pt x="1304" y="2834"/>
                </a:lnTo>
                <a:lnTo>
                  <a:pt x="1271" y="2814"/>
                </a:lnTo>
                <a:lnTo>
                  <a:pt x="1239" y="2793"/>
                </a:lnTo>
                <a:lnTo>
                  <a:pt x="1210" y="2770"/>
                </a:lnTo>
                <a:lnTo>
                  <a:pt x="1181" y="2744"/>
                </a:lnTo>
                <a:lnTo>
                  <a:pt x="1154" y="2719"/>
                </a:lnTo>
                <a:lnTo>
                  <a:pt x="1128" y="2692"/>
                </a:lnTo>
                <a:lnTo>
                  <a:pt x="1104" y="2663"/>
                </a:lnTo>
                <a:lnTo>
                  <a:pt x="1081" y="2633"/>
                </a:lnTo>
                <a:lnTo>
                  <a:pt x="1059" y="2601"/>
                </a:lnTo>
                <a:lnTo>
                  <a:pt x="1039" y="2569"/>
                </a:lnTo>
                <a:lnTo>
                  <a:pt x="1019" y="2535"/>
                </a:lnTo>
                <a:lnTo>
                  <a:pt x="1001" y="2499"/>
                </a:lnTo>
                <a:lnTo>
                  <a:pt x="985" y="2462"/>
                </a:lnTo>
                <a:lnTo>
                  <a:pt x="57" y="220"/>
                </a:lnTo>
                <a:lnTo>
                  <a:pt x="46" y="193"/>
                </a:lnTo>
                <a:lnTo>
                  <a:pt x="36" y="164"/>
                </a:lnTo>
                <a:lnTo>
                  <a:pt x="27" y="137"/>
                </a:lnTo>
                <a:lnTo>
                  <a:pt x="20" y="109"/>
                </a:lnTo>
                <a:lnTo>
                  <a:pt x="13" y="82"/>
                </a:lnTo>
                <a:lnTo>
                  <a:pt x="7" y="55"/>
                </a:lnTo>
                <a:lnTo>
                  <a:pt x="3" y="27"/>
                </a:lnTo>
                <a:lnTo>
                  <a:pt x="0" y="0"/>
                </a:lnTo>
                <a:lnTo>
                  <a:pt x="2687" y="0"/>
                </a:lnTo>
                <a:lnTo>
                  <a:pt x="2690" y="9"/>
                </a:lnTo>
                <a:lnTo>
                  <a:pt x="2693" y="17"/>
                </a:lnTo>
                <a:lnTo>
                  <a:pt x="2993" y="741"/>
                </a:lnTo>
                <a:lnTo>
                  <a:pt x="3004" y="764"/>
                </a:lnTo>
                <a:lnTo>
                  <a:pt x="3017" y="786"/>
                </a:lnTo>
                <a:lnTo>
                  <a:pt x="3032" y="806"/>
                </a:lnTo>
                <a:lnTo>
                  <a:pt x="3047" y="823"/>
                </a:lnTo>
                <a:lnTo>
                  <a:pt x="3065" y="840"/>
                </a:lnTo>
                <a:lnTo>
                  <a:pt x="3085" y="855"/>
                </a:lnTo>
                <a:lnTo>
                  <a:pt x="3107" y="868"/>
                </a:lnTo>
                <a:lnTo>
                  <a:pt x="3130" y="878"/>
                </a:lnTo>
                <a:lnTo>
                  <a:pt x="3854" y="1178"/>
                </a:lnTo>
                <a:lnTo>
                  <a:pt x="3863" y="1182"/>
                </a:lnTo>
                <a:lnTo>
                  <a:pt x="3872" y="1185"/>
                </a:lnTo>
                <a:lnTo>
                  <a:pt x="3872" y="387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0" name="Freeform 9"/>
          <p:cNvSpPr>
            <a:spLocks noGrp="1"/>
          </p:cNvSpPr>
          <p:nvPr>
            <p:ph type="pic" sz="quarter" idx="13"/>
          </p:nvPr>
        </p:nvSpPr>
        <p:spPr bwMode="auto">
          <a:xfrm>
            <a:off x="6142567" y="4262308"/>
            <a:ext cx="2048933" cy="2049676"/>
          </a:xfrm>
          <a:custGeom>
            <a:avLst/>
            <a:gdLst>
              <a:gd name="T0" fmla="*/ 3815 w 3872"/>
              <a:gd name="T1" fmla="*/ 220 h 3874"/>
              <a:gd name="T2" fmla="*/ 2887 w 3872"/>
              <a:gd name="T3" fmla="*/ 2462 h 3874"/>
              <a:gd name="T4" fmla="*/ 2871 w 3872"/>
              <a:gd name="T5" fmla="*/ 2499 h 3874"/>
              <a:gd name="T6" fmla="*/ 2853 w 3872"/>
              <a:gd name="T7" fmla="*/ 2535 h 3874"/>
              <a:gd name="T8" fmla="*/ 2833 w 3872"/>
              <a:gd name="T9" fmla="*/ 2569 h 3874"/>
              <a:gd name="T10" fmla="*/ 2813 w 3872"/>
              <a:gd name="T11" fmla="*/ 2601 h 3874"/>
              <a:gd name="T12" fmla="*/ 2791 w 3872"/>
              <a:gd name="T13" fmla="*/ 2633 h 3874"/>
              <a:gd name="T14" fmla="*/ 2768 w 3872"/>
              <a:gd name="T15" fmla="*/ 2663 h 3874"/>
              <a:gd name="T16" fmla="*/ 2744 w 3872"/>
              <a:gd name="T17" fmla="*/ 2692 h 3874"/>
              <a:gd name="T18" fmla="*/ 2718 w 3872"/>
              <a:gd name="T19" fmla="*/ 2719 h 3874"/>
              <a:gd name="T20" fmla="*/ 2691 w 3872"/>
              <a:gd name="T21" fmla="*/ 2744 h 3874"/>
              <a:gd name="T22" fmla="*/ 2662 w 3872"/>
              <a:gd name="T23" fmla="*/ 2770 h 3874"/>
              <a:gd name="T24" fmla="*/ 2633 w 3872"/>
              <a:gd name="T25" fmla="*/ 2793 h 3874"/>
              <a:gd name="T26" fmla="*/ 2601 w 3872"/>
              <a:gd name="T27" fmla="*/ 2814 h 3874"/>
              <a:gd name="T28" fmla="*/ 2568 w 3872"/>
              <a:gd name="T29" fmla="*/ 2834 h 3874"/>
              <a:gd name="T30" fmla="*/ 2535 w 3872"/>
              <a:gd name="T31" fmla="*/ 2853 h 3874"/>
              <a:gd name="T32" fmla="*/ 2499 w 3872"/>
              <a:gd name="T33" fmla="*/ 2871 h 3874"/>
              <a:gd name="T34" fmla="*/ 2463 w 3872"/>
              <a:gd name="T35" fmla="*/ 2886 h 3874"/>
              <a:gd name="T36" fmla="*/ 221 w 3872"/>
              <a:gd name="T37" fmla="*/ 3816 h 3874"/>
              <a:gd name="T38" fmla="*/ 193 w 3872"/>
              <a:gd name="T39" fmla="*/ 3826 h 3874"/>
              <a:gd name="T40" fmla="*/ 166 w 3872"/>
              <a:gd name="T41" fmla="*/ 3837 h 3874"/>
              <a:gd name="T42" fmla="*/ 139 w 3872"/>
              <a:gd name="T43" fmla="*/ 3845 h 3874"/>
              <a:gd name="T44" fmla="*/ 111 w 3872"/>
              <a:gd name="T45" fmla="*/ 3852 h 3874"/>
              <a:gd name="T46" fmla="*/ 84 w 3872"/>
              <a:gd name="T47" fmla="*/ 3860 h 3874"/>
              <a:gd name="T48" fmla="*/ 56 w 3872"/>
              <a:gd name="T49" fmla="*/ 3865 h 3874"/>
              <a:gd name="T50" fmla="*/ 29 w 3872"/>
              <a:gd name="T51" fmla="*/ 3870 h 3874"/>
              <a:gd name="T52" fmla="*/ 0 w 3872"/>
              <a:gd name="T53" fmla="*/ 3874 h 3874"/>
              <a:gd name="T54" fmla="*/ 0 w 3872"/>
              <a:gd name="T55" fmla="*/ 1185 h 3874"/>
              <a:gd name="T56" fmla="*/ 9 w 3872"/>
              <a:gd name="T57" fmla="*/ 1182 h 3874"/>
              <a:gd name="T58" fmla="*/ 18 w 3872"/>
              <a:gd name="T59" fmla="*/ 1178 h 3874"/>
              <a:gd name="T60" fmla="*/ 742 w 3872"/>
              <a:gd name="T61" fmla="*/ 878 h 3874"/>
              <a:gd name="T62" fmla="*/ 765 w 3872"/>
              <a:gd name="T63" fmla="*/ 868 h 3874"/>
              <a:gd name="T64" fmla="*/ 787 w 3872"/>
              <a:gd name="T65" fmla="*/ 855 h 3874"/>
              <a:gd name="T66" fmla="*/ 807 w 3872"/>
              <a:gd name="T67" fmla="*/ 840 h 3874"/>
              <a:gd name="T68" fmla="*/ 825 w 3872"/>
              <a:gd name="T69" fmla="*/ 823 h 3874"/>
              <a:gd name="T70" fmla="*/ 840 w 3872"/>
              <a:gd name="T71" fmla="*/ 806 h 3874"/>
              <a:gd name="T72" fmla="*/ 855 w 3872"/>
              <a:gd name="T73" fmla="*/ 786 h 3874"/>
              <a:gd name="T74" fmla="*/ 868 w 3872"/>
              <a:gd name="T75" fmla="*/ 764 h 3874"/>
              <a:gd name="T76" fmla="*/ 879 w 3872"/>
              <a:gd name="T77" fmla="*/ 741 h 3874"/>
              <a:gd name="T78" fmla="*/ 1179 w 3872"/>
              <a:gd name="T79" fmla="*/ 17 h 3874"/>
              <a:gd name="T80" fmla="*/ 1182 w 3872"/>
              <a:gd name="T81" fmla="*/ 9 h 3874"/>
              <a:gd name="T82" fmla="*/ 1185 w 3872"/>
              <a:gd name="T83" fmla="*/ 0 h 3874"/>
              <a:gd name="T84" fmla="*/ 3872 w 3872"/>
              <a:gd name="T85" fmla="*/ 0 h 3874"/>
              <a:gd name="T86" fmla="*/ 3869 w 3872"/>
              <a:gd name="T87" fmla="*/ 27 h 3874"/>
              <a:gd name="T88" fmla="*/ 3865 w 3872"/>
              <a:gd name="T89" fmla="*/ 55 h 3874"/>
              <a:gd name="T90" fmla="*/ 3859 w 3872"/>
              <a:gd name="T91" fmla="*/ 82 h 3874"/>
              <a:gd name="T92" fmla="*/ 3852 w 3872"/>
              <a:gd name="T93" fmla="*/ 109 h 3874"/>
              <a:gd name="T94" fmla="*/ 3845 w 3872"/>
              <a:gd name="T95" fmla="*/ 137 h 3874"/>
              <a:gd name="T96" fmla="*/ 3836 w 3872"/>
              <a:gd name="T97" fmla="*/ 164 h 3874"/>
              <a:gd name="T98" fmla="*/ 3826 w 3872"/>
              <a:gd name="T99" fmla="*/ 193 h 3874"/>
              <a:gd name="T100" fmla="*/ 3815 w 3872"/>
              <a:gd name="T101" fmla="*/ 220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72" h="3874">
                <a:moveTo>
                  <a:pt x="3815" y="220"/>
                </a:moveTo>
                <a:lnTo>
                  <a:pt x="2887" y="2462"/>
                </a:lnTo>
                <a:lnTo>
                  <a:pt x="2871" y="2499"/>
                </a:lnTo>
                <a:lnTo>
                  <a:pt x="2853" y="2535"/>
                </a:lnTo>
                <a:lnTo>
                  <a:pt x="2833" y="2569"/>
                </a:lnTo>
                <a:lnTo>
                  <a:pt x="2813" y="2601"/>
                </a:lnTo>
                <a:lnTo>
                  <a:pt x="2791" y="2633"/>
                </a:lnTo>
                <a:lnTo>
                  <a:pt x="2768" y="2663"/>
                </a:lnTo>
                <a:lnTo>
                  <a:pt x="2744" y="2692"/>
                </a:lnTo>
                <a:lnTo>
                  <a:pt x="2718" y="2719"/>
                </a:lnTo>
                <a:lnTo>
                  <a:pt x="2691" y="2744"/>
                </a:lnTo>
                <a:lnTo>
                  <a:pt x="2662" y="2770"/>
                </a:lnTo>
                <a:lnTo>
                  <a:pt x="2633" y="2793"/>
                </a:lnTo>
                <a:lnTo>
                  <a:pt x="2601" y="2814"/>
                </a:lnTo>
                <a:lnTo>
                  <a:pt x="2568" y="2834"/>
                </a:lnTo>
                <a:lnTo>
                  <a:pt x="2535" y="2853"/>
                </a:lnTo>
                <a:lnTo>
                  <a:pt x="2499" y="2871"/>
                </a:lnTo>
                <a:lnTo>
                  <a:pt x="2463" y="2886"/>
                </a:lnTo>
                <a:lnTo>
                  <a:pt x="221" y="3816"/>
                </a:lnTo>
                <a:lnTo>
                  <a:pt x="193" y="3826"/>
                </a:lnTo>
                <a:lnTo>
                  <a:pt x="166" y="3837"/>
                </a:lnTo>
                <a:lnTo>
                  <a:pt x="139" y="3845"/>
                </a:lnTo>
                <a:lnTo>
                  <a:pt x="111" y="3852"/>
                </a:lnTo>
                <a:lnTo>
                  <a:pt x="84" y="3860"/>
                </a:lnTo>
                <a:lnTo>
                  <a:pt x="56" y="3865"/>
                </a:lnTo>
                <a:lnTo>
                  <a:pt x="29" y="3870"/>
                </a:lnTo>
                <a:lnTo>
                  <a:pt x="0" y="3874"/>
                </a:lnTo>
                <a:lnTo>
                  <a:pt x="0" y="1185"/>
                </a:lnTo>
                <a:lnTo>
                  <a:pt x="9" y="1182"/>
                </a:lnTo>
                <a:lnTo>
                  <a:pt x="18" y="1178"/>
                </a:lnTo>
                <a:lnTo>
                  <a:pt x="742" y="878"/>
                </a:lnTo>
                <a:lnTo>
                  <a:pt x="765" y="868"/>
                </a:lnTo>
                <a:lnTo>
                  <a:pt x="787" y="855"/>
                </a:lnTo>
                <a:lnTo>
                  <a:pt x="807" y="840"/>
                </a:lnTo>
                <a:lnTo>
                  <a:pt x="825" y="823"/>
                </a:lnTo>
                <a:lnTo>
                  <a:pt x="840" y="806"/>
                </a:lnTo>
                <a:lnTo>
                  <a:pt x="855" y="786"/>
                </a:lnTo>
                <a:lnTo>
                  <a:pt x="868" y="764"/>
                </a:lnTo>
                <a:lnTo>
                  <a:pt x="879" y="741"/>
                </a:lnTo>
                <a:lnTo>
                  <a:pt x="1179" y="17"/>
                </a:lnTo>
                <a:lnTo>
                  <a:pt x="1182" y="9"/>
                </a:lnTo>
                <a:lnTo>
                  <a:pt x="1185" y="0"/>
                </a:lnTo>
                <a:lnTo>
                  <a:pt x="3872" y="0"/>
                </a:lnTo>
                <a:lnTo>
                  <a:pt x="3869" y="27"/>
                </a:lnTo>
                <a:lnTo>
                  <a:pt x="3865" y="55"/>
                </a:lnTo>
                <a:lnTo>
                  <a:pt x="3859" y="82"/>
                </a:lnTo>
                <a:lnTo>
                  <a:pt x="3852" y="109"/>
                </a:lnTo>
                <a:lnTo>
                  <a:pt x="3845" y="137"/>
                </a:lnTo>
                <a:lnTo>
                  <a:pt x="3836" y="164"/>
                </a:lnTo>
                <a:lnTo>
                  <a:pt x="3826" y="193"/>
                </a:lnTo>
                <a:lnTo>
                  <a:pt x="3815" y="22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008967" y="2127980"/>
            <a:ext cx="2048933" cy="2049676"/>
          </a:xfrm>
          <a:custGeom>
            <a:avLst/>
            <a:gdLst>
              <a:gd name="T0" fmla="*/ 0 w 3872"/>
              <a:gd name="T1" fmla="*/ 3874 h 3874"/>
              <a:gd name="T2" fmla="*/ 3 w 3872"/>
              <a:gd name="T3" fmla="*/ 3846 h 3874"/>
              <a:gd name="T4" fmla="*/ 7 w 3872"/>
              <a:gd name="T5" fmla="*/ 3819 h 3874"/>
              <a:gd name="T6" fmla="*/ 13 w 3872"/>
              <a:gd name="T7" fmla="*/ 3792 h 3874"/>
              <a:gd name="T8" fmla="*/ 20 w 3872"/>
              <a:gd name="T9" fmla="*/ 3763 h 3874"/>
              <a:gd name="T10" fmla="*/ 27 w 3872"/>
              <a:gd name="T11" fmla="*/ 3735 h 3874"/>
              <a:gd name="T12" fmla="*/ 36 w 3872"/>
              <a:gd name="T13" fmla="*/ 3708 h 3874"/>
              <a:gd name="T14" fmla="*/ 46 w 3872"/>
              <a:gd name="T15" fmla="*/ 3681 h 3874"/>
              <a:gd name="T16" fmla="*/ 57 w 3872"/>
              <a:gd name="T17" fmla="*/ 3653 h 3874"/>
              <a:gd name="T18" fmla="*/ 985 w 3872"/>
              <a:gd name="T19" fmla="*/ 1411 h 3874"/>
              <a:gd name="T20" fmla="*/ 1001 w 3872"/>
              <a:gd name="T21" fmla="*/ 1374 h 3874"/>
              <a:gd name="T22" fmla="*/ 1019 w 3872"/>
              <a:gd name="T23" fmla="*/ 1339 h 3874"/>
              <a:gd name="T24" fmla="*/ 1039 w 3872"/>
              <a:gd name="T25" fmla="*/ 1304 h 3874"/>
              <a:gd name="T26" fmla="*/ 1059 w 3872"/>
              <a:gd name="T27" fmla="*/ 1273 h 3874"/>
              <a:gd name="T28" fmla="*/ 1081 w 3872"/>
              <a:gd name="T29" fmla="*/ 1241 h 3874"/>
              <a:gd name="T30" fmla="*/ 1104 w 3872"/>
              <a:gd name="T31" fmla="*/ 1211 h 3874"/>
              <a:gd name="T32" fmla="*/ 1128 w 3872"/>
              <a:gd name="T33" fmla="*/ 1182 h 3874"/>
              <a:gd name="T34" fmla="*/ 1154 w 3872"/>
              <a:gd name="T35" fmla="*/ 1155 h 3874"/>
              <a:gd name="T36" fmla="*/ 1181 w 3872"/>
              <a:gd name="T37" fmla="*/ 1129 h 3874"/>
              <a:gd name="T38" fmla="*/ 1210 w 3872"/>
              <a:gd name="T39" fmla="*/ 1104 h 3874"/>
              <a:gd name="T40" fmla="*/ 1239 w 3872"/>
              <a:gd name="T41" fmla="*/ 1081 h 3874"/>
              <a:gd name="T42" fmla="*/ 1271 w 3872"/>
              <a:gd name="T43" fmla="*/ 1059 h 3874"/>
              <a:gd name="T44" fmla="*/ 1304 w 3872"/>
              <a:gd name="T45" fmla="*/ 1039 h 3874"/>
              <a:gd name="T46" fmla="*/ 1337 w 3872"/>
              <a:gd name="T47" fmla="*/ 1020 h 3874"/>
              <a:gd name="T48" fmla="*/ 1373 w 3872"/>
              <a:gd name="T49" fmla="*/ 1003 h 3874"/>
              <a:gd name="T50" fmla="*/ 1409 w 3872"/>
              <a:gd name="T51" fmla="*/ 986 h 3874"/>
              <a:gd name="T52" fmla="*/ 3651 w 3872"/>
              <a:gd name="T53" fmla="*/ 57 h 3874"/>
              <a:gd name="T54" fmla="*/ 3679 w 3872"/>
              <a:gd name="T55" fmla="*/ 47 h 3874"/>
              <a:gd name="T56" fmla="*/ 3706 w 3872"/>
              <a:gd name="T57" fmla="*/ 37 h 3874"/>
              <a:gd name="T58" fmla="*/ 3733 w 3872"/>
              <a:gd name="T59" fmla="*/ 28 h 3874"/>
              <a:gd name="T60" fmla="*/ 3761 w 3872"/>
              <a:gd name="T61" fmla="*/ 20 h 3874"/>
              <a:gd name="T62" fmla="*/ 3788 w 3872"/>
              <a:gd name="T63" fmla="*/ 14 h 3874"/>
              <a:gd name="T64" fmla="*/ 3816 w 3872"/>
              <a:gd name="T65" fmla="*/ 8 h 3874"/>
              <a:gd name="T66" fmla="*/ 3843 w 3872"/>
              <a:gd name="T67" fmla="*/ 4 h 3874"/>
              <a:gd name="T68" fmla="*/ 3872 w 3872"/>
              <a:gd name="T69" fmla="*/ 0 h 3874"/>
              <a:gd name="T70" fmla="*/ 3872 w 3872"/>
              <a:gd name="T71" fmla="*/ 2689 h 3874"/>
              <a:gd name="T72" fmla="*/ 3863 w 3872"/>
              <a:gd name="T73" fmla="*/ 2692 h 3874"/>
              <a:gd name="T74" fmla="*/ 3854 w 3872"/>
              <a:gd name="T75" fmla="*/ 2696 h 3874"/>
              <a:gd name="T76" fmla="*/ 3130 w 3872"/>
              <a:gd name="T77" fmla="*/ 2996 h 3874"/>
              <a:gd name="T78" fmla="*/ 3107 w 3872"/>
              <a:gd name="T79" fmla="*/ 3006 h 3874"/>
              <a:gd name="T80" fmla="*/ 3085 w 3872"/>
              <a:gd name="T81" fmla="*/ 3019 h 3874"/>
              <a:gd name="T82" fmla="*/ 3065 w 3872"/>
              <a:gd name="T83" fmla="*/ 3033 h 3874"/>
              <a:gd name="T84" fmla="*/ 3047 w 3872"/>
              <a:gd name="T85" fmla="*/ 3049 h 3874"/>
              <a:gd name="T86" fmla="*/ 3032 w 3872"/>
              <a:gd name="T87" fmla="*/ 3068 h 3874"/>
              <a:gd name="T88" fmla="*/ 3017 w 3872"/>
              <a:gd name="T89" fmla="*/ 3088 h 3874"/>
              <a:gd name="T90" fmla="*/ 3004 w 3872"/>
              <a:gd name="T91" fmla="*/ 3110 h 3874"/>
              <a:gd name="T92" fmla="*/ 2993 w 3872"/>
              <a:gd name="T93" fmla="*/ 3133 h 3874"/>
              <a:gd name="T94" fmla="*/ 2693 w 3872"/>
              <a:gd name="T95" fmla="*/ 3857 h 3874"/>
              <a:gd name="T96" fmla="*/ 2690 w 3872"/>
              <a:gd name="T97" fmla="*/ 3865 h 3874"/>
              <a:gd name="T98" fmla="*/ 2687 w 3872"/>
              <a:gd name="T99" fmla="*/ 3874 h 3874"/>
              <a:gd name="T100" fmla="*/ 0 w 3872"/>
              <a:gd name="T101" fmla="*/ 3874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72" h="3874">
                <a:moveTo>
                  <a:pt x="0" y="3874"/>
                </a:moveTo>
                <a:lnTo>
                  <a:pt x="3" y="3846"/>
                </a:lnTo>
                <a:lnTo>
                  <a:pt x="7" y="3819"/>
                </a:lnTo>
                <a:lnTo>
                  <a:pt x="13" y="3792"/>
                </a:lnTo>
                <a:lnTo>
                  <a:pt x="20" y="3763"/>
                </a:lnTo>
                <a:lnTo>
                  <a:pt x="27" y="3735"/>
                </a:lnTo>
                <a:lnTo>
                  <a:pt x="36" y="3708"/>
                </a:lnTo>
                <a:lnTo>
                  <a:pt x="46" y="3681"/>
                </a:lnTo>
                <a:lnTo>
                  <a:pt x="57" y="3653"/>
                </a:lnTo>
                <a:lnTo>
                  <a:pt x="985" y="1411"/>
                </a:lnTo>
                <a:lnTo>
                  <a:pt x="1001" y="1374"/>
                </a:lnTo>
                <a:lnTo>
                  <a:pt x="1019" y="1339"/>
                </a:lnTo>
                <a:lnTo>
                  <a:pt x="1039" y="1304"/>
                </a:lnTo>
                <a:lnTo>
                  <a:pt x="1059" y="1273"/>
                </a:lnTo>
                <a:lnTo>
                  <a:pt x="1081" y="1241"/>
                </a:lnTo>
                <a:lnTo>
                  <a:pt x="1104" y="1211"/>
                </a:lnTo>
                <a:lnTo>
                  <a:pt x="1128" y="1182"/>
                </a:lnTo>
                <a:lnTo>
                  <a:pt x="1154" y="1155"/>
                </a:lnTo>
                <a:lnTo>
                  <a:pt x="1181" y="1129"/>
                </a:lnTo>
                <a:lnTo>
                  <a:pt x="1210" y="1104"/>
                </a:lnTo>
                <a:lnTo>
                  <a:pt x="1239" y="1081"/>
                </a:lnTo>
                <a:lnTo>
                  <a:pt x="1271" y="1059"/>
                </a:lnTo>
                <a:lnTo>
                  <a:pt x="1304" y="1039"/>
                </a:lnTo>
                <a:lnTo>
                  <a:pt x="1337" y="1020"/>
                </a:lnTo>
                <a:lnTo>
                  <a:pt x="1373" y="1003"/>
                </a:lnTo>
                <a:lnTo>
                  <a:pt x="1409" y="986"/>
                </a:lnTo>
                <a:lnTo>
                  <a:pt x="3651" y="57"/>
                </a:lnTo>
                <a:lnTo>
                  <a:pt x="3679" y="47"/>
                </a:lnTo>
                <a:lnTo>
                  <a:pt x="3706" y="37"/>
                </a:lnTo>
                <a:lnTo>
                  <a:pt x="3733" y="28"/>
                </a:lnTo>
                <a:lnTo>
                  <a:pt x="3761" y="20"/>
                </a:lnTo>
                <a:lnTo>
                  <a:pt x="3788" y="14"/>
                </a:lnTo>
                <a:lnTo>
                  <a:pt x="3816" y="8"/>
                </a:lnTo>
                <a:lnTo>
                  <a:pt x="3843" y="4"/>
                </a:lnTo>
                <a:lnTo>
                  <a:pt x="3872" y="0"/>
                </a:lnTo>
                <a:lnTo>
                  <a:pt x="3872" y="2689"/>
                </a:lnTo>
                <a:lnTo>
                  <a:pt x="3863" y="2692"/>
                </a:lnTo>
                <a:lnTo>
                  <a:pt x="3854" y="2696"/>
                </a:lnTo>
                <a:lnTo>
                  <a:pt x="3130" y="2996"/>
                </a:lnTo>
                <a:lnTo>
                  <a:pt x="3107" y="3006"/>
                </a:lnTo>
                <a:lnTo>
                  <a:pt x="3085" y="3019"/>
                </a:lnTo>
                <a:lnTo>
                  <a:pt x="3065" y="3033"/>
                </a:lnTo>
                <a:lnTo>
                  <a:pt x="3047" y="3049"/>
                </a:lnTo>
                <a:lnTo>
                  <a:pt x="3032" y="3068"/>
                </a:lnTo>
                <a:lnTo>
                  <a:pt x="3017" y="3088"/>
                </a:lnTo>
                <a:lnTo>
                  <a:pt x="3004" y="3110"/>
                </a:lnTo>
                <a:lnTo>
                  <a:pt x="2993" y="3133"/>
                </a:lnTo>
                <a:lnTo>
                  <a:pt x="2693" y="3857"/>
                </a:lnTo>
                <a:lnTo>
                  <a:pt x="2690" y="3865"/>
                </a:lnTo>
                <a:lnTo>
                  <a:pt x="2687" y="3874"/>
                </a:lnTo>
                <a:lnTo>
                  <a:pt x="0" y="387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32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08683" y="2288976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17298" y="2288976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008683" y="3618011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117298" y="3618011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008683" y="4947045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117298" y="4947045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073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07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09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416809" y="2213691"/>
            <a:ext cx="1896534" cy="189624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2"/>
          </p:nvPr>
        </p:nvSpPr>
        <p:spPr>
          <a:xfrm rot="20700000">
            <a:off x="5389638" y="2213691"/>
            <a:ext cx="1896534" cy="189624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/>
          </p:nvPr>
        </p:nvSpPr>
        <p:spPr>
          <a:xfrm rot="20700000">
            <a:off x="9531361" y="3374897"/>
            <a:ext cx="1896534" cy="189624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 rot="900000">
            <a:off x="6984732" y="2687750"/>
            <a:ext cx="1896534" cy="189624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560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915423" y="4257269"/>
            <a:ext cx="1912871" cy="19096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 rot="900000">
            <a:off x="9705704" y="4448458"/>
            <a:ext cx="1717198" cy="1716933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7"/>
          </p:nvPr>
        </p:nvSpPr>
        <p:spPr>
          <a:xfrm rot="900000">
            <a:off x="5425675" y="4478281"/>
            <a:ext cx="1518302" cy="151806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/>
          </p:nvPr>
        </p:nvSpPr>
        <p:spPr>
          <a:xfrm rot="20700000">
            <a:off x="8535413" y="4860807"/>
            <a:ext cx="1346447" cy="13462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 userDrawn="1">
            <p:ph type="pic" sz="quarter" idx="21"/>
          </p:nvPr>
        </p:nvSpPr>
        <p:spPr>
          <a:xfrm>
            <a:off x="9351701" y="612315"/>
            <a:ext cx="2252299" cy="22536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 userDrawn="1">
            <p:ph type="pic" sz="quarter" idx="22"/>
          </p:nvPr>
        </p:nvSpPr>
        <p:spPr>
          <a:xfrm rot="900000">
            <a:off x="7650759" y="1167699"/>
            <a:ext cx="2252299" cy="225369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/>
          </p:nvPr>
        </p:nvSpPr>
        <p:spPr>
          <a:xfrm rot="20700000">
            <a:off x="5756444" y="621664"/>
            <a:ext cx="2252299" cy="22536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235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 rot="20700000">
            <a:off x="5582785" y="999335"/>
            <a:ext cx="3331707" cy="334810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2"/>
          </p:nvPr>
        </p:nvSpPr>
        <p:spPr>
          <a:xfrm rot="900000">
            <a:off x="8676458" y="2115148"/>
            <a:ext cx="2672297" cy="262770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/>
          </p:nvPr>
        </p:nvSpPr>
        <p:spPr>
          <a:xfrm rot="900000">
            <a:off x="5046380" y="3680391"/>
            <a:ext cx="2081548" cy="209187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8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8272865" cy="6858000"/>
          </a:xfrm>
          <a:custGeom>
            <a:avLst/>
            <a:gdLst>
              <a:gd name="T0" fmla="*/ 681 w 5911"/>
              <a:gd name="T1" fmla="*/ 3054 h 4900"/>
              <a:gd name="T2" fmla="*/ 3463 w 5911"/>
              <a:gd name="T3" fmla="*/ 0 h 4900"/>
              <a:gd name="T4" fmla="*/ 4040 w 5911"/>
              <a:gd name="T5" fmla="*/ 0 h 4900"/>
              <a:gd name="T6" fmla="*/ 5335 w 5911"/>
              <a:gd name="T7" fmla="*/ 0 h 4900"/>
              <a:gd name="T8" fmla="*/ 5911 w 5911"/>
              <a:gd name="T9" fmla="*/ 0 h 4900"/>
              <a:gd name="T10" fmla="*/ 3127 w 5911"/>
              <a:gd name="T11" fmla="*/ 3054 h 4900"/>
              <a:gd name="T12" fmla="*/ 4999 w 5911"/>
              <a:gd name="T13" fmla="*/ 3054 h 4900"/>
              <a:gd name="T14" fmla="*/ 3316 w 5911"/>
              <a:gd name="T15" fmla="*/ 4900 h 4900"/>
              <a:gd name="T16" fmla="*/ 1445 w 5911"/>
              <a:gd name="T17" fmla="*/ 4900 h 4900"/>
              <a:gd name="T18" fmla="*/ 3127 w 5911"/>
              <a:gd name="T19" fmla="*/ 3054 h 4900"/>
              <a:gd name="T20" fmla="*/ 2551 w 5911"/>
              <a:gd name="T21" fmla="*/ 3054 h 4900"/>
              <a:gd name="T22" fmla="*/ 869 w 5911"/>
              <a:gd name="T23" fmla="*/ 4900 h 4900"/>
              <a:gd name="T24" fmla="*/ 0 w 5911"/>
              <a:gd name="T25" fmla="*/ 4900 h 4900"/>
              <a:gd name="T26" fmla="*/ 0 w 5911"/>
              <a:gd name="T27" fmla="*/ 4432 h 4900"/>
              <a:gd name="T28" fmla="*/ 0 w 5911"/>
              <a:gd name="T29" fmla="*/ 3801 h 4900"/>
              <a:gd name="T30" fmla="*/ 0 w 5911"/>
              <a:gd name="T31" fmla="*/ 3054 h 4900"/>
              <a:gd name="T32" fmla="*/ 681 w 5911"/>
              <a:gd name="T33" fmla="*/ 3054 h 4900"/>
              <a:gd name="T34" fmla="*/ 524 w 5911"/>
              <a:gd name="T35" fmla="*/ 2366 h 4900"/>
              <a:gd name="T36" fmla="*/ 1503 w 5911"/>
              <a:gd name="T37" fmla="*/ 1294 h 4900"/>
              <a:gd name="T38" fmla="*/ 2081 w 5911"/>
              <a:gd name="T39" fmla="*/ 1294 h 4900"/>
              <a:gd name="T40" fmla="*/ 1103 w 5911"/>
              <a:gd name="T41" fmla="*/ 2366 h 4900"/>
              <a:gd name="T42" fmla="*/ 524 w 5911"/>
              <a:gd name="T43" fmla="*/ 2366 h 4900"/>
              <a:gd name="T44" fmla="*/ 253 w 5911"/>
              <a:gd name="T45" fmla="*/ 1204 h 4900"/>
              <a:gd name="T46" fmla="*/ 1349 w 5911"/>
              <a:gd name="T47" fmla="*/ 0 h 4900"/>
              <a:gd name="T48" fmla="*/ 3220 w 5911"/>
              <a:gd name="T49" fmla="*/ 0 h 4900"/>
              <a:gd name="T50" fmla="*/ 2123 w 5911"/>
              <a:gd name="T51" fmla="*/ 1203 h 4900"/>
              <a:gd name="T52" fmla="*/ 253 w 5911"/>
              <a:gd name="T53" fmla="*/ 1204 h 4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11" h="4900">
                <a:moveTo>
                  <a:pt x="681" y="3054"/>
                </a:moveTo>
                <a:lnTo>
                  <a:pt x="3463" y="0"/>
                </a:lnTo>
                <a:lnTo>
                  <a:pt x="4040" y="0"/>
                </a:lnTo>
                <a:lnTo>
                  <a:pt x="5335" y="0"/>
                </a:lnTo>
                <a:lnTo>
                  <a:pt x="5911" y="0"/>
                </a:lnTo>
                <a:lnTo>
                  <a:pt x="3127" y="3054"/>
                </a:lnTo>
                <a:lnTo>
                  <a:pt x="4999" y="3054"/>
                </a:lnTo>
                <a:lnTo>
                  <a:pt x="3316" y="4900"/>
                </a:lnTo>
                <a:lnTo>
                  <a:pt x="1445" y="4900"/>
                </a:lnTo>
                <a:lnTo>
                  <a:pt x="3127" y="3054"/>
                </a:lnTo>
                <a:lnTo>
                  <a:pt x="2551" y="3054"/>
                </a:lnTo>
                <a:lnTo>
                  <a:pt x="869" y="4900"/>
                </a:lnTo>
                <a:lnTo>
                  <a:pt x="0" y="4900"/>
                </a:lnTo>
                <a:lnTo>
                  <a:pt x="0" y="4432"/>
                </a:lnTo>
                <a:lnTo>
                  <a:pt x="0" y="3801"/>
                </a:lnTo>
                <a:lnTo>
                  <a:pt x="0" y="3054"/>
                </a:lnTo>
                <a:lnTo>
                  <a:pt x="681" y="3054"/>
                </a:lnTo>
                <a:close/>
                <a:moveTo>
                  <a:pt x="524" y="2366"/>
                </a:moveTo>
                <a:lnTo>
                  <a:pt x="1503" y="1294"/>
                </a:lnTo>
                <a:lnTo>
                  <a:pt x="2081" y="1294"/>
                </a:lnTo>
                <a:lnTo>
                  <a:pt x="1103" y="2366"/>
                </a:lnTo>
                <a:lnTo>
                  <a:pt x="524" y="2366"/>
                </a:lnTo>
                <a:close/>
                <a:moveTo>
                  <a:pt x="253" y="1204"/>
                </a:moveTo>
                <a:lnTo>
                  <a:pt x="1349" y="0"/>
                </a:lnTo>
                <a:lnTo>
                  <a:pt x="3220" y="0"/>
                </a:lnTo>
                <a:lnTo>
                  <a:pt x="2123" y="1203"/>
                </a:lnTo>
                <a:lnTo>
                  <a:pt x="253" y="120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622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47412" y="2276969"/>
            <a:ext cx="3617063" cy="1965763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97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3761" y="2170570"/>
            <a:ext cx="5141961" cy="279449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923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09613" y="1622175"/>
            <a:ext cx="5276850" cy="394274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964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05919" y="1665593"/>
            <a:ext cx="3869803" cy="637207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30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 userDrawn="1">
            <p:ph type="pic" sz="quarter" idx="20"/>
          </p:nvPr>
        </p:nvSpPr>
        <p:spPr>
          <a:xfrm>
            <a:off x="6906098" y="-974026"/>
            <a:ext cx="1993164" cy="3281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06098" y="3719912"/>
            <a:ext cx="1993164" cy="3281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420697" y="321173"/>
            <a:ext cx="1993164" cy="3281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420697" y="5015112"/>
            <a:ext cx="1993164" cy="3281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650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 rot="1800000">
            <a:off x="5467971" y="1017613"/>
            <a:ext cx="1881035" cy="309733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 rot="1800000">
            <a:off x="9103949" y="-325267"/>
            <a:ext cx="1881035" cy="309733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 rot="1800000">
            <a:off x="6844597" y="3596607"/>
            <a:ext cx="1881035" cy="309733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3"/>
          </p:nvPr>
        </p:nvSpPr>
        <p:spPr>
          <a:xfrm rot="1800000">
            <a:off x="10255269" y="2597745"/>
            <a:ext cx="1881035" cy="309733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12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341452" y="1666879"/>
            <a:ext cx="2090571" cy="34426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2685" y="1920711"/>
            <a:ext cx="1288391" cy="294678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534430" y="1920710"/>
            <a:ext cx="1299502" cy="294678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828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1048" y="2688734"/>
            <a:ext cx="1784547" cy="293874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995511" y="2688734"/>
            <a:ext cx="1784547" cy="293874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17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8391"/>
          </a:xfrm>
          <a:custGeom>
            <a:avLst/>
            <a:gdLst>
              <a:gd name="connsiteX0" fmla="*/ 0 w 18288000"/>
              <a:gd name="connsiteY0" fmla="*/ 0 h 8923963"/>
              <a:gd name="connsiteX1" fmla="*/ 18288000 w 18288000"/>
              <a:gd name="connsiteY1" fmla="*/ 0 h 8923963"/>
              <a:gd name="connsiteX2" fmla="*/ 18288000 w 18288000"/>
              <a:gd name="connsiteY2" fmla="*/ 8923963 h 8923963"/>
              <a:gd name="connsiteX3" fmla="*/ 0 w 18288000"/>
              <a:gd name="connsiteY3" fmla="*/ 980760 h 8923963"/>
              <a:gd name="connsiteX4" fmla="*/ 0 w 18288000"/>
              <a:gd name="connsiteY4" fmla="*/ 0 h 89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8923963">
                <a:moveTo>
                  <a:pt x="0" y="0"/>
                </a:moveTo>
                <a:lnTo>
                  <a:pt x="18288000" y="0"/>
                </a:lnTo>
                <a:lnTo>
                  <a:pt x="18288000" y="8923963"/>
                </a:lnTo>
                <a:lnTo>
                  <a:pt x="0" y="9807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075598" y="1278052"/>
            <a:ext cx="2062053" cy="366148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6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316"/>
          </a:xfrm>
          <a:custGeom>
            <a:avLst/>
            <a:gdLst>
              <a:gd name="connsiteX0" fmla="*/ 0 w 18307049"/>
              <a:gd name="connsiteY0" fmla="*/ 0 h 6211432"/>
              <a:gd name="connsiteX1" fmla="*/ 18288001 w 18307049"/>
              <a:gd name="connsiteY1" fmla="*/ 0 h 6211432"/>
              <a:gd name="connsiteX2" fmla="*/ 18307049 w 18307049"/>
              <a:gd name="connsiteY2" fmla="*/ 4025897 h 6211432"/>
              <a:gd name="connsiteX3" fmla="*/ 0 w 18307049"/>
              <a:gd name="connsiteY3" fmla="*/ 6211432 h 621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7049" h="6211432">
                <a:moveTo>
                  <a:pt x="0" y="0"/>
                </a:moveTo>
                <a:lnTo>
                  <a:pt x="18288001" y="0"/>
                </a:lnTo>
                <a:lnTo>
                  <a:pt x="18307049" y="4025897"/>
                </a:lnTo>
                <a:lnTo>
                  <a:pt x="0" y="621143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115176" y="1658681"/>
            <a:ext cx="3878262" cy="523635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064178" y="0"/>
            <a:ext cx="7127822" cy="6858000"/>
          </a:xfrm>
          <a:custGeom>
            <a:avLst/>
            <a:gdLst>
              <a:gd name="T0" fmla="*/ 1336 w 5092"/>
              <a:gd name="T1" fmla="*/ 2611 h 4900"/>
              <a:gd name="T2" fmla="*/ 3846 w 5092"/>
              <a:gd name="T3" fmla="*/ 0 h 4900"/>
              <a:gd name="T4" fmla="*/ 5092 w 5092"/>
              <a:gd name="T5" fmla="*/ 0 h 4900"/>
              <a:gd name="T6" fmla="*/ 5092 w 5092"/>
              <a:gd name="T7" fmla="*/ 755 h 4900"/>
              <a:gd name="T8" fmla="*/ 3308 w 5092"/>
              <a:gd name="T9" fmla="*/ 2611 h 4900"/>
              <a:gd name="T10" fmla="*/ 1336 w 5092"/>
              <a:gd name="T11" fmla="*/ 2611 h 4900"/>
              <a:gd name="T12" fmla="*/ 1622 w 5092"/>
              <a:gd name="T13" fmla="*/ 3774 h 4900"/>
              <a:gd name="T14" fmla="*/ 2653 w 5092"/>
              <a:gd name="T15" fmla="*/ 2702 h 4900"/>
              <a:gd name="T16" fmla="*/ 3262 w 5092"/>
              <a:gd name="T17" fmla="*/ 2702 h 4900"/>
              <a:gd name="T18" fmla="*/ 2232 w 5092"/>
              <a:gd name="T19" fmla="*/ 3774 h 4900"/>
              <a:gd name="T20" fmla="*/ 1622 w 5092"/>
              <a:gd name="T21" fmla="*/ 3774 h 4900"/>
              <a:gd name="T22" fmla="*/ 1786 w 5092"/>
              <a:gd name="T23" fmla="*/ 4462 h 4900"/>
              <a:gd name="T24" fmla="*/ 5092 w 5092"/>
              <a:gd name="T25" fmla="*/ 1022 h 4900"/>
              <a:gd name="T26" fmla="*/ 5092 w 5092"/>
              <a:gd name="T27" fmla="*/ 1654 h 4900"/>
              <a:gd name="T28" fmla="*/ 5092 w 5092"/>
              <a:gd name="T29" fmla="*/ 3075 h 4900"/>
              <a:gd name="T30" fmla="*/ 5092 w 5092"/>
              <a:gd name="T31" fmla="*/ 3707 h 4900"/>
              <a:gd name="T32" fmla="*/ 4367 w 5092"/>
              <a:gd name="T33" fmla="*/ 4462 h 4900"/>
              <a:gd name="T34" fmla="*/ 5092 w 5092"/>
              <a:gd name="T35" fmla="*/ 4462 h 4900"/>
              <a:gd name="T36" fmla="*/ 5092 w 5092"/>
              <a:gd name="T37" fmla="*/ 4900 h 4900"/>
              <a:gd name="T38" fmla="*/ 3945 w 5092"/>
              <a:gd name="T39" fmla="*/ 4900 h 4900"/>
              <a:gd name="T40" fmla="*/ 4367 w 5092"/>
              <a:gd name="T41" fmla="*/ 4462 h 4900"/>
              <a:gd name="T42" fmla="*/ 3760 w 5092"/>
              <a:gd name="T43" fmla="*/ 4462 h 4900"/>
              <a:gd name="T44" fmla="*/ 3338 w 5092"/>
              <a:gd name="T45" fmla="*/ 4900 h 4900"/>
              <a:gd name="T46" fmla="*/ 1973 w 5092"/>
              <a:gd name="T47" fmla="*/ 4900 h 4900"/>
              <a:gd name="T48" fmla="*/ 1366 w 5092"/>
              <a:gd name="T49" fmla="*/ 4900 h 4900"/>
              <a:gd name="T50" fmla="*/ 0 w 5092"/>
              <a:gd name="T51" fmla="*/ 4900 h 4900"/>
              <a:gd name="T52" fmla="*/ 421 w 5092"/>
              <a:gd name="T53" fmla="*/ 4462 h 4900"/>
              <a:gd name="T54" fmla="*/ 1786 w 5092"/>
              <a:gd name="T55" fmla="*/ 4462 h 4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92" h="4900">
                <a:moveTo>
                  <a:pt x="1336" y="2611"/>
                </a:moveTo>
                <a:lnTo>
                  <a:pt x="3846" y="0"/>
                </a:lnTo>
                <a:lnTo>
                  <a:pt x="5092" y="0"/>
                </a:lnTo>
                <a:lnTo>
                  <a:pt x="5092" y="755"/>
                </a:lnTo>
                <a:lnTo>
                  <a:pt x="3308" y="2611"/>
                </a:lnTo>
                <a:lnTo>
                  <a:pt x="1336" y="2611"/>
                </a:lnTo>
                <a:close/>
                <a:moveTo>
                  <a:pt x="1622" y="3774"/>
                </a:moveTo>
                <a:lnTo>
                  <a:pt x="2653" y="2702"/>
                </a:lnTo>
                <a:lnTo>
                  <a:pt x="3262" y="2702"/>
                </a:lnTo>
                <a:lnTo>
                  <a:pt x="2232" y="3774"/>
                </a:lnTo>
                <a:lnTo>
                  <a:pt x="1622" y="3774"/>
                </a:lnTo>
                <a:close/>
                <a:moveTo>
                  <a:pt x="1786" y="4462"/>
                </a:moveTo>
                <a:lnTo>
                  <a:pt x="5092" y="1022"/>
                </a:lnTo>
                <a:lnTo>
                  <a:pt x="5092" y="1654"/>
                </a:lnTo>
                <a:lnTo>
                  <a:pt x="5092" y="3075"/>
                </a:lnTo>
                <a:lnTo>
                  <a:pt x="5092" y="3707"/>
                </a:lnTo>
                <a:lnTo>
                  <a:pt x="4367" y="4462"/>
                </a:lnTo>
                <a:lnTo>
                  <a:pt x="5092" y="4462"/>
                </a:lnTo>
                <a:lnTo>
                  <a:pt x="5092" y="4900"/>
                </a:lnTo>
                <a:lnTo>
                  <a:pt x="3945" y="4900"/>
                </a:lnTo>
                <a:lnTo>
                  <a:pt x="4367" y="4462"/>
                </a:lnTo>
                <a:lnTo>
                  <a:pt x="3760" y="4462"/>
                </a:lnTo>
                <a:lnTo>
                  <a:pt x="3338" y="4900"/>
                </a:lnTo>
                <a:lnTo>
                  <a:pt x="1973" y="4900"/>
                </a:lnTo>
                <a:lnTo>
                  <a:pt x="1366" y="4900"/>
                </a:lnTo>
                <a:lnTo>
                  <a:pt x="0" y="4900"/>
                </a:lnTo>
                <a:lnTo>
                  <a:pt x="421" y="4462"/>
                </a:lnTo>
                <a:lnTo>
                  <a:pt x="1786" y="44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44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057722" y="2297362"/>
            <a:ext cx="3174678" cy="176601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137722" y="2297362"/>
            <a:ext cx="3174678" cy="176601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48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83664" y="3579639"/>
            <a:ext cx="2908471" cy="1617925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596631" y="3579639"/>
            <a:ext cx="2908471" cy="1617925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205697" y="3213240"/>
            <a:ext cx="3798043" cy="211396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883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Grp="1"/>
          </p:cNvSpPr>
          <p:nvPr>
            <p:ph type="pic" sz="quarter" idx="10"/>
          </p:nvPr>
        </p:nvSpPr>
        <p:spPr bwMode="auto">
          <a:xfrm>
            <a:off x="2471280" y="2708649"/>
            <a:ext cx="1243541" cy="1481438"/>
          </a:xfrm>
          <a:custGeom>
            <a:avLst/>
            <a:gdLst>
              <a:gd name="T0" fmla="*/ 12566 w 14100"/>
              <a:gd name="T1" fmla="*/ 2 h 16800"/>
              <a:gd name="T2" fmla="*/ 12809 w 14100"/>
              <a:gd name="T3" fmla="*/ 33 h 16800"/>
              <a:gd name="T4" fmla="*/ 13038 w 14100"/>
              <a:gd name="T5" fmla="*/ 99 h 16800"/>
              <a:gd name="T6" fmla="*/ 13252 w 14100"/>
              <a:gd name="T7" fmla="*/ 195 h 16800"/>
              <a:gd name="T8" fmla="*/ 13449 w 14100"/>
              <a:gd name="T9" fmla="*/ 321 h 16800"/>
              <a:gd name="T10" fmla="*/ 13625 w 14100"/>
              <a:gd name="T11" fmla="*/ 474 h 16800"/>
              <a:gd name="T12" fmla="*/ 13778 w 14100"/>
              <a:gd name="T13" fmla="*/ 649 h 16800"/>
              <a:gd name="T14" fmla="*/ 13904 w 14100"/>
              <a:gd name="T15" fmla="*/ 845 h 16800"/>
              <a:gd name="T16" fmla="*/ 14001 w 14100"/>
              <a:gd name="T17" fmla="*/ 1058 h 16800"/>
              <a:gd name="T18" fmla="*/ 14067 w 14100"/>
              <a:gd name="T19" fmla="*/ 1287 h 16800"/>
              <a:gd name="T20" fmla="*/ 14098 w 14100"/>
              <a:gd name="T21" fmla="*/ 1529 h 16800"/>
              <a:gd name="T22" fmla="*/ 14098 w 14100"/>
              <a:gd name="T23" fmla="*/ 15271 h 16800"/>
              <a:gd name="T24" fmla="*/ 14067 w 14100"/>
              <a:gd name="T25" fmla="*/ 15513 h 16800"/>
              <a:gd name="T26" fmla="*/ 14001 w 14100"/>
              <a:gd name="T27" fmla="*/ 15742 h 16800"/>
              <a:gd name="T28" fmla="*/ 13904 w 14100"/>
              <a:gd name="T29" fmla="*/ 15955 h 16800"/>
              <a:gd name="T30" fmla="*/ 13778 w 14100"/>
              <a:gd name="T31" fmla="*/ 16151 h 16800"/>
              <a:gd name="T32" fmla="*/ 13625 w 14100"/>
              <a:gd name="T33" fmla="*/ 16326 h 16800"/>
              <a:gd name="T34" fmla="*/ 13449 w 14100"/>
              <a:gd name="T35" fmla="*/ 16479 h 16800"/>
              <a:gd name="T36" fmla="*/ 13252 w 14100"/>
              <a:gd name="T37" fmla="*/ 16605 h 16800"/>
              <a:gd name="T38" fmla="*/ 13038 w 14100"/>
              <a:gd name="T39" fmla="*/ 16702 h 16800"/>
              <a:gd name="T40" fmla="*/ 12809 w 14100"/>
              <a:gd name="T41" fmla="*/ 16767 h 16800"/>
              <a:gd name="T42" fmla="*/ 12566 w 14100"/>
              <a:gd name="T43" fmla="*/ 16798 h 16800"/>
              <a:gd name="T44" fmla="*/ 1534 w 14100"/>
              <a:gd name="T45" fmla="*/ 16798 h 16800"/>
              <a:gd name="T46" fmla="*/ 1291 w 14100"/>
              <a:gd name="T47" fmla="*/ 16767 h 16800"/>
              <a:gd name="T48" fmla="*/ 1062 w 14100"/>
              <a:gd name="T49" fmla="*/ 16702 h 16800"/>
              <a:gd name="T50" fmla="*/ 848 w 14100"/>
              <a:gd name="T51" fmla="*/ 16605 h 16800"/>
              <a:gd name="T52" fmla="*/ 651 w 14100"/>
              <a:gd name="T53" fmla="*/ 16479 h 16800"/>
              <a:gd name="T54" fmla="*/ 475 w 14100"/>
              <a:gd name="T55" fmla="*/ 16326 h 16800"/>
              <a:gd name="T56" fmla="*/ 322 w 14100"/>
              <a:gd name="T57" fmla="*/ 16151 h 16800"/>
              <a:gd name="T58" fmla="*/ 196 w 14100"/>
              <a:gd name="T59" fmla="*/ 15955 h 16800"/>
              <a:gd name="T60" fmla="*/ 98 w 14100"/>
              <a:gd name="T61" fmla="*/ 15742 h 16800"/>
              <a:gd name="T62" fmla="*/ 33 w 14100"/>
              <a:gd name="T63" fmla="*/ 15513 h 16800"/>
              <a:gd name="T64" fmla="*/ 2 w 14100"/>
              <a:gd name="T65" fmla="*/ 15271 h 16800"/>
              <a:gd name="T66" fmla="*/ 2 w 14100"/>
              <a:gd name="T67" fmla="*/ 1529 h 16800"/>
              <a:gd name="T68" fmla="*/ 33 w 14100"/>
              <a:gd name="T69" fmla="*/ 1287 h 16800"/>
              <a:gd name="T70" fmla="*/ 98 w 14100"/>
              <a:gd name="T71" fmla="*/ 1058 h 16800"/>
              <a:gd name="T72" fmla="*/ 196 w 14100"/>
              <a:gd name="T73" fmla="*/ 845 h 16800"/>
              <a:gd name="T74" fmla="*/ 322 w 14100"/>
              <a:gd name="T75" fmla="*/ 649 h 16800"/>
              <a:gd name="T76" fmla="*/ 475 w 14100"/>
              <a:gd name="T77" fmla="*/ 474 h 16800"/>
              <a:gd name="T78" fmla="*/ 651 w 14100"/>
              <a:gd name="T79" fmla="*/ 321 h 16800"/>
              <a:gd name="T80" fmla="*/ 848 w 14100"/>
              <a:gd name="T81" fmla="*/ 195 h 16800"/>
              <a:gd name="T82" fmla="*/ 1062 w 14100"/>
              <a:gd name="T83" fmla="*/ 99 h 16800"/>
              <a:gd name="T84" fmla="*/ 1291 w 14100"/>
              <a:gd name="T85" fmla="*/ 33 h 16800"/>
              <a:gd name="T86" fmla="*/ 1534 w 14100"/>
              <a:gd name="T87" fmla="*/ 2 h 1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100" h="16800">
                <a:moveTo>
                  <a:pt x="1617" y="0"/>
                </a:moveTo>
                <a:lnTo>
                  <a:pt x="12483" y="0"/>
                </a:lnTo>
                <a:lnTo>
                  <a:pt x="12566" y="2"/>
                </a:lnTo>
                <a:lnTo>
                  <a:pt x="12648" y="8"/>
                </a:lnTo>
                <a:lnTo>
                  <a:pt x="12728" y="19"/>
                </a:lnTo>
                <a:lnTo>
                  <a:pt x="12809" y="33"/>
                </a:lnTo>
                <a:lnTo>
                  <a:pt x="12886" y="51"/>
                </a:lnTo>
                <a:lnTo>
                  <a:pt x="12962" y="72"/>
                </a:lnTo>
                <a:lnTo>
                  <a:pt x="13038" y="99"/>
                </a:lnTo>
                <a:lnTo>
                  <a:pt x="13111" y="127"/>
                </a:lnTo>
                <a:lnTo>
                  <a:pt x="13182" y="160"/>
                </a:lnTo>
                <a:lnTo>
                  <a:pt x="13252" y="195"/>
                </a:lnTo>
                <a:lnTo>
                  <a:pt x="13320" y="234"/>
                </a:lnTo>
                <a:lnTo>
                  <a:pt x="13386" y="276"/>
                </a:lnTo>
                <a:lnTo>
                  <a:pt x="13449" y="321"/>
                </a:lnTo>
                <a:lnTo>
                  <a:pt x="13510" y="370"/>
                </a:lnTo>
                <a:lnTo>
                  <a:pt x="13569" y="420"/>
                </a:lnTo>
                <a:lnTo>
                  <a:pt x="13625" y="474"/>
                </a:lnTo>
                <a:lnTo>
                  <a:pt x="13679" y="529"/>
                </a:lnTo>
                <a:lnTo>
                  <a:pt x="13729" y="588"/>
                </a:lnTo>
                <a:lnTo>
                  <a:pt x="13778" y="649"/>
                </a:lnTo>
                <a:lnTo>
                  <a:pt x="13823" y="712"/>
                </a:lnTo>
                <a:lnTo>
                  <a:pt x="13865" y="778"/>
                </a:lnTo>
                <a:lnTo>
                  <a:pt x="13904" y="845"/>
                </a:lnTo>
                <a:lnTo>
                  <a:pt x="13940" y="915"/>
                </a:lnTo>
                <a:lnTo>
                  <a:pt x="13973" y="986"/>
                </a:lnTo>
                <a:lnTo>
                  <a:pt x="14001" y="1058"/>
                </a:lnTo>
                <a:lnTo>
                  <a:pt x="14027" y="1134"/>
                </a:lnTo>
                <a:lnTo>
                  <a:pt x="14048" y="1210"/>
                </a:lnTo>
                <a:lnTo>
                  <a:pt x="14067" y="1287"/>
                </a:lnTo>
                <a:lnTo>
                  <a:pt x="14081" y="1367"/>
                </a:lnTo>
                <a:lnTo>
                  <a:pt x="14092" y="1447"/>
                </a:lnTo>
                <a:lnTo>
                  <a:pt x="14098" y="1529"/>
                </a:lnTo>
                <a:lnTo>
                  <a:pt x="14100" y="1612"/>
                </a:lnTo>
                <a:lnTo>
                  <a:pt x="14100" y="15188"/>
                </a:lnTo>
                <a:lnTo>
                  <a:pt x="14098" y="15271"/>
                </a:lnTo>
                <a:lnTo>
                  <a:pt x="14092" y="15353"/>
                </a:lnTo>
                <a:lnTo>
                  <a:pt x="14081" y="15433"/>
                </a:lnTo>
                <a:lnTo>
                  <a:pt x="14067" y="15513"/>
                </a:lnTo>
                <a:lnTo>
                  <a:pt x="14048" y="15590"/>
                </a:lnTo>
                <a:lnTo>
                  <a:pt x="14027" y="15666"/>
                </a:lnTo>
                <a:lnTo>
                  <a:pt x="14001" y="15742"/>
                </a:lnTo>
                <a:lnTo>
                  <a:pt x="13973" y="15814"/>
                </a:lnTo>
                <a:lnTo>
                  <a:pt x="13940" y="15885"/>
                </a:lnTo>
                <a:lnTo>
                  <a:pt x="13904" y="15955"/>
                </a:lnTo>
                <a:lnTo>
                  <a:pt x="13865" y="16023"/>
                </a:lnTo>
                <a:lnTo>
                  <a:pt x="13823" y="16088"/>
                </a:lnTo>
                <a:lnTo>
                  <a:pt x="13778" y="16151"/>
                </a:lnTo>
                <a:lnTo>
                  <a:pt x="13729" y="16212"/>
                </a:lnTo>
                <a:lnTo>
                  <a:pt x="13679" y="16271"/>
                </a:lnTo>
                <a:lnTo>
                  <a:pt x="13625" y="16326"/>
                </a:lnTo>
                <a:lnTo>
                  <a:pt x="13569" y="16380"/>
                </a:lnTo>
                <a:lnTo>
                  <a:pt x="13510" y="16430"/>
                </a:lnTo>
                <a:lnTo>
                  <a:pt x="13449" y="16479"/>
                </a:lnTo>
                <a:lnTo>
                  <a:pt x="13386" y="16524"/>
                </a:lnTo>
                <a:lnTo>
                  <a:pt x="13320" y="16566"/>
                </a:lnTo>
                <a:lnTo>
                  <a:pt x="13252" y="16605"/>
                </a:lnTo>
                <a:lnTo>
                  <a:pt x="13182" y="16640"/>
                </a:lnTo>
                <a:lnTo>
                  <a:pt x="13111" y="16673"/>
                </a:lnTo>
                <a:lnTo>
                  <a:pt x="13038" y="16702"/>
                </a:lnTo>
                <a:lnTo>
                  <a:pt x="12962" y="16728"/>
                </a:lnTo>
                <a:lnTo>
                  <a:pt x="12886" y="16750"/>
                </a:lnTo>
                <a:lnTo>
                  <a:pt x="12809" y="16767"/>
                </a:lnTo>
                <a:lnTo>
                  <a:pt x="12728" y="16781"/>
                </a:lnTo>
                <a:lnTo>
                  <a:pt x="12648" y="16792"/>
                </a:lnTo>
                <a:lnTo>
                  <a:pt x="12566" y="16798"/>
                </a:lnTo>
                <a:lnTo>
                  <a:pt x="12483" y="16800"/>
                </a:lnTo>
                <a:lnTo>
                  <a:pt x="1617" y="16800"/>
                </a:lnTo>
                <a:lnTo>
                  <a:pt x="1534" y="16798"/>
                </a:lnTo>
                <a:lnTo>
                  <a:pt x="1452" y="16792"/>
                </a:lnTo>
                <a:lnTo>
                  <a:pt x="1372" y="16781"/>
                </a:lnTo>
                <a:lnTo>
                  <a:pt x="1291" y="16767"/>
                </a:lnTo>
                <a:lnTo>
                  <a:pt x="1214" y="16750"/>
                </a:lnTo>
                <a:lnTo>
                  <a:pt x="1137" y="16728"/>
                </a:lnTo>
                <a:lnTo>
                  <a:pt x="1062" y="16702"/>
                </a:lnTo>
                <a:lnTo>
                  <a:pt x="989" y="16673"/>
                </a:lnTo>
                <a:lnTo>
                  <a:pt x="918" y="16640"/>
                </a:lnTo>
                <a:lnTo>
                  <a:pt x="848" y="16605"/>
                </a:lnTo>
                <a:lnTo>
                  <a:pt x="780" y="16566"/>
                </a:lnTo>
                <a:lnTo>
                  <a:pt x="714" y="16524"/>
                </a:lnTo>
                <a:lnTo>
                  <a:pt x="651" y="16479"/>
                </a:lnTo>
                <a:lnTo>
                  <a:pt x="590" y="16430"/>
                </a:lnTo>
                <a:lnTo>
                  <a:pt x="531" y="16380"/>
                </a:lnTo>
                <a:lnTo>
                  <a:pt x="475" y="16326"/>
                </a:lnTo>
                <a:lnTo>
                  <a:pt x="421" y="16271"/>
                </a:lnTo>
                <a:lnTo>
                  <a:pt x="371" y="16212"/>
                </a:lnTo>
                <a:lnTo>
                  <a:pt x="322" y="16151"/>
                </a:lnTo>
                <a:lnTo>
                  <a:pt x="277" y="16088"/>
                </a:lnTo>
                <a:lnTo>
                  <a:pt x="235" y="16023"/>
                </a:lnTo>
                <a:lnTo>
                  <a:pt x="196" y="15955"/>
                </a:lnTo>
                <a:lnTo>
                  <a:pt x="160" y="15885"/>
                </a:lnTo>
                <a:lnTo>
                  <a:pt x="127" y="15814"/>
                </a:lnTo>
                <a:lnTo>
                  <a:pt x="98" y="15742"/>
                </a:lnTo>
                <a:lnTo>
                  <a:pt x="73" y="15666"/>
                </a:lnTo>
                <a:lnTo>
                  <a:pt x="51" y="15590"/>
                </a:lnTo>
                <a:lnTo>
                  <a:pt x="33" y="15513"/>
                </a:lnTo>
                <a:lnTo>
                  <a:pt x="19" y="15433"/>
                </a:lnTo>
                <a:lnTo>
                  <a:pt x="8" y="15353"/>
                </a:lnTo>
                <a:lnTo>
                  <a:pt x="2" y="15271"/>
                </a:lnTo>
                <a:lnTo>
                  <a:pt x="0" y="15188"/>
                </a:lnTo>
                <a:lnTo>
                  <a:pt x="0" y="1612"/>
                </a:lnTo>
                <a:lnTo>
                  <a:pt x="2" y="1529"/>
                </a:lnTo>
                <a:lnTo>
                  <a:pt x="8" y="1447"/>
                </a:lnTo>
                <a:lnTo>
                  <a:pt x="19" y="1367"/>
                </a:lnTo>
                <a:lnTo>
                  <a:pt x="33" y="1287"/>
                </a:lnTo>
                <a:lnTo>
                  <a:pt x="51" y="1210"/>
                </a:lnTo>
                <a:lnTo>
                  <a:pt x="73" y="1134"/>
                </a:lnTo>
                <a:lnTo>
                  <a:pt x="98" y="1058"/>
                </a:lnTo>
                <a:lnTo>
                  <a:pt x="127" y="986"/>
                </a:lnTo>
                <a:lnTo>
                  <a:pt x="160" y="915"/>
                </a:lnTo>
                <a:lnTo>
                  <a:pt x="196" y="845"/>
                </a:lnTo>
                <a:lnTo>
                  <a:pt x="235" y="778"/>
                </a:lnTo>
                <a:lnTo>
                  <a:pt x="277" y="712"/>
                </a:lnTo>
                <a:lnTo>
                  <a:pt x="322" y="649"/>
                </a:lnTo>
                <a:lnTo>
                  <a:pt x="371" y="588"/>
                </a:lnTo>
                <a:lnTo>
                  <a:pt x="421" y="529"/>
                </a:lnTo>
                <a:lnTo>
                  <a:pt x="475" y="474"/>
                </a:lnTo>
                <a:lnTo>
                  <a:pt x="531" y="420"/>
                </a:lnTo>
                <a:lnTo>
                  <a:pt x="590" y="370"/>
                </a:lnTo>
                <a:lnTo>
                  <a:pt x="651" y="321"/>
                </a:lnTo>
                <a:lnTo>
                  <a:pt x="714" y="276"/>
                </a:lnTo>
                <a:lnTo>
                  <a:pt x="780" y="234"/>
                </a:lnTo>
                <a:lnTo>
                  <a:pt x="848" y="195"/>
                </a:lnTo>
                <a:lnTo>
                  <a:pt x="918" y="160"/>
                </a:lnTo>
                <a:lnTo>
                  <a:pt x="989" y="127"/>
                </a:lnTo>
                <a:lnTo>
                  <a:pt x="1062" y="99"/>
                </a:lnTo>
                <a:lnTo>
                  <a:pt x="1137" y="72"/>
                </a:lnTo>
                <a:lnTo>
                  <a:pt x="1214" y="51"/>
                </a:lnTo>
                <a:lnTo>
                  <a:pt x="1291" y="33"/>
                </a:lnTo>
                <a:lnTo>
                  <a:pt x="1372" y="19"/>
                </a:lnTo>
                <a:lnTo>
                  <a:pt x="1452" y="8"/>
                </a:lnTo>
                <a:lnTo>
                  <a:pt x="1534" y="2"/>
                </a:lnTo>
                <a:lnTo>
                  <a:pt x="1617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9" name="Freeform 5"/>
          <p:cNvSpPr>
            <a:spLocks noGrp="1"/>
          </p:cNvSpPr>
          <p:nvPr>
            <p:ph type="pic" sz="quarter" idx="11"/>
          </p:nvPr>
        </p:nvSpPr>
        <p:spPr bwMode="auto">
          <a:xfrm>
            <a:off x="5470296" y="2708649"/>
            <a:ext cx="1243541" cy="1481438"/>
          </a:xfrm>
          <a:custGeom>
            <a:avLst/>
            <a:gdLst>
              <a:gd name="T0" fmla="*/ 12566 w 14100"/>
              <a:gd name="T1" fmla="*/ 2 h 16800"/>
              <a:gd name="T2" fmla="*/ 12809 w 14100"/>
              <a:gd name="T3" fmla="*/ 33 h 16800"/>
              <a:gd name="T4" fmla="*/ 13038 w 14100"/>
              <a:gd name="T5" fmla="*/ 99 h 16800"/>
              <a:gd name="T6" fmla="*/ 13252 w 14100"/>
              <a:gd name="T7" fmla="*/ 195 h 16800"/>
              <a:gd name="T8" fmla="*/ 13449 w 14100"/>
              <a:gd name="T9" fmla="*/ 321 h 16800"/>
              <a:gd name="T10" fmla="*/ 13625 w 14100"/>
              <a:gd name="T11" fmla="*/ 474 h 16800"/>
              <a:gd name="T12" fmla="*/ 13778 w 14100"/>
              <a:gd name="T13" fmla="*/ 649 h 16800"/>
              <a:gd name="T14" fmla="*/ 13904 w 14100"/>
              <a:gd name="T15" fmla="*/ 845 h 16800"/>
              <a:gd name="T16" fmla="*/ 14001 w 14100"/>
              <a:gd name="T17" fmla="*/ 1058 h 16800"/>
              <a:gd name="T18" fmla="*/ 14067 w 14100"/>
              <a:gd name="T19" fmla="*/ 1287 h 16800"/>
              <a:gd name="T20" fmla="*/ 14098 w 14100"/>
              <a:gd name="T21" fmla="*/ 1529 h 16800"/>
              <a:gd name="T22" fmla="*/ 14098 w 14100"/>
              <a:gd name="T23" fmla="*/ 15271 h 16800"/>
              <a:gd name="T24" fmla="*/ 14067 w 14100"/>
              <a:gd name="T25" fmla="*/ 15513 h 16800"/>
              <a:gd name="T26" fmla="*/ 14001 w 14100"/>
              <a:gd name="T27" fmla="*/ 15742 h 16800"/>
              <a:gd name="T28" fmla="*/ 13904 w 14100"/>
              <a:gd name="T29" fmla="*/ 15955 h 16800"/>
              <a:gd name="T30" fmla="*/ 13778 w 14100"/>
              <a:gd name="T31" fmla="*/ 16151 h 16800"/>
              <a:gd name="T32" fmla="*/ 13625 w 14100"/>
              <a:gd name="T33" fmla="*/ 16326 h 16800"/>
              <a:gd name="T34" fmla="*/ 13449 w 14100"/>
              <a:gd name="T35" fmla="*/ 16479 h 16800"/>
              <a:gd name="T36" fmla="*/ 13252 w 14100"/>
              <a:gd name="T37" fmla="*/ 16605 h 16800"/>
              <a:gd name="T38" fmla="*/ 13038 w 14100"/>
              <a:gd name="T39" fmla="*/ 16702 h 16800"/>
              <a:gd name="T40" fmla="*/ 12809 w 14100"/>
              <a:gd name="T41" fmla="*/ 16767 h 16800"/>
              <a:gd name="T42" fmla="*/ 12566 w 14100"/>
              <a:gd name="T43" fmla="*/ 16798 h 16800"/>
              <a:gd name="T44" fmla="*/ 1534 w 14100"/>
              <a:gd name="T45" fmla="*/ 16798 h 16800"/>
              <a:gd name="T46" fmla="*/ 1291 w 14100"/>
              <a:gd name="T47" fmla="*/ 16767 h 16800"/>
              <a:gd name="T48" fmla="*/ 1062 w 14100"/>
              <a:gd name="T49" fmla="*/ 16702 h 16800"/>
              <a:gd name="T50" fmla="*/ 848 w 14100"/>
              <a:gd name="T51" fmla="*/ 16605 h 16800"/>
              <a:gd name="T52" fmla="*/ 651 w 14100"/>
              <a:gd name="T53" fmla="*/ 16479 h 16800"/>
              <a:gd name="T54" fmla="*/ 475 w 14100"/>
              <a:gd name="T55" fmla="*/ 16326 h 16800"/>
              <a:gd name="T56" fmla="*/ 322 w 14100"/>
              <a:gd name="T57" fmla="*/ 16151 h 16800"/>
              <a:gd name="T58" fmla="*/ 196 w 14100"/>
              <a:gd name="T59" fmla="*/ 15955 h 16800"/>
              <a:gd name="T60" fmla="*/ 98 w 14100"/>
              <a:gd name="T61" fmla="*/ 15742 h 16800"/>
              <a:gd name="T62" fmla="*/ 33 w 14100"/>
              <a:gd name="T63" fmla="*/ 15513 h 16800"/>
              <a:gd name="T64" fmla="*/ 2 w 14100"/>
              <a:gd name="T65" fmla="*/ 15271 h 16800"/>
              <a:gd name="T66" fmla="*/ 2 w 14100"/>
              <a:gd name="T67" fmla="*/ 1529 h 16800"/>
              <a:gd name="T68" fmla="*/ 33 w 14100"/>
              <a:gd name="T69" fmla="*/ 1287 h 16800"/>
              <a:gd name="T70" fmla="*/ 98 w 14100"/>
              <a:gd name="T71" fmla="*/ 1058 h 16800"/>
              <a:gd name="T72" fmla="*/ 196 w 14100"/>
              <a:gd name="T73" fmla="*/ 845 h 16800"/>
              <a:gd name="T74" fmla="*/ 322 w 14100"/>
              <a:gd name="T75" fmla="*/ 649 h 16800"/>
              <a:gd name="T76" fmla="*/ 475 w 14100"/>
              <a:gd name="T77" fmla="*/ 474 h 16800"/>
              <a:gd name="T78" fmla="*/ 651 w 14100"/>
              <a:gd name="T79" fmla="*/ 321 h 16800"/>
              <a:gd name="T80" fmla="*/ 848 w 14100"/>
              <a:gd name="T81" fmla="*/ 195 h 16800"/>
              <a:gd name="T82" fmla="*/ 1062 w 14100"/>
              <a:gd name="T83" fmla="*/ 99 h 16800"/>
              <a:gd name="T84" fmla="*/ 1291 w 14100"/>
              <a:gd name="T85" fmla="*/ 33 h 16800"/>
              <a:gd name="T86" fmla="*/ 1534 w 14100"/>
              <a:gd name="T87" fmla="*/ 2 h 1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100" h="16800">
                <a:moveTo>
                  <a:pt x="1617" y="0"/>
                </a:moveTo>
                <a:lnTo>
                  <a:pt x="12483" y="0"/>
                </a:lnTo>
                <a:lnTo>
                  <a:pt x="12566" y="2"/>
                </a:lnTo>
                <a:lnTo>
                  <a:pt x="12648" y="8"/>
                </a:lnTo>
                <a:lnTo>
                  <a:pt x="12728" y="19"/>
                </a:lnTo>
                <a:lnTo>
                  <a:pt x="12809" y="33"/>
                </a:lnTo>
                <a:lnTo>
                  <a:pt x="12886" y="51"/>
                </a:lnTo>
                <a:lnTo>
                  <a:pt x="12962" y="72"/>
                </a:lnTo>
                <a:lnTo>
                  <a:pt x="13038" y="99"/>
                </a:lnTo>
                <a:lnTo>
                  <a:pt x="13111" y="127"/>
                </a:lnTo>
                <a:lnTo>
                  <a:pt x="13182" y="160"/>
                </a:lnTo>
                <a:lnTo>
                  <a:pt x="13252" y="195"/>
                </a:lnTo>
                <a:lnTo>
                  <a:pt x="13320" y="234"/>
                </a:lnTo>
                <a:lnTo>
                  <a:pt x="13386" y="276"/>
                </a:lnTo>
                <a:lnTo>
                  <a:pt x="13449" y="321"/>
                </a:lnTo>
                <a:lnTo>
                  <a:pt x="13510" y="370"/>
                </a:lnTo>
                <a:lnTo>
                  <a:pt x="13569" y="420"/>
                </a:lnTo>
                <a:lnTo>
                  <a:pt x="13625" y="474"/>
                </a:lnTo>
                <a:lnTo>
                  <a:pt x="13679" y="529"/>
                </a:lnTo>
                <a:lnTo>
                  <a:pt x="13729" y="588"/>
                </a:lnTo>
                <a:lnTo>
                  <a:pt x="13778" y="649"/>
                </a:lnTo>
                <a:lnTo>
                  <a:pt x="13823" y="712"/>
                </a:lnTo>
                <a:lnTo>
                  <a:pt x="13865" y="778"/>
                </a:lnTo>
                <a:lnTo>
                  <a:pt x="13904" y="845"/>
                </a:lnTo>
                <a:lnTo>
                  <a:pt x="13940" y="915"/>
                </a:lnTo>
                <a:lnTo>
                  <a:pt x="13973" y="986"/>
                </a:lnTo>
                <a:lnTo>
                  <a:pt x="14001" y="1058"/>
                </a:lnTo>
                <a:lnTo>
                  <a:pt x="14027" y="1134"/>
                </a:lnTo>
                <a:lnTo>
                  <a:pt x="14048" y="1210"/>
                </a:lnTo>
                <a:lnTo>
                  <a:pt x="14067" y="1287"/>
                </a:lnTo>
                <a:lnTo>
                  <a:pt x="14081" y="1367"/>
                </a:lnTo>
                <a:lnTo>
                  <a:pt x="14092" y="1447"/>
                </a:lnTo>
                <a:lnTo>
                  <a:pt x="14098" y="1529"/>
                </a:lnTo>
                <a:lnTo>
                  <a:pt x="14100" y="1612"/>
                </a:lnTo>
                <a:lnTo>
                  <a:pt x="14100" y="15188"/>
                </a:lnTo>
                <a:lnTo>
                  <a:pt x="14098" y="15271"/>
                </a:lnTo>
                <a:lnTo>
                  <a:pt x="14092" y="15353"/>
                </a:lnTo>
                <a:lnTo>
                  <a:pt x="14081" y="15433"/>
                </a:lnTo>
                <a:lnTo>
                  <a:pt x="14067" y="15513"/>
                </a:lnTo>
                <a:lnTo>
                  <a:pt x="14048" y="15590"/>
                </a:lnTo>
                <a:lnTo>
                  <a:pt x="14027" y="15666"/>
                </a:lnTo>
                <a:lnTo>
                  <a:pt x="14001" y="15742"/>
                </a:lnTo>
                <a:lnTo>
                  <a:pt x="13973" y="15814"/>
                </a:lnTo>
                <a:lnTo>
                  <a:pt x="13940" y="15885"/>
                </a:lnTo>
                <a:lnTo>
                  <a:pt x="13904" y="15955"/>
                </a:lnTo>
                <a:lnTo>
                  <a:pt x="13865" y="16023"/>
                </a:lnTo>
                <a:lnTo>
                  <a:pt x="13823" y="16088"/>
                </a:lnTo>
                <a:lnTo>
                  <a:pt x="13778" y="16151"/>
                </a:lnTo>
                <a:lnTo>
                  <a:pt x="13729" y="16212"/>
                </a:lnTo>
                <a:lnTo>
                  <a:pt x="13679" y="16271"/>
                </a:lnTo>
                <a:lnTo>
                  <a:pt x="13625" y="16326"/>
                </a:lnTo>
                <a:lnTo>
                  <a:pt x="13569" y="16380"/>
                </a:lnTo>
                <a:lnTo>
                  <a:pt x="13510" y="16430"/>
                </a:lnTo>
                <a:lnTo>
                  <a:pt x="13449" y="16479"/>
                </a:lnTo>
                <a:lnTo>
                  <a:pt x="13386" y="16524"/>
                </a:lnTo>
                <a:lnTo>
                  <a:pt x="13320" y="16566"/>
                </a:lnTo>
                <a:lnTo>
                  <a:pt x="13252" y="16605"/>
                </a:lnTo>
                <a:lnTo>
                  <a:pt x="13182" y="16640"/>
                </a:lnTo>
                <a:lnTo>
                  <a:pt x="13111" y="16673"/>
                </a:lnTo>
                <a:lnTo>
                  <a:pt x="13038" y="16702"/>
                </a:lnTo>
                <a:lnTo>
                  <a:pt x="12962" y="16728"/>
                </a:lnTo>
                <a:lnTo>
                  <a:pt x="12886" y="16750"/>
                </a:lnTo>
                <a:lnTo>
                  <a:pt x="12809" y="16767"/>
                </a:lnTo>
                <a:lnTo>
                  <a:pt x="12728" y="16781"/>
                </a:lnTo>
                <a:lnTo>
                  <a:pt x="12648" y="16792"/>
                </a:lnTo>
                <a:lnTo>
                  <a:pt x="12566" y="16798"/>
                </a:lnTo>
                <a:lnTo>
                  <a:pt x="12483" y="16800"/>
                </a:lnTo>
                <a:lnTo>
                  <a:pt x="1617" y="16800"/>
                </a:lnTo>
                <a:lnTo>
                  <a:pt x="1534" y="16798"/>
                </a:lnTo>
                <a:lnTo>
                  <a:pt x="1452" y="16792"/>
                </a:lnTo>
                <a:lnTo>
                  <a:pt x="1372" y="16781"/>
                </a:lnTo>
                <a:lnTo>
                  <a:pt x="1291" y="16767"/>
                </a:lnTo>
                <a:lnTo>
                  <a:pt x="1214" y="16750"/>
                </a:lnTo>
                <a:lnTo>
                  <a:pt x="1137" y="16728"/>
                </a:lnTo>
                <a:lnTo>
                  <a:pt x="1062" y="16702"/>
                </a:lnTo>
                <a:lnTo>
                  <a:pt x="989" y="16673"/>
                </a:lnTo>
                <a:lnTo>
                  <a:pt x="918" y="16640"/>
                </a:lnTo>
                <a:lnTo>
                  <a:pt x="848" y="16605"/>
                </a:lnTo>
                <a:lnTo>
                  <a:pt x="780" y="16566"/>
                </a:lnTo>
                <a:lnTo>
                  <a:pt x="714" y="16524"/>
                </a:lnTo>
                <a:lnTo>
                  <a:pt x="651" y="16479"/>
                </a:lnTo>
                <a:lnTo>
                  <a:pt x="590" y="16430"/>
                </a:lnTo>
                <a:lnTo>
                  <a:pt x="531" y="16380"/>
                </a:lnTo>
                <a:lnTo>
                  <a:pt x="475" y="16326"/>
                </a:lnTo>
                <a:lnTo>
                  <a:pt x="421" y="16271"/>
                </a:lnTo>
                <a:lnTo>
                  <a:pt x="371" y="16212"/>
                </a:lnTo>
                <a:lnTo>
                  <a:pt x="322" y="16151"/>
                </a:lnTo>
                <a:lnTo>
                  <a:pt x="277" y="16088"/>
                </a:lnTo>
                <a:lnTo>
                  <a:pt x="235" y="16023"/>
                </a:lnTo>
                <a:lnTo>
                  <a:pt x="196" y="15955"/>
                </a:lnTo>
                <a:lnTo>
                  <a:pt x="160" y="15885"/>
                </a:lnTo>
                <a:lnTo>
                  <a:pt x="127" y="15814"/>
                </a:lnTo>
                <a:lnTo>
                  <a:pt x="98" y="15742"/>
                </a:lnTo>
                <a:lnTo>
                  <a:pt x="73" y="15666"/>
                </a:lnTo>
                <a:lnTo>
                  <a:pt x="51" y="15590"/>
                </a:lnTo>
                <a:lnTo>
                  <a:pt x="33" y="15513"/>
                </a:lnTo>
                <a:lnTo>
                  <a:pt x="19" y="15433"/>
                </a:lnTo>
                <a:lnTo>
                  <a:pt x="8" y="15353"/>
                </a:lnTo>
                <a:lnTo>
                  <a:pt x="2" y="15271"/>
                </a:lnTo>
                <a:lnTo>
                  <a:pt x="0" y="15188"/>
                </a:lnTo>
                <a:lnTo>
                  <a:pt x="0" y="1612"/>
                </a:lnTo>
                <a:lnTo>
                  <a:pt x="2" y="1529"/>
                </a:lnTo>
                <a:lnTo>
                  <a:pt x="8" y="1447"/>
                </a:lnTo>
                <a:lnTo>
                  <a:pt x="19" y="1367"/>
                </a:lnTo>
                <a:lnTo>
                  <a:pt x="33" y="1287"/>
                </a:lnTo>
                <a:lnTo>
                  <a:pt x="51" y="1210"/>
                </a:lnTo>
                <a:lnTo>
                  <a:pt x="73" y="1134"/>
                </a:lnTo>
                <a:lnTo>
                  <a:pt x="98" y="1058"/>
                </a:lnTo>
                <a:lnTo>
                  <a:pt x="127" y="986"/>
                </a:lnTo>
                <a:lnTo>
                  <a:pt x="160" y="915"/>
                </a:lnTo>
                <a:lnTo>
                  <a:pt x="196" y="845"/>
                </a:lnTo>
                <a:lnTo>
                  <a:pt x="235" y="778"/>
                </a:lnTo>
                <a:lnTo>
                  <a:pt x="277" y="712"/>
                </a:lnTo>
                <a:lnTo>
                  <a:pt x="322" y="649"/>
                </a:lnTo>
                <a:lnTo>
                  <a:pt x="371" y="588"/>
                </a:lnTo>
                <a:lnTo>
                  <a:pt x="421" y="529"/>
                </a:lnTo>
                <a:lnTo>
                  <a:pt x="475" y="474"/>
                </a:lnTo>
                <a:lnTo>
                  <a:pt x="531" y="420"/>
                </a:lnTo>
                <a:lnTo>
                  <a:pt x="590" y="370"/>
                </a:lnTo>
                <a:lnTo>
                  <a:pt x="651" y="321"/>
                </a:lnTo>
                <a:lnTo>
                  <a:pt x="714" y="276"/>
                </a:lnTo>
                <a:lnTo>
                  <a:pt x="780" y="234"/>
                </a:lnTo>
                <a:lnTo>
                  <a:pt x="848" y="195"/>
                </a:lnTo>
                <a:lnTo>
                  <a:pt x="918" y="160"/>
                </a:lnTo>
                <a:lnTo>
                  <a:pt x="989" y="127"/>
                </a:lnTo>
                <a:lnTo>
                  <a:pt x="1062" y="99"/>
                </a:lnTo>
                <a:lnTo>
                  <a:pt x="1137" y="72"/>
                </a:lnTo>
                <a:lnTo>
                  <a:pt x="1214" y="51"/>
                </a:lnTo>
                <a:lnTo>
                  <a:pt x="1291" y="33"/>
                </a:lnTo>
                <a:lnTo>
                  <a:pt x="1372" y="19"/>
                </a:lnTo>
                <a:lnTo>
                  <a:pt x="1452" y="8"/>
                </a:lnTo>
                <a:lnTo>
                  <a:pt x="1534" y="2"/>
                </a:lnTo>
                <a:lnTo>
                  <a:pt x="1617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0" name="Freeform 5"/>
          <p:cNvSpPr>
            <a:spLocks noGrp="1"/>
          </p:cNvSpPr>
          <p:nvPr>
            <p:ph type="pic" sz="quarter" idx="12"/>
          </p:nvPr>
        </p:nvSpPr>
        <p:spPr bwMode="auto">
          <a:xfrm>
            <a:off x="8473246" y="2708649"/>
            <a:ext cx="1243541" cy="1481438"/>
          </a:xfrm>
          <a:custGeom>
            <a:avLst/>
            <a:gdLst>
              <a:gd name="T0" fmla="*/ 12566 w 14100"/>
              <a:gd name="T1" fmla="*/ 2 h 16800"/>
              <a:gd name="T2" fmla="*/ 12809 w 14100"/>
              <a:gd name="T3" fmla="*/ 33 h 16800"/>
              <a:gd name="T4" fmla="*/ 13038 w 14100"/>
              <a:gd name="T5" fmla="*/ 99 h 16800"/>
              <a:gd name="T6" fmla="*/ 13252 w 14100"/>
              <a:gd name="T7" fmla="*/ 195 h 16800"/>
              <a:gd name="T8" fmla="*/ 13449 w 14100"/>
              <a:gd name="T9" fmla="*/ 321 h 16800"/>
              <a:gd name="T10" fmla="*/ 13625 w 14100"/>
              <a:gd name="T11" fmla="*/ 474 h 16800"/>
              <a:gd name="T12" fmla="*/ 13778 w 14100"/>
              <a:gd name="T13" fmla="*/ 649 h 16800"/>
              <a:gd name="T14" fmla="*/ 13904 w 14100"/>
              <a:gd name="T15" fmla="*/ 845 h 16800"/>
              <a:gd name="T16" fmla="*/ 14001 w 14100"/>
              <a:gd name="T17" fmla="*/ 1058 h 16800"/>
              <a:gd name="T18" fmla="*/ 14067 w 14100"/>
              <a:gd name="T19" fmla="*/ 1287 h 16800"/>
              <a:gd name="T20" fmla="*/ 14098 w 14100"/>
              <a:gd name="T21" fmla="*/ 1529 h 16800"/>
              <a:gd name="T22" fmla="*/ 14098 w 14100"/>
              <a:gd name="T23" fmla="*/ 15271 h 16800"/>
              <a:gd name="T24" fmla="*/ 14067 w 14100"/>
              <a:gd name="T25" fmla="*/ 15513 h 16800"/>
              <a:gd name="T26" fmla="*/ 14001 w 14100"/>
              <a:gd name="T27" fmla="*/ 15742 h 16800"/>
              <a:gd name="T28" fmla="*/ 13904 w 14100"/>
              <a:gd name="T29" fmla="*/ 15955 h 16800"/>
              <a:gd name="T30" fmla="*/ 13778 w 14100"/>
              <a:gd name="T31" fmla="*/ 16151 h 16800"/>
              <a:gd name="T32" fmla="*/ 13625 w 14100"/>
              <a:gd name="T33" fmla="*/ 16326 h 16800"/>
              <a:gd name="T34" fmla="*/ 13449 w 14100"/>
              <a:gd name="T35" fmla="*/ 16479 h 16800"/>
              <a:gd name="T36" fmla="*/ 13252 w 14100"/>
              <a:gd name="T37" fmla="*/ 16605 h 16800"/>
              <a:gd name="T38" fmla="*/ 13038 w 14100"/>
              <a:gd name="T39" fmla="*/ 16702 h 16800"/>
              <a:gd name="T40" fmla="*/ 12809 w 14100"/>
              <a:gd name="T41" fmla="*/ 16767 h 16800"/>
              <a:gd name="T42" fmla="*/ 12566 w 14100"/>
              <a:gd name="T43" fmla="*/ 16798 h 16800"/>
              <a:gd name="T44" fmla="*/ 1534 w 14100"/>
              <a:gd name="T45" fmla="*/ 16798 h 16800"/>
              <a:gd name="T46" fmla="*/ 1291 w 14100"/>
              <a:gd name="T47" fmla="*/ 16767 h 16800"/>
              <a:gd name="T48" fmla="*/ 1062 w 14100"/>
              <a:gd name="T49" fmla="*/ 16702 h 16800"/>
              <a:gd name="T50" fmla="*/ 848 w 14100"/>
              <a:gd name="T51" fmla="*/ 16605 h 16800"/>
              <a:gd name="T52" fmla="*/ 651 w 14100"/>
              <a:gd name="T53" fmla="*/ 16479 h 16800"/>
              <a:gd name="T54" fmla="*/ 475 w 14100"/>
              <a:gd name="T55" fmla="*/ 16326 h 16800"/>
              <a:gd name="T56" fmla="*/ 322 w 14100"/>
              <a:gd name="T57" fmla="*/ 16151 h 16800"/>
              <a:gd name="T58" fmla="*/ 196 w 14100"/>
              <a:gd name="T59" fmla="*/ 15955 h 16800"/>
              <a:gd name="T60" fmla="*/ 98 w 14100"/>
              <a:gd name="T61" fmla="*/ 15742 h 16800"/>
              <a:gd name="T62" fmla="*/ 33 w 14100"/>
              <a:gd name="T63" fmla="*/ 15513 h 16800"/>
              <a:gd name="T64" fmla="*/ 2 w 14100"/>
              <a:gd name="T65" fmla="*/ 15271 h 16800"/>
              <a:gd name="T66" fmla="*/ 2 w 14100"/>
              <a:gd name="T67" fmla="*/ 1529 h 16800"/>
              <a:gd name="T68" fmla="*/ 33 w 14100"/>
              <a:gd name="T69" fmla="*/ 1287 h 16800"/>
              <a:gd name="T70" fmla="*/ 98 w 14100"/>
              <a:gd name="T71" fmla="*/ 1058 h 16800"/>
              <a:gd name="T72" fmla="*/ 196 w 14100"/>
              <a:gd name="T73" fmla="*/ 845 h 16800"/>
              <a:gd name="T74" fmla="*/ 322 w 14100"/>
              <a:gd name="T75" fmla="*/ 649 h 16800"/>
              <a:gd name="T76" fmla="*/ 475 w 14100"/>
              <a:gd name="T77" fmla="*/ 474 h 16800"/>
              <a:gd name="T78" fmla="*/ 651 w 14100"/>
              <a:gd name="T79" fmla="*/ 321 h 16800"/>
              <a:gd name="T80" fmla="*/ 848 w 14100"/>
              <a:gd name="T81" fmla="*/ 195 h 16800"/>
              <a:gd name="T82" fmla="*/ 1062 w 14100"/>
              <a:gd name="T83" fmla="*/ 99 h 16800"/>
              <a:gd name="T84" fmla="*/ 1291 w 14100"/>
              <a:gd name="T85" fmla="*/ 33 h 16800"/>
              <a:gd name="T86" fmla="*/ 1534 w 14100"/>
              <a:gd name="T87" fmla="*/ 2 h 1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100" h="16800">
                <a:moveTo>
                  <a:pt x="1617" y="0"/>
                </a:moveTo>
                <a:lnTo>
                  <a:pt x="12483" y="0"/>
                </a:lnTo>
                <a:lnTo>
                  <a:pt x="12566" y="2"/>
                </a:lnTo>
                <a:lnTo>
                  <a:pt x="12648" y="8"/>
                </a:lnTo>
                <a:lnTo>
                  <a:pt x="12728" y="19"/>
                </a:lnTo>
                <a:lnTo>
                  <a:pt x="12809" y="33"/>
                </a:lnTo>
                <a:lnTo>
                  <a:pt x="12886" y="51"/>
                </a:lnTo>
                <a:lnTo>
                  <a:pt x="12962" y="72"/>
                </a:lnTo>
                <a:lnTo>
                  <a:pt x="13038" y="99"/>
                </a:lnTo>
                <a:lnTo>
                  <a:pt x="13111" y="127"/>
                </a:lnTo>
                <a:lnTo>
                  <a:pt x="13182" y="160"/>
                </a:lnTo>
                <a:lnTo>
                  <a:pt x="13252" y="195"/>
                </a:lnTo>
                <a:lnTo>
                  <a:pt x="13320" y="234"/>
                </a:lnTo>
                <a:lnTo>
                  <a:pt x="13386" y="276"/>
                </a:lnTo>
                <a:lnTo>
                  <a:pt x="13449" y="321"/>
                </a:lnTo>
                <a:lnTo>
                  <a:pt x="13510" y="370"/>
                </a:lnTo>
                <a:lnTo>
                  <a:pt x="13569" y="420"/>
                </a:lnTo>
                <a:lnTo>
                  <a:pt x="13625" y="474"/>
                </a:lnTo>
                <a:lnTo>
                  <a:pt x="13679" y="529"/>
                </a:lnTo>
                <a:lnTo>
                  <a:pt x="13729" y="588"/>
                </a:lnTo>
                <a:lnTo>
                  <a:pt x="13778" y="649"/>
                </a:lnTo>
                <a:lnTo>
                  <a:pt x="13823" y="712"/>
                </a:lnTo>
                <a:lnTo>
                  <a:pt x="13865" y="778"/>
                </a:lnTo>
                <a:lnTo>
                  <a:pt x="13904" y="845"/>
                </a:lnTo>
                <a:lnTo>
                  <a:pt x="13940" y="915"/>
                </a:lnTo>
                <a:lnTo>
                  <a:pt x="13973" y="986"/>
                </a:lnTo>
                <a:lnTo>
                  <a:pt x="14001" y="1058"/>
                </a:lnTo>
                <a:lnTo>
                  <a:pt x="14027" y="1134"/>
                </a:lnTo>
                <a:lnTo>
                  <a:pt x="14048" y="1210"/>
                </a:lnTo>
                <a:lnTo>
                  <a:pt x="14067" y="1287"/>
                </a:lnTo>
                <a:lnTo>
                  <a:pt x="14081" y="1367"/>
                </a:lnTo>
                <a:lnTo>
                  <a:pt x="14092" y="1447"/>
                </a:lnTo>
                <a:lnTo>
                  <a:pt x="14098" y="1529"/>
                </a:lnTo>
                <a:lnTo>
                  <a:pt x="14100" y="1612"/>
                </a:lnTo>
                <a:lnTo>
                  <a:pt x="14100" y="15188"/>
                </a:lnTo>
                <a:lnTo>
                  <a:pt x="14098" y="15271"/>
                </a:lnTo>
                <a:lnTo>
                  <a:pt x="14092" y="15353"/>
                </a:lnTo>
                <a:lnTo>
                  <a:pt x="14081" y="15433"/>
                </a:lnTo>
                <a:lnTo>
                  <a:pt x="14067" y="15513"/>
                </a:lnTo>
                <a:lnTo>
                  <a:pt x="14048" y="15590"/>
                </a:lnTo>
                <a:lnTo>
                  <a:pt x="14027" y="15666"/>
                </a:lnTo>
                <a:lnTo>
                  <a:pt x="14001" y="15742"/>
                </a:lnTo>
                <a:lnTo>
                  <a:pt x="13973" y="15814"/>
                </a:lnTo>
                <a:lnTo>
                  <a:pt x="13940" y="15885"/>
                </a:lnTo>
                <a:lnTo>
                  <a:pt x="13904" y="15955"/>
                </a:lnTo>
                <a:lnTo>
                  <a:pt x="13865" y="16023"/>
                </a:lnTo>
                <a:lnTo>
                  <a:pt x="13823" y="16088"/>
                </a:lnTo>
                <a:lnTo>
                  <a:pt x="13778" y="16151"/>
                </a:lnTo>
                <a:lnTo>
                  <a:pt x="13729" y="16212"/>
                </a:lnTo>
                <a:lnTo>
                  <a:pt x="13679" y="16271"/>
                </a:lnTo>
                <a:lnTo>
                  <a:pt x="13625" y="16326"/>
                </a:lnTo>
                <a:lnTo>
                  <a:pt x="13569" y="16380"/>
                </a:lnTo>
                <a:lnTo>
                  <a:pt x="13510" y="16430"/>
                </a:lnTo>
                <a:lnTo>
                  <a:pt x="13449" y="16479"/>
                </a:lnTo>
                <a:lnTo>
                  <a:pt x="13386" y="16524"/>
                </a:lnTo>
                <a:lnTo>
                  <a:pt x="13320" y="16566"/>
                </a:lnTo>
                <a:lnTo>
                  <a:pt x="13252" y="16605"/>
                </a:lnTo>
                <a:lnTo>
                  <a:pt x="13182" y="16640"/>
                </a:lnTo>
                <a:lnTo>
                  <a:pt x="13111" y="16673"/>
                </a:lnTo>
                <a:lnTo>
                  <a:pt x="13038" y="16702"/>
                </a:lnTo>
                <a:lnTo>
                  <a:pt x="12962" y="16728"/>
                </a:lnTo>
                <a:lnTo>
                  <a:pt x="12886" y="16750"/>
                </a:lnTo>
                <a:lnTo>
                  <a:pt x="12809" y="16767"/>
                </a:lnTo>
                <a:lnTo>
                  <a:pt x="12728" y="16781"/>
                </a:lnTo>
                <a:lnTo>
                  <a:pt x="12648" y="16792"/>
                </a:lnTo>
                <a:lnTo>
                  <a:pt x="12566" y="16798"/>
                </a:lnTo>
                <a:lnTo>
                  <a:pt x="12483" y="16800"/>
                </a:lnTo>
                <a:lnTo>
                  <a:pt x="1617" y="16800"/>
                </a:lnTo>
                <a:lnTo>
                  <a:pt x="1534" y="16798"/>
                </a:lnTo>
                <a:lnTo>
                  <a:pt x="1452" y="16792"/>
                </a:lnTo>
                <a:lnTo>
                  <a:pt x="1372" y="16781"/>
                </a:lnTo>
                <a:lnTo>
                  <a:pt x="1291" y="16767"/>
                </a:lnTo>
                <a:lnTo>
                  <a:pt x="1214" y="16750"/>
                </a:lnTo>
                <a:lnTo>
                  <a:pt x="1137" y="16728"/>
                </a:lnTo>
                <a:lnTo>
                  <a:pt x="1062" y="16702"/>
                </a:lnTo>
                <a:lnTo>
                  <a:pt x="989" y="16673"/>
                </a:lnTo>
                <a:lnTo>
                  <a:pt x="918" y="16640"/>
                </a:lnTo>
                <a:lnTo>
                  <a:pt x="848" y="16605"/>
                </a:lnTo>
                <a:lnTo>
                  <a:pt x="780" y="16566"/>
                </a:lnTo>
                <a:lnTo>
                  <a:pt x="714" y="16524"/>
                </a:lnTo>
                <a:lnTo>
                  <a:pt x="651" y="16479"/>
                </a:lnTo>
                <a:lnTo>
                  <a:pt x="590" y="16430"/>
                </a:lnTo>
                <a:lnTo>
                  <a:pt x="531" y="16380"/>
                </a:lnTo>
                <a:lnTo>
                  <a:pt x="475" y="16326"/>
                </a:lnTo>
                <a:lnTo>
                  <a:pt x="421" y="16271"/>
                </a:lnTo>
                <a:lnTo>
                  <a:pt x="371" y="16212"/>
                </a:lnTo>
                <a:lnTo>
                  <a:pt x="322" y="16151"/>
                </a:lnTo>
                <a:lnTo>
                  <a:pt x="277" y="16088"/>
                </a:lnTo>
                <a:lnTo>
                  <a:pt x="235" y="16023"/>
                </a:lnTo>
                <a:lnTo>
                  <a:pt x="196" y="15955"/>
                </a:lnTo>
                <a:lnTo>
                  <a:pt x="160" y="15885"/>
                </a:lnTo>
                <a:lnTo>
                  <a:pt x="127" y="15814"/>
                </a:lnTo>
                <a:lnTo>
                  <a:pt x="98" y="15742"/>
                </a:lnTo>
                <a:lnTo>
                  <a:pt x="73" y="15666"/>
                </a:lnTo>
                <a:lnTo>
                  <a:pt x="51" y="15590"/>
                </a:lnTo>
                <a:lnTo>
                  <a:pt x="33" y="15513"/>
                </a:lnTo>
                <a:lnTo>
                  <a:pt x="19" y="15433"/>
                </a:lnTo>
                <a:lnTo>
                  <a:pt x="8" y="15353"/>
                </a:lnTo>
                <a:lnTo>
                  <a:pt x="2" y="15271"/>
                </a:lnTo>
                <a:lnTo>
                  <a:pt x="0" y="15188"/>
                </a:lnTo>
                <a:lnTo>
                  <a:pt x="0" y="1612"/>
                </a:lnTo>
                <a:lnTo>
                  <a:pt x="2" y="1529"/>
                </a:lnTo>
                <a:lnTo>
                  <a:pt x="8" y="1447"/>
                </a:lnTo>
                <a:lnTo>
                  <a:pt x="19" y="1367"/>
                </a:lnTo>
                <a:lnTo>
                  <a:pt x="33" y="1287"/>
                </a:lnTo>
                <a:lnTo>
                  <a:pt x="51" y="1210"/>
                </a:lnTo>
                <a:lnTo>
                  <a:pt x="73" y="1134"/>
                </a:lnTo>
                <a:lnTo>
                  <a:pt x="98" y="1058"/>
                </a:lnTo>
                <a:lnTo>
                  <a:pt x="127" y="986"/>
                </a:lnTo>
                <a:lnTo>
                  <a:pt x="160" y="915"/>
                </a:lnTo>
                <a:lnTo>
                  <a:pt x="196" y="845"/>
                </a:lnTo>
                <a:lnTo>
                  <a:pt x="235" y="778"/>
                </a:lnTo>
                <a:lnTo>
                  <a:pt x="277" y="712"/>
                </a:lnTo>
                <a:lnTo>
                  <a:pt x="322" y="649"/>
                </a:lnTo>
                <a:lnTo>
                  <a:pt x="371" y="588"/>
                </a:lnTo>
                <a:lnTo>
                  <a:pt x="421" y="529"/>
                </a:lnTo>
                <a:lnTo>
                  <a:pt x="475" y="474"/>
                </a:lnTo>
                <a:lnTo>
                  <a:pt x="531" y="420"/>
                </a:lnTo>
                <a:lnTo>
                  <a:pt x="590" y="370"/>
                </a:lnTo>
                <a:lnTo>
                  <a:pt x="651" y="321"/>
                </a:lnTo>
                <a:lnTo>
                  <a:pt x="714" y="276"/>
                </a:lnTo>
                <a:lnTo>
                  <a:pt x="780" y="234"/>
                </a:lnTo>
                <a:lnTo>
                  <a:pt x="848" y="195"/>
                </a:lnTo>
                <a:lnTo>
                  <a:pt x="918" y="160"/>
                </a:lnTo>
                <a:lnTo>
                  <a:pt x="989" y="127"/>
                </a:lnTo>
                <a:lnTo>
                  <a:pt x="1062" y="99"/>
                </a:lnTo>
                <a:lnTo>
                  <a:pt x="1137" y="72"/>
                </a:lnTo>
                <a:lnTo>
                  <a:pt x="1214" y="51"/>
                </a:lnTo>
                <a:lnTo>
                  <a:pt x="1291" y="33"/>
                </a:lnTo>
                <a:lnTo>
                  <a:pt x="1372" y="19"/>
                </a:lnTo>
                <a:lnTo>
                  <a:pt x="1452" y="8"/>
                </a:lnTo>
                <a:lnTo>
                  <a:pt x="1534" y="2"/>
                </a:lnTo>
                <a:lnTo>
                  <a:pt x="1617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248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74234" y="1827038"/>
            <a:ext cx="3801533" cy="50679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77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209060" y="-53860"/>
            <a:ext cx="4391489" cy="5854495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651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6400" y="673525"/>
            <a:ext cx="2718498" cy="445701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3301" y="673525"/>
            <a:ext cx="2718498" cy="445701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80202" y="673525"/>
            <a:ext cx="2718498" cy="445701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067102" y="673525"/>
            <a:ext cx="2718498" cy="445701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84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79052" y="0"/>
            <a:ext cx="2718498" cy="48742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50852" y="0"/>
            <a:ext cx="2718498" cy="48742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22652" y="0"/>
            <a:ext cx="2718498" cy="48742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194450" y="0"/>
            <a:ext cx="2718498" cy="48742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771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092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52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" y="380942"/>
            <a:ext cx="5591810" cy="33532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6486" y="380941"/>
            <a:ext cx="5568315" cy="609611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1" y="3847103"/>
            <a:ext cx="2737167" cy="262995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11843" y="3847103"/>
            <a:ext cx="2737167" cy="262995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32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15093" y="4548925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 rot="900000">
            <a:off x="1804215" y="4833942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 rot="900000">
            <a:off x="10244754" y="4548925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 rot="19800000">
            <a:off x="6080703" y="4653589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 rot="20700000">
            <a:off x="8118277" y="4596309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/>
          </p:nvPr>
        </p:nvSpPr>
        <p:spPr>
          <a:xfrm rot="20700000">
            <a:off x="-200186" y="4525581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3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451354" y="0"/>
            <a:ext cx="6740646" cy="6858000"/>
          </a:xfrm>
          <a:custGeom>
            <a:avLst/>
            <a:gdLst>
              <a:gd name="T0" fmla="*/ 1890 w 4821"/>
              <a:gd name="T1" fmla="*/ 179 h 4892"/>
              <a:gd name="T2" fmla="*/ 1853 w 4821"/>
              <a:gd name="T3" fmla="*/ 413 h 4892"/>
              <a:gd name="T4" fmla="*/ 1659 w 4821"/>
              <a:gd name="T5" fmla="*/ 979 h 4892"/>
              <a:gd name="T6" fmla="*/ 1349 w 4821"/>
              <a:gd name="T7" fmla="*/ 1557 h 4892"/>
              <a:gd name="T8" fmla="*/ 1069 w 4821"/>
              <a:gd name="T9" fmla="*/ 2113 h 4892"/>
              <a:gd name="T10" fmla="*/ 935 w 4821"/>
              <a:gd name="T11" fmla="*/ 2753 h 4892"/>
              <a:gd name="T12" fmla="*/ 1035 w 4821"/>
              <a:gd name="T13" fmla="*/ 3489 h 4892"/>
              <a:gd name="T14" fmla="*/ 1131 w 4821"/>
              <a:gd name="T15" fmla="*/ 3733 h 4892"/>
              <a:gd name="T16" fmla="*/ 1261 w 4821"/>
              <a:gd name="T17" fmla="*/ 3951 h 4892"/>
              <a:gd name="T18" fmla="*/ 1471 w 4821"/>
              <a:gd name="T19" fmla="*/ 4202 h 4892"/>
              <a:gd name="T20" fmla="*/ 1669 w 4821"/>
              <a:gd name="T21" fmla="*/ 4305 h 4892"/>
              <a:gd name="T22" fmla="*/ 1667 w 4821"/>
              <a:gd name="T23" fmla="*/ 4060 h 4892"/>
              <a:gd name="T24" fmla="*/ 1712 w 4821"/>
              <a:gd name="T25" fmla="*/ 3819 h 4892"/>
              <a:gd name="T26" fmla="*/ 1796 w 4821"/>
              <a:gd name="T27" fmla="*/ 3587 h 4892"/>
              <a:gd name="T28" fmla="*/ 1917 w 4821"/>
              <a:gd name="T29" fmla="*/ 3369 h 4892"/>
              <a:gd name="T30" fmla="*/ 2108 w 4821"/>
              <a:gd name="T31" fmla="*/ 3122 h 4892"/>
              <a:gd name="T32" fmla="*/ 2372 w 4821"/>
              <a:gd name="T33" fmla="*/ 2869 h 4892"/>
              <a:gd name="T34" fmla="*/ 2872 w 4821"/>
              <a:gd name="T35" fmla="*/ 2464 h 4892"/>
              <a:gd name="T36" fmla="*/ 3247 w 4821"/>
              <a:gd name="T37" fmla="*/ 2104 h 4892"/>
              <a:gd name="T38" fmla="*/ 3563 w 4821"/>
              <a:gd name="T39" fmla="*/ 1711 h 4892"/>
              <a:gd name="T40" fmla="*/ 3824 w 4821"/>
              <a:gd name="T41" fmla="*/ 1270 h 4892"/>
              <a:gd name="T42" fmla="*/ 3992 w 4821"/>
              <a:gd name="T43" fmla="*/ 800 h 4892"/>
              <a:gd name="T44" fmla="*/ 4032 w 4821"/>
              <a:gd name="T45" fmla="*/ 366 h 4892"/>
              <a:gd name="T46" fmla="*/ 3989 w 4821"/>
              <a:gd name="T47" fmla="*/ 186 h 4892"/>
              <a:gd name="T48" fmla="*/ 3900 w 4821"/>
              <a:gd name="T49" fmla="*/ 22 h 4892"/>
              <a:gd name="T50" fmla="*/ 784 w 4821"/>
              <a:gd name="T51" fmla="*/ 4785 h 4892"/>
              <a:gd name="T52" fmla="*/ 545 w 4821"/>
              <a:gd name="T53" fmla="*/ 4511 h 4892"/>
              <a:gd name="T54" fmla="*/ 341 w 4821"/>
              <a:gd name="T55" fmla="*/ 4206 h 4892"/>
              <a:gd name="T56" fmla="*/ 169 w 4821"/>
              <a:gd name="T57" fmla="*/ 3851 h 4892"/>
              <a:gd name="T58" fmla="*/ 68 w 4821"/>
              <a:gd name="T59" fmla="*/ 3532 h 4892"/>
              <a:gd name="T60" fmla="*/ 12 w 4821"/>
              <a:gd name="T61" fmla="*/ 3210 h 4892"/>
              <a:gd name="T62" fmla="*/ 1 w 4821"/>
              <a:gd name="T63" fmla="*/ 2888 h 4892"/>
              <a:gd name="T64" fmla="*/ 35 w 4821"/>
              <a:gd name="T65" fmla="*/ 2571 h 4892"/>
              <a:gd name="T66" fmla="*/ 117 w 4821"/>
              <a:gd name="T67" fmla="*/ 2258 h 4892"/>
              <a:gd name="T68" fmla="*/ 239 w 4821"/>
              <a:gd name="T69" fmla="*/ 1972 h 4892"/>
              <a:gd name="T70" fmla="*/ 396 w 4821"/>
              <a:gd name="T71" fmla="*/ 1710 h 4892"/>
              <a:gd name="T72" fmla="*/ 722 w 4821"/>
              <a:gd name="T73" fmla="*/ 1292 h 4892"/>
              <a:gd name="T74" fmla="*/ 1070 w 4821"/>
              <a:gd name="T75" fmla="*/ 891 h 4892"/>
              <a:gd name="T76" fmla="*/ 1339 w 4821"/>
              <a:gd name="T77" fmla="*/ 513 h 4892"/>
              <a:gd name="T78" fmla="*/ 1444 w 4821"/>
              <a:gd name="T79" fmla="*/ 306 h 4892"/>
              <a:gd name="T80" fmla="*/ 3776 w 4821"/>
              <a:gd name="T81" fmla="*/ 96 h 4892"/>
              <a:gd name="T82" fmla="*/ 3868 w 4821"/>
              <a:gd name="T83" fmla="*/ 317 h 4892"/>
              <a:gd name="T84" fmla="*/ 3907 w 4821"/>
              <a:gd name="T85" fmla="*/ 543 h 4892"/>
              <a:gd name="T86" fmla="*/ 3887 w 4821"/>
              <a:gd name="T87" fmla="*/ 786 h 4892"/>
              <a:gd name="T88" fmla="*/ 3805 w 4821"/>
              <a:gd name="T89" fmla="*/ 1053 h 4892"/>
              <a:gd name="T90" fmla="*/ 3666 w 4821"/>
              <a:gd name="T91" fmla="*/ 1337 h 4892"/>
              <a:gd name="T92" fmla="*/ 3496 w 4821"/>
              <a:gd name="T93" fmla="*/ 1606 h 4892"/>
              <a:gd name="T94" fmla="*/ 3179 w 4821"/>
              <a:gd name="T95" fmla="*/ 1998 h 4892"/>
              <a:gd name="T96" fmla="*/ 2792 w 4821"/>
              <a:gd name="T97" fmla="*/ 2370 h 4892"/>
              <a:gd name="T98" fmla="*/ 2366 w 4821"/>
              <a:gd name="T99" fmla="*/ 2714 h 4892"/>
              <a:gd name="T100" fmla="*/ 2038 w 4821"/>
              <a:gd name="T101" fmla="*/ 3016 h 4892"/>
              <a:gd name="T102" fmla="*/ 1833 w 4821"/>
              <a:gd name="T103" fmla="*/ 3271 h 4892"/>
              <a:gd name="T104" fmla="*/ 1646 w 4821"/>
              <a:gd name="T105" fmla="*/ 3625 h 4892"/>
              <a:gd name="T106" fmla="*/ 1551 w 4821"/>
              <a:gd name="T107" fmla="*/ 3992 h 4892"/>
              <a:gd name="T108" fmla="*/ 1279 w 4821"/>
              <a:gd name="T109" fmla="*/ 3735 h 4892"/>
              <a:gd name="T110" fmla="*/ 1100 w 4821"/>
              <a:gd name="T111" fmla="*/ 3187 h 4892"/>
              <a:gd name="T112" fmla="*/ 1104 w 4821"/>
              <a:gd name="T113" fmla="*/ 2610 h 4892"/>
              <a:gd name="T114" fmla="*/ 1260 w 4821"/>
              <a:gd name="T115" fmla="*/ 2037 h 4892"/>
              <a:gd name="T116" fmla="*/ 1519 w 4821"/>
              <a:gd name="T117" fmla="*/ 1511 h 4892"/>
              <a:gd name="T118" fmla="*/ 1745 w 4821"/>
              <a:gd name="T119" fmla="*/ 1088 h 4892"/>
              <a:gd name="T120" fmla="*/ 1933 w 4821"/>
              <a:gd name="T121" fmla="*/ 599 h 4892"/>
              <a:gd name="T122" fmla="*/ 2013 w 4821"/>
              <a:gd name="T123" fmla="*/ 195 h 4892"/>
              <a:gd name="T124" fmla="*/ 2018 w 4821"/>
              <a:gd name="T125" fmla="*/ 17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21" h="4892">
                <a:moveTo>
                  <a:pt x="1533" y="0"/>
                </a:moveTo>
                <a:lnTo>
                  <a:pt x="1893" y="0"/>
                </a:lnTo>
                <a:lnTo>
                  <a:pt x="1895" y="46"/>
                </a:lnTo>
                <a:lnTo>
                  <a:pt x="1895" y="96"/>
                </a:lnTo>
                <a:lnTo>
                  <a:pt x="1894" y="123"/>
                </a:lnTo>
                <a:lnTo>
                  <a:pt x="1892" y="150"/>
                </a:lnTo>
                <a:lnTo>
                  <a:pt x="1890" y="179"/>
                </a:lnTo>
                <a:lnTo>
                  <a:pt x="1888" y="209"/>
                </a:lnTo>
                <a:lnTo>
                  <a:pt x="1884" y="241"/>
                </a:lnTo>
                <a:lnTo>
                  <a:pt x="1880" y="273"/>
                </a:lnTo>
                <a:lnTo>
                  <a:pt x="1874" y="306"/>
                </a:lnTo>
                <a:lnTo>
                  <a:pt x="1869" y="341"/>
                </a:lnTo>
                <a:lnTo>
                  <a:pt x="1862" y="376"/>
                </a:lnTo>
                <a:lnTo>
                  <a:pt x="1853" y="413"/>
                </a:lnTo>
                <a:lnTo>
                  <a:pt x="1845" y="451"/>
                </a:lnTo>
                <a:lnTo>
                  <a:pt x="1835" y="490"/>
                </a:lnTo>
                <a:lnTo>
                  <a:pt x="1805" y="595"/>
                </a:lnTo>
                <a:lnTo>
                  <a:pt x="1773" y="696"/>
                </a:lnTo>
                <a:lnTo>
                  <a:pt x="1737" y="794"/>
                </a:lnTo>
                <a:lnTo>
                  <a:pt x="1699" y="887"/>
                </a:lnTo>
                <a:lnTo>
                  <a:pt x="1659" y="979"/>
                </a:lnTo>
                <a:lnTo>
                  <a:pt x="1618" y="1066"/>
                </a:lnTo>
                <a:lnTo>
                  <a:pt x="1575" y="1152"/>
                </a:lnTo>
                <a:lnTo>
                  <a:pt x="1531" y="1237"/>
                </a:lnTo>
                <a:lnTo>
                  <a:pt x="1485" y="1318"/>
                </a:lnTo>
                <a:lnTo>
                  <a:pt x="1440" y="1399"/>
                </a:lnTo>
                <a:lnTo>
                  <a:pt x="1394" y="1478"/>
                </a:lnTo>
                <a:lnTo>
                  <a:pt x="1349" y="1557"/>
                </a:lnTo>
                <a:lnTo>
                  <a:pt x="1305" y="1635"/>
                </a:lnTo>
                <a:lnTo>
                  <a:pt x="1261" y="1713"/>
                </a:lnTo>
                <a:lnTo>
                  <a:pt x="1219" y="1792"/>
                </a:lnTo>
                <a:lnTo>
                  <a:pt x="1178" y="1870"/>
                </a:lnTo>
                <a:lnTo>
                  <a:pt x="1139" y="1950"/>
                </a:lnTo>
                <a:lnTo>
                  <a:pt x="1103" y="2030"/>
                </a:lnTo>
                <a:lnTo>
                  <a:pt x="1069" y="2113"/>
                </a:lnTo>
                <a:lnTo>
                  <a:pt x="1037" y="2196"/>
                </a:lnTo>
                <a:lnTo>
                  <a:pt x="1011" y="2282"/>
                </a:lnTo>
                <a:lnTo>
                  <a:pt x="986" y="2371"/>
                </a:lnTo>
                <a:lnTo>
                  <a:pt x="967" y="2461"/>
                </a:lnTo>
                <a:lnTo>
                  <a:pt x="952" y="2556"/>
                </a:lnTo>
                <a:lnTo>
                  <a:pt x="940" y="2652"/>
                </a:lnTo>
                <a:lnTo>
                  <a:pt x="935" y="2753"/>
                </a:lnTo>
                <a:lnTo>
                  <a:pt x="935" y="2858"/>
                </a:lnTo>
                <a:lnTo>
                  <a:pt x="939" y="2967"/>
                </a:lnTo>
                <a:lnTo>
                  <a:pt x="952" y="3081"/>
                </a:lnTo>
                <a:lnTo>
                  <a:pt x="969" y="3199"/>
                </a:lnTo>
                <a:lnTo>
                  <a:pt x="994" y="3324"/>
                </a:lnTo>
                <a:lnTo>
                  <a:pt x="1025" y="3453"/>
                </a:lnTo>
                <a:lnTo>
                  <a:pt x="1035" y="3489"/>
                </a:lnTo>
                <a:lnTo>
                  <a:pt x="1047" y="3526"/>
                </a:lnTo>
                <a:lnTo>
                  <a:pt x="1058" y="3563"/>
                </a:lnTo>
                <a:lnTo>
                  <a:pt x="1072" y="3597"/>
                </a:lnTo>
                <a:lnTo>
                  <a:pt x="1085" y="3633"/>
                </a:lnTo>
                <a:lnTo>
                  <a:pt x="1100" y="3666"/>
                </a:lnTo>
                <a:lnTo>
                  <a:pt x="1115" y="3701"/>
                </a:lnTo>
                <a:lnTo>
                  <a:pt x="1131" y="3733"/>
                </a:lnTo>
                <a:lnTo>
                  <a:pt x="1148" y="3765"/>
                </a:lnTo>
                <a:lnTo>
                  <a:pt x="1165" y="3798"/>
                </a:lnTo>
                <a:lnTo>
                  <a:pt x="1183" y="3830"/>
                </a:lnTo>
                <a:lnTo>
                  <a:pt x="1202" y="3860"/>
                </a:lnTo>
                <a:lnTo>
                  <a:pt x="1221" y="3891"/>
                </a:lnTo>
                <a:lnTo>
                  <a:pt x="1241" y="3921"/>
                </a:lnTo>
                <a:lnTo>
                  <a:pt x="1261" y="3951"/>
                </a:lnTo>
                <a:lnTo>
                  <a:pt x="1283" y="3980"/>
                </a:lnTo>
                <a:lnTo>
                  <a:pt x="1305" y="4009"/>
                </a:lnTo>
                <a:lnTo>
                  <a:pt x="1327" y="4038"/>
                </a:lnTo>
                <a:lnTo>
                  <a:pt x="1349" y="4066"/>
                </a:lnTo>
                <a:lnTo>
                  <a:pt x="1373" y="4094"/>
                </a:lnTo>
                <a:lnTo>
                  <a:pt x="1421" y="4148"/>
                </a:lnTo>
                <a:lnTo>
                  <a:pt x="1471" y="4202"/>
                </a:lnTo>
                <a:lnTo>
                  <a:pt x="1523" y="4255"/>
                </a:lnTo>
                <a:lnTo>
                  <a:pt x="1577" y="4306"/>
                </a:lnTo>
                <a:lnTo>
                  <a:pt x="1631" y="4358"/>
                </a:lnTo>
                <a:lnTo>
                  <a:pt x="1687" y="4409"/>
                </a:lnTo>
                <a:lnTo>
                  <a:pt x="1680" y="4374"/>
                </a:lnTo>
                <a:lnTo>
                  <a:pt x="1675" y="4340"/>
                </a:lnTo>
                <a:lnTo>
                  <a:pt x="1669" y="4305"/>
                </a:lnTo>
                <a:lnTo>
                  <a:pt x="1666" y="4270"/>
                </a:lnTo>
                <a:lnTo>
                  <a:pt x="1664" y="4235"/>
                </a:lnTo>
                <a:lnTo>
                  <a:pt x="1663" y="4201"/>
                </a:lnTo>
                <a:lnTo>
                  <a:pt x="1663" y="4165"/>
                </a:lnTo>
                <a:lnTo>
                  <a:pt x="1663" y="4130"/>
                </a:lnTo>
                <a:lnTo>
                  <a:pt x="1665" y="4096"/>
                </a:lnTo>
                <a:lnTo>
                  <a:pt x="1667" y="4060"/>
                </a:lnTo>
                <a:lnTo>
                  <a:pt x="1670" y="4026"/>
                </a:lnTo>
                <a:lnTo>
                  <a:pt x="1675" y="3991"/>
                </a:lnTo>
                <a:lnTo>
                  <a:pt x="1680" y="3957"/>
                </a:lnTo>
                <a:lnTo>
                  <a:pt x="1687" y="3922"/>
                </a:lnTo>
                <a:lnTo>
                  <a:pt x="1695" y="3888"/>
                </a:lnTo>
                <a:lnTo>
                  <a:pt x="1703" y="3853"/>
                </a:lnTo>
                <a:lnTo>
                  <a:pt x="1712" y="3819"/>
                </a:lnTo>
                <a:lnTo>
                  <a:pt x="1722" y="3785"/>
                </a:lnTo>
                <a:lnTo>
                  <a:pt x="1732" y="3752"/>
                </a:lnTo>
                <a:lnTo>
                  <a:pt x="1744" y="3719"/>
                </a:lnTo>
                <a:lnTo>
                  <a:pt x="1756" y="3685"/>
                </a:lnTo>
                <a:lnTo>
                  <a:pt x="1768" y="3652"/>
                </a:lnTo>
                <a:lnTo>
                  <a:pt x="1783" y="3620"/>
                </a:lnTo>
                <a:lnTo>
                  <a:pt x="1796" y="3587"/>
                </a:lnTo>
                <a:lnTo>
                  <a:pt x="1812" y="3555"/>
                </a:lnTo>
                <a:lnTo>
                  <a:pt x="1827" y="3523"/>
                </a:lnTo>
                <a:lnTo>
                  <a:pt x="1844" y="3492"/>
                </a:lnTo>
                <a:lnTo>
                  <a:pt x="1861" y="3460"/>
                </a:lnTo>
                <a:lnTo>
                  <a:pt x="1879" y="3429"/>
                </a:lnTo>
                <a:lnTo>
                  <a:pt x="1898" y="3399"/>
                </a:lnTo>
                <a:lnTo>
                  <a:pt x="1917" y="3369"/>
                </a:lnTo>
                <a:lnTo>
                  <a:pt x="1936" y="3340"/>
                </a:lnTo>
                <a:lnTo>
                  <a:pt x="1962" y="3301"/>
                </a:lnTo>
                <a:lnTo>
                  <a:pt x="1990" y="3265"/>
                </a:lnTo>
                <a:lnTo>
                  <a:pt x="2019" y="3228"/>
                </a:lnTo>
                <a:lnTo>
                  <a:pt x="2048" y="3191"/>
                </a:lnTo>
                <a:lnTo>
                  <a:pt x="2078" y="3157"/>
                </a:lnTo>
                <a:lnTo>
                  <a:pt x="2108" y="3122"/>
                </a:lnTo>
                <a:lnTo>
                  <a:pt x="2140" y="3089"/>
                </a:lnTo>
                <a:lnTo>
                  <a:pt x="2172" y="3055"/>
                </a:lnTo>
                <a:lnTo>
                  <a:pt x="2204" y="3023"/>
                </a:lnTo>
                <a:lnTo>
                  <a:pt x="2237" y="2992"/>
                </a:lnTo>
                <a:lnTo>
                  <a:pt x="2270" y="2961"/>
                </a:lnTo>
                <a:lnTo>
                  <a:pt x="2305" y="2930"/>
                </a:lnTo>
                <a:lnTo>
                  <a:pt x="2372" y="2869"/>
                </a:lnTo>
                <a:lnTo>
                  <a:pt x="2443" y="2811"/>
                </a:lnTo>
                <a:lnTo>
                  <a:pt x="2514" y="2753"/>
                </a:lnTo>
                <a:lnTo>
                  <a:pt x="2585" y="2696"/>
                </a:lnTo>
                <a:lnTo>
                  <a:pt x="2657" y="2638"/>
                </a:lnTo>
                <a:lnTo>
                  <a:pt x="2729" y="2581"/>
                </a:lnTo>
                <a:lnTo>
                  <a:pt x="2800" y="2523"/>
                </a:lnTo>
                <a:lnTo>
                  <a:pt x="2872" y="2464"/>
                </a:lnTo>
                <a:lnTo>
                  <a:pt x="2941" y="2404"/>
                </a:lnTo>
                <a:lnTo>
                  <a:pt x="3010" y="2343"/>
                </a:lnTo>
                <a:lnTo>
                  <a:pt x="3058" y="2299"/>
                </a:lnTo>
                <a:lnTo>
                  <a:pt x="3105" y="2252"/>
                </a:lnTo>
                <a:lnTo>
                  <a:pt x="3153" y="2204"/>
                </a:lnTo>
                <a:lnTo>
                  <a:pt x="3199" y="2155"/>
                </a:lnTo>
                <a:lnTo>
                  <a:pt x="3247" y="2104"/>
                </a:lnTo>
                <a:lnTo>
                  <a:pt x="3294" y="2051"/>
                </a:lnTo>
                <a:lnTo>
                  <a:pt x="3341" y="1998"/>
                </a:lnTo>
                <a:lnTo>
                  <a:pt x="3387" y="1943"/>
                </a:lnTo>
                <a:lnTo>
                  <a:pt x="3431" y="1887"/>
                </a:lnTo>
                <a:lnTo>
                  <a:pt x="3476" y="1830"/>
                </a:lnTo>
                <a:lnTo>
                  <a:pt x="3519" y="1771"/>
                </a:lnTo>
                <a:lnTo>
                  <a:pt x="3563" y="1711"/>
                </a:lnTo>
                <a:lnTo>
                  <a:pt x="3604" y="1651"/>
                </a:lnTo>
                <a:lnTo>
                  <a:pt x="3644" y="1590"/>
                </a:lnTo>
                <a:lnTo>
                  <a:pt x="3683" y="1527"/>
                </a:lnTo>
                <a:lnTo>
                  <a:pt x="3721" y="1464"/>
                </a:lnTo>
                <a:lnTo>
                  <a:pt x="3757" y="1399"/>
                </a:lnTo>
                <a:lnTo>
                  <a:pt x="3791" y="1335"/>
                </a:lnTo>
                <a:lnTo>
                  <a:pt x="3824" y="1270"/>
                </a:lnTo>
                <a:lnTo>
                  <a:pt x="3854" y="1204"/>
                </a:lnTo>
                <a:lnTo>
                  <a:pt x="3883" y="1138"/>
                </a:lnTo>
                <a:lnTo>
                  <a:pt x="3909" y="1071"/>
                </a:lnTo>
                <a:lnTo>
                  <a:pt x="3934" y="1004"/>
                </a:lnTo>
                <a:lnTo>
                  <a:pt x="3955" y="936"/>
                </a:lnTo>
                <a:lnTo>
                  <a:pt x="3975" y="868"/>
                </a:lnTo>
                <a:lnTo>
                  <a:pt x="3992" y="800"/>
                </a:lnTo>
                <a:lnTo>
                  <a:pt x="4006" y="733"/>
                </a:lnTo>
                <a:lnTo>
                  <a:pt x="4017" y="665"/>
                </a:lnTo>
                <a:lnTo>
                  <a:pt x="4026" y="597"/>
                </a:lnTo>
                <a:lnTo>
                  <a:pt x="4032" y="529"/>
                </a:lnTo>
                <a:lnTo>
                  <a:pt x="4034" y="461"/>
                </a:lnTo>
                <a:lnTo>
                  <a:pt x="4034" y="393"/>
                </a:lnTo>
                <a:lnTo>
                  <a:pt x="4032" y="366"/>
                </a:lnTo>
                <a:lnTo>
                  <a:pt x="4030" y="340"/>
                </a:lnTo>
                <a:lnTo>
                  <a:pt x="4025" y="313"/>
                </a:lnTo>
                <a:lnTo>
                  <a:pt x="4020" y="287"/>
                </a:lnTo>
                <a:lnTo>
                  <a:pt x="4013" y="262"/>
                </a:lnTo>
                <a:lnTo>
                  <a:pt x="4006" y="236"/>
                </a:lnTo>
                <a:lnTo>
                  <a:pt x="3997" y="211"/>
                </a:lnTo>
                <a:lnTo>
                  <a:pt x="3989" y="186"/>
                </a:lnTo>
                <a:lnTo>
                  <a:pt x="3977" y="162"/>
                </a:lnTo>
                <a:lnTo>
                  <a:pt x="3967" y="138"/>
                </a:lnTo>
                <a:lnTo>
                  <a:pt x="3955" y="115"/>
                </a:lnTo>
                <a:lnTo>
                  <a:pt x="3943" y="91"/>
                </a:lnTo>
                <a:lnTo>
                  <a:pt x="3929" y="68"/>
                </a:lnTo>
                <a:lnTo>
                  <a:pt x="3915" y="45"/>
                </a:lnTo>
                <a:lnTo>
                  <a:pt x="3900" y="22"/>
                </a:lnTo>
                <a:lnTo>
                  <a:pt x="3886" y="0"/>
                </a:lnTo>
                <a:lnTo>
                  <a:pt x="4821" y="0"/>
                </a:lnTo>
                <a:lnTo>
                  <a:pt x="4821" y="4892"/>
                </a:lnTo>
                <a:lnTo>
                  <a:pt x="898" y="4892"/>
                </a:lnTo>
                <a:lnTo>
                  <a:pt x="860" y="4857"/>
                </a:lnTo>
                <a:lnTo>
                  <a:pt x="822" y="4822"/>
                </a:lnTo>
                <a:lnTo>
                  <a:pt x="784" y="4785"/>
                </a:lnTo>
                <a:lnTo>
                  <a:pt x="748" y="4748"/>
                </a:lnTo>
                <a:lnTo>
                  <a:pt x="712" y="4710"/>
                </a:lnTo>
                <a:lnTo>
                  <a:pt x="677" y="4671"/>
                </a:lnTo>
                <a:lnTo>
                  <a:pt x="643" y="4632"/>
                </a:lnTo>
                <a:lnTo>
                  <a:pt x="609" y="4592"/>
                </a:lnTo>
                <a:lnTo>
                  <a:pt x="577" y="4552"/>
                </a:lnTo>
                <a:lnTo>
                  <a:pt x="545" y="4511"/>
                </a:lnTo>
                <a:lnTo>
                  <a:pt x="514" y="4470"/>
                </a:lnTo>
                <a:lnTo>
                  <a:pt x="482" y="4428"/>
                </a:lnTo>
                <a:lnTo>
                  <a:pt x="453" y="4385"/>
                </a:lnTo>
                <a:lnTo>
                  <a:pt x="424" y="4342"/>
                </a:lnTo>
                <a:lnTo>
                  <a:pt x="396" y="4299"/>
                </a:lnTo>
                <a:lnTo>
                  <a:pt x="370" y="4255"/>
                </a:lnTo>
                <a:lnTo>
                  <a:pt x="341" y="4206"/>
                </a:lnTo>
                <a:lnTo>
                  <a:pt x="313" y="4156"/>
                </a:lnTo>
                <a:lnTo>
                  <a:pt x="286" y="4107"/>
                </a:lnTo>
                <a:lnTo>
                  <a:pt x="261" y="4056"/>
                </a:lnTo>
                <a:lnTo>
                  <a:pt x="236" y="4006"/>
                </a:lnTo>
                <a:lnTo>
                  <a:pt x="213" y="3955"/>
                </a:lnTo>
                <a:lnTo>
                  <a:pt x="190" y="3902"/>
                </a:lnTo>
                <a:lnTo>
                  <a:pt x="169" y="3851"/>
                </a:lnTo>
                <a:lnTo>
                  <a:pt x="152" y="3806"/>
                </a:lnTo>
                <a:lnTo>
                  <a:pt x="136" y="3760"/>
                </a:lnTo>
                <a:lnTo>
                  <a:pt x="120" y="3714"/>
                </a:lnTo>
                <a:lnTo>
                  <a:pt x="106" y="3669"/>
                </a:lnTo>
                <a:lnTo>
                  <a:pt x="92" y="3623"/>
                </a:lnTo>
                <a:lnTo>
                  <a:pt x="80" y="3577"/>
                </a:lnTo>
                <a:lnTo>
                  <a:pt x="68" y="3532"/>
                </a:lnTo>
                <a:lnTo>
                  <a:pt x="58" y="3486"/>
                </a:lnTo>
                <a:lnTo>
                  <a:pt x="48" y="3440"/>
                </a:lnTo>
                <a:lnTo>
                  <a:pt x="39" y="3394"/>
                </a:lnTo>
                <a:lnTo>
                  <a:pt x="31" y="3348"/>
                </a:lnTo>
                <a:lnTo>
                  <a:pt x="23" y="3302"/>
                </a:lnTo>
                <a:lnTo>
                  <a:pt x="18" y="3256"/>
                </a:lnTo>
                <a:lnTo>
                  <a:pt x="12" y="3210"/>
                </a:lnTo>
                <a:lnTo>
                  <a:pt x="8" y="3164"/>
                </a:lnTo>
                <a:lnTo>
                  <a:pt x="4" y="3118"/>
                </a:lnTo>
                <a:lnTo>
                  <a:pt x="2" y="3072"/>
                </a:lnTo>
                <a:lnTo>
                  <a:pt x="0" y="3026"/>
                </a:lnTo>
                <a:lnTo>
                  <a:pt x="0" y="2980"/>
                </a:lnTo>
                <a:lnTo>
                  <a:pt x="0" y="2934"/>
                </a:lnTo>
                <a:lnTo>
                  <a:pt x="1" y="2888"/>
                </a:lnTo>
                <a:lnTo>
                  <a:pt x="3" y="2843"/>
                </a:lnTo>
                <a:lnTo>
                  <a:pt x="6" y="2797"/>
                </a:lnTo>
                <a:lnTo>
                  <a:pt x="11" y="2752"/>
                </a:lnTo>
                <a:lnTo>
                  <a:pt x="15" y="2706"/>
                </a:lnTo>
                <a:lnTo>
                  <a:pt x="21" y="2661"/>
                </a:lnTo>
                <a:lnTo>
                  <a:pt x="29" y="2616"/>
                </a:lnTo>
                <a:lnTo>
                  <a:pt x="35" y="2571"/>
                </a:lnTo>
                <a:lnTo>
                  <a:pt x="44" y="2527"/>
                </a:lnTo>
                <a:lnTo>
                  <a:pt x="54" y="2481"/>
                </a:lnTo>
                <a:lnTo>
                  <a:pt x="64" y="2437"/>
                </a:lnTo>
                <a:lnTo>
                  <a:pt x="77" y="2393"/>
                </a:lnTo>
                <a:lnTo>
                  <a:pt x="89" y="2348"/>
                </a:lnTo>
                <a:lnTo>
                  <a:pt x="102" y="2303"/>
                </a:lnTo>
                <a:lnTo>
                  <a:pt x="117" y="2258"/>
                </a:lnTo>
                <a:lnTo>
                  <a:pt x="132" y="2216"/>
                </a:lnTo>
                <a:lnTo>
                  <a:pt x="149" y="2174"/>
                </a:lnTo>
                <a:lnTo>
                  <a:pt x="166" y="2132"/>
                </a:lnTo>
                <a:lnTo>
                  <a:pt x="184" y="2092"/>
                </a:lnTo>
                <a:lnTo>
                  <a:pt x="201" y="2050"/>
                </a:lnTo>
                <a:lnTo>
                  <a:pt x="220" y="2011"/>
                </a:lnTo>
                <a:lnTo>
                  <a:pt x="239" y="1972"/>
                </a:lnTo>
                <a:lnTo>
                  <a:pt x="261" y="1933"/>
                </a:lnTo>
                <a:lnTo>
                  <a:pt x="281" y="1896"/>
                </a:lnTo>
                <a:lnTo>
                  <a:pt x="302" y="1859"/>
                </a:lnTo>
                <a:lnTo>
                  <a:pt x="324" y="1822"/>
                </a:lnTo>
                <a:lnTo>
                  <a:pt x="346" y="1787"/>
                </a:lnTo>
                <a:lnTo>
                  <a:pt x="370" y="1751"/>
                </a:lnTo>
                <a:lnTo>
                  <a:pt x="396" y="1710"/>
                </a:lnTo>
                <a:lnTo>
                  <a:pt x="424" y="1670"/>
                </a:lnTo>
                <a:lnTo>
                  <a:pt x="452" y="1630"/>
                </a:lnTo>
                <a:lnTo>
                  <a:pt x="481" y="1591"/>
                </a:lnTo>
                <a:lnTo>
                  <a:pt x="539" y="1514"/>
                </a:lnTo>
                <a:lnTo>
                  <a:pt x="599" y="1438"/>
                </a:lnTo>
                <a:lnTo>
                  <a:pt x="661" y="1365"/>
                </a:lnTo>
                <a:lnTo>
                  <a:pt x="722" y="1292"/>
                </a:lnTo>
                <a:lnTo>
                  <a:pt x="784" y="1220"/>
                </a:lnTo>
                <a:lnTo>
                  <a:pt x="847" y="1149"/>
                </a:lnTo>
                <a:lnTo>
                  <a:pt x="892" y="1098"/>
                </a:lnTo>
                <a:lnTo>
                  <a:pt x="938" y="1045"/>
                </a:lnTo>
                <a:lnTo>
                  <a:pt x="983" y="994"/>
                </a:lnTo>
                <a:lnTo>
                  <a:pt x="1026" y="943"/>
                </a:lnTo>
                <a:lnTo>
                  <a:pt x="1070" y="891"/>
                </a:lnTo>
                <a:lnTo>
                  <a:pt x="1112" y="838"/>
                </a:lnTo>
                <a:lnTo>
                  <a:pt x="1153" y="786"/>
                </a:lnTo>
                <a:lnTo>
                  <a:pt x="1192" y="734"/>
                </a:lnTo>
                <a:lnTo>
                  <a:pt x="1231" y="680"/>
                </a:lnTo>
                <a:lnTo>
                  <a:pt x="1269" y="626"/>
                </a:lnTo>
                <a:lnTo>
                  <a:pt x="1305" y="570"/>
                </a:lnTo>
                <a:lnTo>
                  <a:pt x="1339" y="513"/>
                </a:lnTo>
                <a:lnTo>
                  <a:pt x="1355" y="485"/>
                </a:lnTo>
                <a:lnTo>
                  <a:pt x="1372" y="457"/>
                </a:lnTo>
                <a:lnTo>
                  <a:pt x="1387" y="428"/>
                </a:lnTo>
                <a:lnTo>
                  <a:pt x="1402" y="398"/>
                </a:lnTo>
                <a:lnTo>
                  <a:pt x="1416" y="368"/>
                </a:lnTo>
                <a:lnTo>
                  <a:pt x="1431" y="337"/>
                </a:lnTo>
                <a:lnTo>
                  <a:pt x="1444" y="306"/>
                </a:lnTo>
                <a:lnTo>
                  <a:pt x="1457" y="276"/>
                </a:lnTo>
                <a:lnTo>
                  <a:pt x="1533" y="0"/>
                </a:lnTo>
                <a:close/>
                <a:moveTo>
                  <a:pt x="2017" y="0"/>
                </a:moveTo>
                <a:lnTo>
                  <a:pt x="3720" y="0"/>
                </a:lnTo>
                <a:lnTo>
                  <a:pt x="3740" y="31"/>
                </a:lnTo>
                <a:lnTo>
                  <a:pt x="3758" y="64"/>
                </a:lnTo>
                <a:lnTo>
                  <a:pt x="3776" y="96"/>
                </a:lnTo>
                <a:lnTo>
                  <a:pt x="3792" y="127"/>
                </a:lnTo>
                <a:lnTo>
                  <a:pt x="3808" y="159"/>
                </a:lnTo>
                <a:lnTo>
                  <a:pt x="3821" y="191"/>
                </a:lnTo>
                <a:lnTo>
                  <a:pt x="3835" y="222"/>
                </a:lnTo>
                <a:lnTo>
                  <a:pt x="3847" y="254"/>
                </a:lnTo>
                <a:lnTo>
                  <a:pt x="3858" y="285"/>
                </a:lnTo>
                <a:lnTo>
                  <a:pt x="3868" y="317"/>
                </a:lnTo>
                <a:lnTo>
                  <a:pt x="3878" y="349"/>
                </a:lnTo>
                <a:lnTo>
                  <a:pt x="3886" y="381"/>
                </a:lnTo>
                <a:lnTo>
                  <a:pt x="3893" y="413"/>
                </a:lnTo>
                <a:lnTo>
                  <a:pt x="3898" y="445"/>
                </a:lnTo>
                <a:lnTo>
                  <a:pt x="3903" y="478"/>
                </a:lnTo>
                <a:lnTo>
                  <a:pt x="3905" y="511"/>
                </a:lnTo>
                <a:lnTo>
                  <a:pt x="3907" y="543"/>
                </a:lnTo>
                <a:lnTo>
                  <a:pt x="3908" y="577"/>
                </a:lnTo>
                <a:lnTo>
                  <a:pt x="3908" y="611"/>
                </a:lnTo>
                <a:lnTo>
                  <a:pt x="3906" y="645"/>
                </a:lnTo>
                <a:lnTo>
                  <a:pt x="3904" y="679"/>
                </a:lnTo>
                <a:lnTo>
                  <a:pt x="3899" y="715"/>
                </a:lnTo>
                <a:lnTo>
                  <a:pt x="3894" y="750"/>
                </a:lnTo>
                <a:lnTo>
                  <a:pt x="3887" y="786"/>
                </a:lnTo>
                <a:lnTo>
                  <a:pt x="3879" y="823"/>
                </a:lnTo>
                <a:lnTo>
                  <a:pt x="3870" y="859"/>
                </a:lnTo>
                <a:lnTo>
                  <a:pt x="3860" y="897"/>
                </a:lnTo>
                <a:lnTo>
                  <a:pt x="3848" y="935"/>
                </a:lnTo>
                <a:lnTo>
                  <a:pt x="3835" y="974"/>
                </a:lnTo>
                <a:lnTo>
                  <a:pt x="3820" y="1013"/>
                </a:lnTo>
                <a:lnTo>
                  <a:pt x="3805" y="1053"/>
                </a:lnTo>
                <a:lnTo>
                  <a:pt x="3787" y="1094"/>
                </a:lnTo>
                <a:lnTo>
                  <a:pt x="3769" y="1135"/>
                </a:lnTo>
                <a:lnTo>
                  <a:pt x="3750" y="1177"/>
                </a:lnTo>
                <a:lnTo>
                  <a:pt x="3730" y="1217"/>
                </a:lnTo>
                <a:lnTo>
                  <a:pt x="3710" y="1257"/>
                </a:lnTo>
                <a:lnTo>
                  <a:pt x="3689" y="1297"/>
                </a:lnTo>
                <a:lnTo>
                  <a:pt x="3666" y="1337"/>
                </a:lnTo>
                <a:lnTo>
                  <a:pt x="3644" y="1376"/>
                </a:lnTo>
                <a:lnTo>
                  <a:pt x="3621" y="1415"/>
                </a:lnTo>
                <a:lnTo>
                  <a:pt x="3597" y="1454"/>
                </a:lnTo>
                <a:lnTo>
                  <a:pt x="3573" y="1493"/>
                </a:lnTo>
                <a:lnTo>
                  <a:pt x="3548" y="1531"/>
                </a:lnTo>
                <a:lnTo>
                  <a:pt x="3523" y="1570"/>
                </a:lnTo>
                <a:lnTo>
                  <a:pt x="3496" y="1606"/>
                </a:lnTo>
                <a:lnTo>
                  <a:pt x="3469" y="1644"/>
                </a:lnTo>
                <a:lnTo>
                  <a:pt x="3442" y="1681"/>
                </a:lnTo>
                <a:lnTo>
                  <a:pt x="3415" y="1718"/>
                </a:lnTo>
                <a:lnTo>
                  <a:pt x="3359" y="1790"/>
                </a:lnTo>
                <a:lnTo>
                  <a:pt x="3301" y="1861"/>
                </a:lnTo>
                <a:lnTo>
                  <a:pt x="3241" y="1930"/>
                </a:lnTo>
                <a:lnTo>
                  <a:pt x="3179" y="1998"/>
                </a:lnTo>
                <a:lnTo>
                  <a:pt x="3118" y="2064"/>
                </a:lnTo>
                <a:lnTo>
                  <a:pt x="3055" y="2128"/>
                </a:lnTo>
                <a:lnTo>
                  <a:pt x="2991" y="2192"/>
                </a:lnTo>
                <a:lnTo>
                  <a:pt x="2926" y="2252"/>
                </a:lnTo>
                <a:lnTo>
                  <a:pt x="2882" y="2292"/>
                </a:lnTo>
                <a:lnTo>
                  <a:pt x="2837" y="2331"/>
                </a:lnTo>
                <a:lnTo>
                  <a:pt x="2792" y="2370"/>
                </a:lnTo>
                <a:lnTo>
                  <a:pt x="2746" y="2408"/>
                </a:lnTo>
                <a:lnTo>
                  <a:pt x="2700" y="2445"/>
                </a:lnTo>
                <a:lnTo>
                  <a:pt x="2653" y="2483"/>
                </a:lnTo>
                <a:lnTo>
                  <a:pt x="2607" y="2520"/>
                </a:lnTo>
                <a:lnTo>
                  <a:pt x="2561" y="2557"/>
                </a:lnTo>
                <a:lnTo>
                  <a:pt x="2463" y="2635"/>
                </a:lnTo>
                <a:lnTo>
                  <a:pt x="2366" y="2714"/>
                </a:lnTo>
                <a:lnTo>
                  <a:pt x="2317" y="2755"/>
                </a:lnTo>
                <a:lnTo>
                  <a:pt x="2269" y="2796"/>
                </a:lnTo>
                <a:lnTo>
                  <a:pt x="2222" y="2838"/>
                </a:lnTo>
                <a:lnTo>
                  <a:pt x="2174" y="2881"/>
                </a:lnTo>
                <a:lnTo>
                  <a:pt x="2128" y="2925"/>
                </a:lnTo>
                <a:lnTo>
                  <a:pt x="2083" y="2970"/>
                </a:lnTo>
                <a:lnTo>
                  <a:pt x="2038" y="3016"/>
                </a:lnTo>
                <a:lnTo>
                  <a:pt x="1995" y="3064"/>
                </a:lnTo>
                <a:lnTo>
                  <a:pt x="1952" y="3113"/>
                </a:lnTo>
                <a:lnTo>
                  <a:pt x="1911" y="3164"/>
                </a:lnTo>
                <a:lnTo>
                  <a:pt x="1891" y="3190"/>
                </a:lnTo>
                <a:lnTo>
                  <a:pt x="1872" y="3217"/>
                </a:lnTo>
                <a:lnTo>
                  <a:pt x="1852" y="3243"/>
                </a:lnTo>
                <a:lnTo>
                  <a:pt x="1833" y="3271"/>
                </a:lnTo>
                <a:lnTo>
                  <a:pt x="1801" y="3320"/>
                </a:lnTo>
                <a:lnTo>
                  <a:pt x="1771" y="3370"/>
                </a:lnTo>
                <a:lnTo>
                  <a:pt x="1742" y="3420"/>
                </a:lnTo>
                <a:lnTo>
                  <a:pt x="1715" y="3470"/>
                </a:lnTo>
                <a:lnTo>
                  <a:pt x="1690" y="3522"/>
                </a:lnTo>
                <a:lnTo>
                  <a:pt x="1667" y="3574"/>
                </a:lnTo>
                <a:lnTo>
                  <a:pt x="1646" y="3625"/>
                </a:lnTo>
                <a:lnTo>
                  <a:pt x="1627" y="3678"/>
                </a:lnTo>
                <a:lnTo>
                  <a:pt x="1609" y="3730"/>
                </a:lnTo>
                <a:lnTo>
                  <a:pt x="1593" y="3782"/>
                </a:lnTo>
                <a:lnTo>
                  <a:pt x="1580" y="3834"/>
                </a:lnTo>
                <a:lnTo>
                  <a:pt x="1569" y="3888"/>
                </a:lnTo>
                <a:lnTo>
                  <a:pt x="1559" y="3940"/>
                </a:lnTo>
                <a:lnTo>
                  <a:pt x="1551" y="3992"/>
                </a:lnTo>
                <a:lnTo>
                  <a:pt x="1544" y="4045"/>
                </a:lnTo>
                <a:lnTo>
                  <a:pt x="1541" y="4097"/>
                </a:lnTo>
                <a:lnTo>
                  <a:pt x="1479" y="4027"/>
                </a:lnTo>
                <a:lnTo>
                  <a:pt x="1422" y="3957"/>
                </a:lnTo>
                <a:lnTo>
                  <a:pt x="1369" y="3885"/>
                </a:lnTo>
                <a:lnTo>
                  <a:pt x="1322" y="3810"/>
                </a:lnTo>
                <a:lnTo>
                  <a:pt x="1279" y="3735"/>
                </a:lnTo>
                <a:lnTo>
                  <a:pt x="1241" y="3660"/>
                </a:lnTo>
                <a:lnTo>
                  <a:pt x="1207" y="3583"/>
                </a:lnTo>
                <a:lnTo>
                  <a:pt x="1177" y="3505"/>
                </a:lnTo>
                <a:lnTo>
                  <a:pt x="1151" y="3427"/>
                </a:lnTo>
                <a:lnTo>
                  <a:pt x="1130" y="3347"/>
                </a:lnTo>
                <a:lnTo>
                  <a:pt x="1113" y="3267"/>
                </a:lnTo>
                <a:lnTo>
                  <a:pt x="1100" y="3187"/>
                </a:lnTo>
                <a:lnTo>
                  <a:pt x="1090" y="3105"/>
                </a:lnTo>
                <a:lnTo>
                  <a:pt x="1083" y="3023"/>
                </a:lnTo>
                <a:lnTo>
                  <a:pt x="1081" y="2941"/>
                </a:lnTo>
                <a:lnTo>
                  <a:pt x="1082" y="2858"/>
                </a:lnTo>
                <a:lnTo>
                  <a:pt x="1086" y="2776"/>
                </a:lnTo>
                <a:lnTo>
                  <a:pt x="1094" y="2694"/>
                </a:lnTo>
                <a:lnTo>
                  <a:pt x="1104" y="2610"/>
                </a:lnTo>
                <a:lnTo>
                  <a:pt x="1119" y="2528"/>
                </a:lnTo>
                <a:lnTo>
                  <a:pt x="1135" y="2445"/>
                </a:lnTo>
                <a:lnTo>
                  <a:pt x="1155" y="2363"/>
                </a:lnTo>
                <a:lnTo>
                  <a:pt x="1178" y="2281"/>
                </a:lnTo>
                <a:lnTo>
                  <a:pt x="1202" y="2199"/>
                </a:lnTo>
                <a:lnTo>
                  <a:pt x="1230" y="2118"/>
                </a:lnTo>
                <a:lnTo>
                  <a:pt x="1260" y="2037"/>
                </a:lnTo>
                <a:lnTo>
                  <a:pt x="1293" y="1957"/>
                </a:lnTo>
                <a:lnTo>
                  <a:pt x="1327" y="1878"/>
                </a:lnTo>
                <a:lnTo>
                  <a:pt x="1364" y="1799"/>
                </a:lnTo>
                <a:lnTo>
                  <a:pt x="1402" y="1721"/>
                </a:lnTo>
                <a:lnTo>
                  <a:pt x="1443" y="1644"/>
                </a:lnTo>
                <a:lnTo>
                  <a:pt x="1485" y="1568"/>
                </a:lnTo>
                <a:lnTo>
                  <a:pt x="1519" y="1511"/>
                </a:lnTo>
                <a:lnTo>
                  <a:pt x="1552" y="1453"/>
                </a:lnTo>
                <a:lnTo>
                  <a:pt x="1585" y="1394"/>
                </a:lnTo>
                <a:lnTo>
                  <a:pt x="1618" y="1335"/>
                </a:lnTo>
                <a:lnTo>
                  <a:pt x="1650" y="1275"/>
                </a:lnTo>
                <a:lnTo>
                  <a:pt x="1683" y="1213"/>
                </a:lnTo>
                <a:lnTo>
                  <a:pt x="1714" y="1151"/>
                </a:lnTo>
                <a:lnTo>
                  <a:pt x="1745" y="1088"/>
                </a:lnTo>
                <a:lnTo>
                  <a:pt x="1775" y="1023"/>
                </a:lnTo>
                <a:lnTo>
                  <a:pt x="1805" y="956"/>
                </a:lnTo>
                <a:lnTo>
                  <a:pt x="1833" y="888"/>
                </a:lnTo>
                <a:lnTo>
                  <a:pt x="1860" y="819"/>
                </a:lnTo>
                <a:lnTo>
                  <a:pt x="1885" y="748"/>
                </a:lnTo>
                <a:lnTo>
                  <a:pt x="1910" y="675"/>
                </a:lnTo>
                <a:lnTo>
                  <a:pt x="1933" y="599"/>
                </a:lnTo>
                <a:lnTo>
                  <a:pt x="1955" y="521"/>
                </a:lnTo>
                <a:lnTo>
                  <a:pt x="1971" y="453"/>
                </a:lnTo>
                <a:lnTo>
                  <a:pt x="1986" y="386"/>
                </a:lnTo>
                <a:lnTo>
                  <a:pt x="1997" y="321"/>
                </a:lnTo>
                <a:lnTo>
                  <a:pt x="2006" y="257"/>
                </a:lnTo>
                <a:lnTo>
                  <a:pt x="2010" y="226"/>
                </a:lnTo>
                <a:lnTo>
                  <a:pt x="2013" y="195"/>
                </a:lnTo>
                <a:lnTo>
                  <a:pt x="2015" y="165"/>
                </a:lnTo>
                <a:lnTo>
                  <a:pt x="2017" y="134"/>
                </a:lnTo>
                <a:lnTo>
                  <a:pt x="2018" y="105"/>
                </a:lnTo>
                <a:lnTo>
                  <a:pt x="2019" y="75"/>
                </a:lnTo>
                <a:lnTo>
                  <a:pt x="2018" y="46"/>
                </a:lnTo>
                <a:lnTo>
                  <a:pt x="2018" y="17"/>
                </a:lnTo>
                <a:lnTo>
                  <a:pt x="2018" y="17"/>
                </a:lnTo>
                <a:lnTo>
                  <a:pt x="2018" y="17"/>
                </a:lnTo>
                <a:lnTo>
                  <a:pt x="2018" y="8"/>
                </a:lnTo>
                <a:lnTo>
                  <a:pt x="2017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476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 rot="19800000">
            <a:off x="5805947" y="632103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 rot="900000">
            <a:off x="5820148" y="3873626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 rot="900000">
            <a:off x="9942967" y="1572686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056249" y="753143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527892" y="3840970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 rot="20700000">
            <a:off x="7273440" y="2904199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 rot="20700000">
            <a:off x="10157690" y="4454322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 rot="1800000">
            <a:off x="9727939" y="-396443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35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85000" y="695698"/>
            <a:ext cx="4533900" cy="25296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74800" y="3607576"/>
            <a:ext cx="9944100" cy="261263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8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0400" y="695698"/>
            <a:ext cx="4533900" cy="25296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0400" y="3607576"/>
            <a:ext cx="9944100" cy="261263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465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71500" y="514800"/>
            <a:ext cx="3505200" cy="314911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190500">
            <a:solidFill>
              <a:schemeClr val="bg2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25800" y="1390965"/>
            <a:ext cx="3505200" cy="314911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190500">
            <a:solidFill>
              <a:schemeClr val="bg2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16000" y="3219482"/>
            <a:ext cx="3505200" cy="314911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190500">
            <a:solidFill>
              <a:schemeClr val="bg2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094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724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60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92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24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156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88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60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92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124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156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188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17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60450" y="2031687"/>
            <a:ext cx="1943100" cy="397448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92450" y="2031687"/>
            <a:ext cx="6007100" cy="397448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88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88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11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8000" cy="17904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64000" y="1790423"/>
            <a:ext cx="8128000" cy="17904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8000" y="0"/>
            <a:ext cx="4064000" cy="17904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790423"/>
            <a:ext cx="4064000" cy="17904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746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4015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93993" y="0"/>
            <a:ext cx="4004015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87985" y="0"/>
            <a:ext cx="4004015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218546" y="1993592"/>
            <a:ext cx="2973454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45698" y="1993592"/>
            <a:ext cx="2973454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072848" y="1993592"/>
            <a:ext cx="2973454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1993592"/>
            <a:ext cx="2973454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913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085624"/>
            <a:ext cx="6096000" cy="377237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0" y="3085624"/>
            <a:ext cx="6096000" cy="377237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78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" y="0"/>
            <a:ext cx="6511731" cy="6858000"/>
          </a:xfrm>
          <a:custGeom>
            <a:avLst/>
            <a:gdLst>
              <a:gd name="T0" fmla="*/ 3746 w 4652"/>
              <a:gd name="T1" fmla="*/ 175 h 4892"/>
              <a:gd name="T2" fmla="*/ 3993 w 4652"/>
              <a:gd name="T3" fmla="*/ 462 h 4892"/>
              <a:gd name="T4" fmla="*/ 4206 w 4652"/>
              <a:gd name="T5" fmla="*/ 773 h 4892"/>
              <a:gd name="T6" fmla="*/ 4396 w 4652"/>
              <a:gd name="T7" fmla="*/ 1135 h 4892"/>
              <a:gd name="T8" fmla="*/ 4524 w 4652"/>
              <a:gd name="T9" fmla="*/ 1479 h 4892"/>
              <a:gd name="T10" fmla="*/ 4605 w 4652"/>
              <a:gd name="T11" fmla="*/ 1811 h 4892"/>
              <a:gd name="T12" fmla="*/ 4646 w 4652"/>
              <a:gd name="T13" fmla="*/ 2144 h 4892"/>
              <a:gd name="T14" fmla="*/ 4647 w 4652"/>
              <a:gd name="T15" fmla="*/ 2475 h 4892"/>
              <a:gd name="T16" fmla="*/ 4608 w 4652"/>
              <a:gd name="T17" fmla="*/ 2804 h 4892"/>
              <a:gd name="T18" fmla="*/ 4528 w 4652"/>
              <a:gd name="T19" fmla="*/ 3127 h 4892"/>
              <a:gd name="T20" fmla="*/ 4409 w 4652"/>
              <a:gd name="T21" fmla="*/ 3430 h 4892"/>
              <a:gd name="T22" fmla="*/ 4261 w 4652"/>
              <a:gd name="T23" fmla="*/ 3706 h 4892"/>
              <a:gd name="T24" fmla="*/ 4072 w 4652"/>
              <a:gd name="T25" fmla="*/ 3986 h 4892"/>
              <a:gd name="T26" fmla="*/ 3780 w 4652"/>
              <a:gd name="T27" fmla="*/ 4345 h 4892"/>
              <a:gd name="T28" fmla="*/ 3467 w 4652"/>
              <a:gd name="T29" fmla="*/ 4705 h 4892"/>
              <a:gd name="T30" fmla="*/ 2620 w 4652"/>
              <a:gd name="T31" fmla="*/ 4793 h 4892"/>
              <a:gd name="T32" fmla="*/ 2900 w 4652"/>
              <a:gd name="T33" fmla="*/ 4244 h 4892"/>
              <a:gd name="T34" fmla="*/ 3271 w 4652"/>
              <a:gd name="T35" fmla="*/ 3567 h 4892"/>
              <a:gd name="T36" fmla="*/ 3467 w 4652"/>
              <a:gd name="T37" fmla="*/ 3024 h 4892"/>
              <a:gd name="T38" fmla="*/ 3523 w 4652"/>
              <a:gd name="T39" fmla="*/ 2386 h 4892"/>
              <a:gd name="T40" fmla="*/ 3403 w 4652"/>
              <a:gd name="T41" fmla="*/ 1695 h 4892"/>
              <a:gd name="T42" fmla="*/ 3307 w 4652"/>
              <a:gd name="T43" fmla="*/ 1442 h 4892"/>
              <a:gd name="T44" fmla="*/ 3180 w 4652"/>
              <a:gd name="T45" fmla="*/ 1211 h 4892"/>
              <a:gd name="T46" fmla="*/ 3025 w 4652"/>
              <a:gd name="T47" fmla="*/ 1001 h 4892"/>
              <a:gd name="T48" fmla="*/ 2815 w 4652"/>
              <a:gd name="T49" fmla="*/ 773 h 4892"/>
              <a:gd name="T50" fmla="*/ 2638 w 4652"/>
              <a:gd name="T51" fmla="*/ 713 h 4892"/>
              <a:gd name="T52" fmla="*/ 2645 w 4652"/>
              <a:gd name="T53" fmla="*/ 965 h 4892"/>
              <a:gd name="T54" fmla="*/ 2609 w 4652"/>
              <a:gd name="T55" fmla="*/ 1216 h 4892"/>
              <a:gd name="T56" fmla="*/ 2534 w 4652"/>
              <a:gd name="T57" fmla="*/ 1460 h 4892"/>
              <a:gd name="T58" fmla="*/ 2427 w 4652"/>
              <a:gd name="T59" fmla="*/ 1693 h 4892"/>
              <a:gd name="T60" fmla="*/ 2285 w 4652"/>
              <a:gd name="T61" fmla="*/ 1922 h 4892"/>
              <a:gd name="T62" fmla="*/ 2072 w 4652"/>
              <a:gd name="T63" fmla="*/ 2179 h 4892"/>
              <a:gd name="T64" fmla="*/ 1791 w 4652"/>
              <a:gd name="T65" fmla="*/ 2443 h 4892"/>
              <a:gd name="T66" fmla="*/ 1275 w 4652"/>
              <a:gd name="T67" fmla="*/ 2862 h 4892"/>
              <a:gd name="T68" fmla="*/ 951 w 4652"/>
              <a:gd name="T69" fmla="*/ 3147 h 4892"/>
              <a:gd name="T70" fmla="*/ 699 w 4652"/>
              <a:gd name="T71" fmla="*/ 3408 h 4892"/>
              <a:gd name="T72" fmla="*/ 490 w 4652"/>
              <a:gd name="T73" fmla="*/ 3659 h 4892"/>
              <a:gd name="T74" fmla="*/ 296 w 4652"/>
              <a:gd name="T75" fmla="*/ 3928 h 4892"/>
              <a:gd name="T76" fmla="*/ 123 w 4652"/>
              <a:gd name="T77" fmla="*/ 4214 h 4892"/>
              <a:gd name="T78" fmla="*/ 0 w 4652"/>
              <a:gd name="T79" fmla="*/ 0 h 4892"/>
              <a:gd name="T80" fmla="*/ 28 w 4652"/>
              <a:gd name="T81" fmla="*/ 4729 h 4892"/>
              <a:gd name="T82" fmla="*/ 107 w 4652"/>
              <a:gd name="T83" fmla="*/ 4535 h 4892"/>
              <a:gd name="T84" fmla="*/ 257 w 4652"/>
              <a:gd name="T85" fmla="*/ 4244 h 4892"/>
              <a:gd name="T86" fmla="*/ 436 w 4652"/>
              <a:gd name="T87" fmla="*/ 3966 h 4892"/>
              <a:gd name="T88" fmla="*/ 636 w 4652"/>
              <a:gd name="T89" fmla="*/ 3702 h 4892"/>
              <a:gd name="T90" fmla="*/ 855 w 4652"/>
              <a:gd name="T91" fmla="*/ 3454 h 4892"/>
              <a:gd name="T92" fmla="*/ 1176 w 4652"/>
              <a:gd name="T93" fmla="*/ 3140 h 4892"/>
              <a:gd name="T94" fmla="*/ 1508 w 4652"/>
              <a:gd name="T95" fmla="*/ 2864 h 4892"/>
              <a:gd name="T96" fmla="*/ 1858 w 4652"/>
              <a:gd name="T97" fmla="*/ 2582 h 4892"/>
              <a:gd name="T98" fmla="*/ 2194 w 4652"/>
              <a:gd name="T99" fmla="*/ 2266 h 4892"/>
              <a:gd name="T100" fmla="*/ 2372 w 4652"/>
              <a:gd name="T101" fmla="*/ 2057 h 4892"/>
              <a:gd name="T102" fmla="*/ 2551 w 4652"/>
              <a:gd name="T103" fmla="*/ 1780 h 4892"/>
              <a:gd name="T104" fmla="*/ 2712 w 4652"/>
              <a:gd name="T105" fmla="*/ 1406 h 4892"/>
              <a:gd name="T106" fmla="*/ 2766 w 4652"/>
              <a:gd name="T107" fmla="*/ 1184 h 4892"/>
              <a:gd name="T108" fmla="*/ 2792 w 4652"/>
              <a:gd name="T109" fmla="*/ 995 h 4892"/>
              <a:gd name="T110" fmla="*/ 3109 w 4652"/>
              <a:gd name="T111" fmla="*/ 1399 h 4892"/>
              <a:gd name="T112" fmla="*/ 3310 w 4652"/>
              <a:gd name="T113" fmla="*/ 1965 h 4892"/>
              <a:gd name="T114" fmla="*/ 3342 w 4652"/>
              <a:gd name="T115" fmla="*/ 2556 h 4892"/>
              <a:gd name="T116" fmla="*/ 3232 w 4652"/>
              <a:gd name="T117" fmla="*/ 3153 h 4892"/>
              <a:gd name="T118" fmla="*/ 3008 w 4652"/>
              <a:gd name="T119" fmla="*/ 3734 h 4892"/>
              <a:gd name="T120" fmla="*/ 2773 w 4652"/>
              <a:gd name="T121" fmla="*/ 4166 h 4892"/>
              <a:gd name="T122" fmla="*/ 2600 w 4652"/>
              <a:gd name="T123" fmla="*/ 4486 h 4892"/>
              <a:gd name="T124" fmla="*/ 2442 w 4652"/>
              <a:gd name="T125" fmla="*/ 4831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52" h="4892">
                <a:moveTo>
                  <a:pt x="0" y="0"/>
                </a:moveTo>
                <a:lnTo>
                  <a:pt x="3563" y="0"/>
                </a:lnTo>
                <a:lnTo>
                  <a:pt x="3610" y="43"/>
                </a:lnTo>
                <a:lnTo>
                  <a:pt x="3657" y="86"/>
                </a:lnTo>
                <a:lnTo>
                  <a:pt x="3701" y="129"/>
                </a:lnTo>
                <a:lnTo>
                  <a:pt x="3746" y="175"/>
                </a:lnTo>
                <a:lnTo>
                  <a:pt x="3789" y="221"/>
                </a:lnTo>
                <a:lnTo>
                  <a:pt x="3832" y="267"/>
                </a:lnTo>
                <a:lnTo>
                  <a:pt x="3874" y="315"/>
                </a:lnTo>
                <a:lnTo>
                  <a:pt x="3914" y="363"/>
                </a:lnTo>
                <a:lnTo>
                  <a:pt x="3954" y="412"/>
                </a:lnTo>
                <a:lnTo>
                  <a:pt x="3993" y="462"/>
                </a:lnTo>
                <a:lnTo>
                  <a:pt x="4031" y="512"/>
                </a:lnTo>
                <a:lnTo>
                  <a:pt x="4068" y="563"/>
                </a:lnTo>
                <a:lnTo>
                  <a:pt x="4105" y="615"/>
                </a:lnTo>
                <a:lnTo>
                  <a:pt x="4139" y="667"/>
                </a:lnTo>
                <a:lnTo>
                  <a:pt x="4174" y="719"/>
                </a:lnTo>
                <a:lnTo>
                  <a:pt x="4206" y="773"/>
                </a:lnTo>
                <a:lnTo>
                  <a:pt x="4242" y="832"/>
                </a:lnTo>
                <a:lnTo>
                  <a:pt x="4275" y="892"/>
                </a:lnTo>
                <a:lnTo>
                  <a:pt x="4307" y="952"/>
                </a:lnTo>
                <a:lnTo>
                  <a:pt x="4338" y="1012"/>
                </a:lnTo>
                <a:lnTo>
                  <a:pt x="4368" y="1073"/>
                </a:lnTo>
                <a:lnTo>
                  <a:pt x="4396" y="1135"/>
                </a:lnTo>
                <a:lnTo>
                  <a:pt x="4422" y="1198"/>
                </a:lnTo>
                <a:lnTo>
                  <a:pt x="4448" y="1260"/>
                </a:lnTo>
                <a:lnTo>
                  <a:pt x="4468" y="1315"/>
                </a:lnTo>
                <a:lnTo>
                  <a:pt x="4488" y="1369"/>
                </a:lnTo>
                <a:lnTo>
                  <a:pt x="4507" y="1425"/>
                </a:lnTo>
                <a:lnTo>
                  <a:pt x="4524" y="1479"/>
                </a:lnTo>
                <a:lnTo>
                  <a:pt x="4540" y="1535"/>
                </a:lnTo>
                <a:lnTo>
                  <a:pt x="4556" y="1590"/>
                </a:lnTo>
                <a:lnTo>
                  <a:pt x="4569" y="1645"/>
                </a:lnTo>
                <a:lnTo>
                  <a:pt x="4583" y="1700"/>
                </a:lnTo>
                <a:lnTo>
                  <a:pt x="4595" y="1755"/>
                </a:lnTo>
                <a:lnTo>
                  <a:pt x="4605" y="1811"/>
                </a:lnTo>
                <a:lnTo>
                  <a:pt x="4615" y="1867"/>
                </a:lnTo>
                <a:lnTo>
                  <a:pt x="4623" y="1922"/>
                </a:lnTo>
                <a:lnTo>
                  <a:pt x="4631" y="1978"/>
                </a:lnTo>
                <a:lnTo>
                  <a:pt x="4637" y="2033"/>
                </a:lnTo>
                <a:lnTo>
                  <a:pt x="4642" y="2088"/>
                </a:lnTo>
                <a:lnTo>
                  <a:pt x="4646" y="2144"/>
                </a:lnTo>
                <a:lnTo>
                  <a:pt x="4650" y="2199"/>
                </a:lnTo>
                <a:lnTo>
                  <a:pt x="4651" y="2255"/>
                </a:lnTo>
                <a:lnTo>
                  <a:pt x="4652" y="2310"/>
                </a:lnTo>
                <a:lnTo>
                  <a:pt x="4652" y="2365"/>
                </a:lnTo>
                <a:lnTo>
                  <a:pt x="4650" y="2421"/>
                </a:lnTo>
                <a:lnTo>
                  <a:pt x="4647" y="2475"/>
                </a:lnTo>
                <a:lnTo>
                  <a:pt x="4644" y="2530"/>
                </a:lnTo>
                <a:lnTo>
                  <a:pt x="4639" y="2586"/>
                </a:lnTo>
                <a:lnTo>
                  <a:pt x="4633" y="2640"/>
                </a:lnTo>
                <a:lnTo>
                  <a:pt x="4626" y="2695"/>
                </a:lnTo>
                <a:lnTo>
                  <a:pt x="4617" y="2749"/>
                </a:lnTo>
                <a:lnTo>
                  <a:pt x="4608" y="2804"/>
                </a:lnTo>
                <a:lnTo>
                  <a:pt x="4598" y="2857"/>
                </a:lnTo>
                <a:lnTo>
                  <a:pt x="4586" y="2912"/>
                </a:lnTo>
                <a:lnTo>
                  <a:pt x="4574" y="2965"/>
                </a:lnTo>
                <a:lnTo>
                  <a:pt x="4559" y="3019"/>
                </a:lnTo>
                <a:lnTo>
                  <a:pt x="4544" y="3073"/>
                </a:lnTo>
                <a:lnTo>
                  <a:pt x="4528" y="3127"/>
                </a:lnTo>
                <a:lnTo>
                  <a:pt x="4510" y="3180"/>
                </a:lnTo>
                <a:lnTo>
                  <a:pt x="4491" y="3231"/>
                </a:lnTo>
                <a:lnTo>
                  <a:pt x="4472" y="3282"/>
                </a:lnTo>
                <a:lnTo>
                  <a:pt x="4452" y="3332"/>
                </a:lnTo>
                <a:lnTo>
                  <a:pt x="4431" y="3383"/>
                </a:lnTo>
                <a:lnTo>
                  <a:pt x="4409" y="3430"/>
                </a:lnTo>
                <a:lnTo>
                  <a:pt x="4386" y="3478"/>
                </a:lnTo>
                <a:lnTo>
                  <a:pt x="4362" y="3525"/>
                </a:lnTo>
                <a:lnTo>
                  <a:pt x="4338" y="3572"/>
                </a:lnTo>
                <a:lnTo>
                  <a:pt x="4313" y="3617"/>
                </a:lnTo>
                <a:lnTo>
                  <a:pt x="4287" y="3662"/>
                </a:lnTo>
                <a:lnTo>
                  <a:pt x="4261" y="3706"/>
                </a:lnTo>
                <a:lnTo>
                  <a:pt x="4234" y="3750"/>
                </a:lnTo>
                <a:lnTo>
                  <a:pt x="4206" y="3793"/>
                </a:lnTo>
                <a:lnTo>
                  <a:pt x="4174" y="3842"/>
                </a:lnTo>
                <a:lnTo>
                  <a:pt x="4140" y="3891"/>
                </a:lnTo>
                <a:lnTo>
                  <a:pt x="4107" y="3939"/>
                </a:lnTo>
                <a:lnTo>
                  <a:pt x="4072" y="3986"/>
                </a:lnTo>
                <a:lnTo>
                  <a:pt x="4037" y="4033"/>
                </a:lnTo>
                <a:lnTo>
                  <a:pt x="4001" y="4078"/>
                </a:lnTo>
                <a:lnTo>
                  <a:pt x="3965" y="4124"/>
                </a:lnTo>
                <a:lnTo>
                  <a:pt x="3929" y="4169"/>
                </a:lnTo>
                <a:lnTo>
                  <a:pt x="3855" y="4258"/>
                </a:lnTo>
                <a:lnTo>
                  <a:pt x="3780" y="4345"/>
                </a:lnTo>
                <a:lnTo>
                  <a:pt x="3706" y="4432"/>
                </a:lnTo>
                <a:lnTo>
                  <a:pt x="3630" y="4518"/>
                </a:lnTo>
                <a:lnTo>
                  <a:pt x="3589" y="4565"/>
                </a:lnTo>
                <a:lnTo>
                  <a:pt x="3549" y="4611"/>
                </a:lnTo>
                <a:lnTo>
                  <a:pt x="3507" y="4658"/>
                </a:lnTo>
                <a:lnTo>
                  <a:pt x="3467" y="4705"/>
                </a:lnTo>
                <a:lnTo>
                  <a:pt x="3427" y="4752"/>
                </a:lnTo>
                <a:lnTo>
                  <a:pt x="3388" y="4798"/>
                </a:lnTo>
                <a:lnTo>
                  <a:pt x="3349" y="4845"/>
                </a:lnTo>
                <a:lnTo>
                  <a:pt x="3311" y="4892"/>
                </a:lnTo>
                <a:lnTo>
                  <a:pt x="2578" y="4892"/>
                </a:lnTo>
                <a:lnTo>
                  <a:pt x="2620" y="4793"/>
                </a:lnTo>
                <a:lnTo>
                  <a:pt x="2664" y="4696"/>
                </a:lnTo>
                <a:lnTo>
                  <a:pt x="2708" y="4601"/>
                </a:lnTo>
                <a:lnTo>
                  <a:pt x="2755" y="4510"/>
                </a:lnTo>
                <a:lnTo>
                  <a:pt x="2803" y="4420"/>
                </a:lnTo>
                <a:lnTo>
                  <a:pt x="2851" y="4331"/>
                </a:lnTo>
                <a:lnTo>
                  <a:pt x="2900" y="4244"/>
                </a:lnTo>
                <a:lnTo>
                  <a:pt x="2949" y="4158"/>
                </a:lnTo>
                <a:lnTo>
                  <a:pt x="3046" y="3989"/>
                </a:lnTo>
                <a:lnTo>
                  <a:pt x="3141" y="3821"/>
                </a:lnTo>
                <a:lnTo>
                  <a:pt x="3185" y="3737"/>
                </a:lnTo>
                <a:lnTo>
                  <a:pt x="3230" y="3652"/>
                </a:lnTo>
                <a:lnTo>
                  <a:pt x="3271" y="3567"/>
                </a:lnTo>
                <a:lnTo>
                  <a:pt x="3311" y="3481"/>
                </a:lnTo>
                <a:lnTo>
                  <a:pt x="3348" y="3393"/>
                </a:lnTo>
                <a:lnTo>
                  <a:pt x="3382" y="3304"/>
                </a:lnTo>
                <a:lnTo>
                  <a:pt x="3415" y="3212"/>
                </a:lnTo>
                <a:lnTo>
                  <a:pt x="3443" y="3120"/>
                </a:lnTo>
                <a:lnTo>
                  <a:pt x="3467" y="3024"/>
                </a:lnTo>
                <a:lnTo>
                  <a:pt x="3488" y="2926"/>
                </a:lnTo>
                <a:lnTo>
                  <a:pt x="3504" y="2825"/>
                </a:lnTo>
                <a:lnTo>
                  <a:pt x="3516" y="2721"/>
                </a:lnTo>
                <a:lnTo>
                  <a:pt x="3524" y="2614"/>
                </a:lnTo>
                <a:lnTo>
                  <a:pt x="3525" y="2502"/>
                </a:lnTo>
                <a:lnTo>
                  <a:pt x="3523" y="2386"/>
                </a:lnTo>
                <a:lnTo>
                  <a:pt x="3514" y="2267"/>
                </a:lnTo>
                <a:lnTo>
                  <a:pt x="3498" y="2143"/>
                </a:lnTo>
                <a:lnTo>
                  <a:pt x="3477" y="2014"/>
                </a:lnTo>
                <a:lnTo>
                  <a:pt x="3450" y="1880"/>
                </a:lnTo>
                <a:lnTo>
                  <a:pt x="3416" y="1741"/>
                </a:lnTo>
                <a:lnTo>
                  <a:pt x="3403" y="1695"/>
                </a:lnTo>
                <a:lnTo>
                  <a:pt x="3389" y="1651"/>
                </a:lnTo>
                <a:lnTo>
                  <a:pt x="3375" y="1607"/>
                </a:lnTo>
                <a:lnTo>
                  <a:pt x="3359" y="1565"/>
                </a:lnTo>
                <a:lnTo>
                  <a:pt x="3342" y="1524"/>
                </a:lnTo>
                <a:lnTo>
                  <a:pt x="3326" y="1482"/>
                </a:lnTo>
                <a:lnTo>
                  <a:pt x="3307" y="1442"/>
                </a:lnTo>
                <a:lnTo>
                  <a:pt x="3288" y="1401"/>
                </a:lnTo>
                <a:lnTo>
                  <a:pt x="3268" y="1363"/>
                </a:lnTo>
                <a:lnTo>
                  <a:pt x="3246" y="1324"/>
                </a:lnTo>
                <a:lnTo>
                  <a:pt x="3225" y="1286"/>
                </a:lnTo>
                <a:lnTo>
                  <a:pt x="3202" y="1249"/>
                </a:lnTo>
                <a:lnTo>
                  <a:pt x="3180" y="1211"/>
                </a:lnTo>
                <a:lnTo>
                  <a:pt x="3155" y="1176"/>
                </a:lnTo>
                <a:lnTo>
                  <a:pt x="3131" y="1140"/>
                </a:lnTo>
                <a:lnTo>
                  <a:pt x="3105" y="1104"/>
                </a:lnTo>
                <a:lnTo>
                  <a:pt x="3078" y="1070"/>
                </a:lnTo>
                <a:lnTo>
                  <a:pt x="3051" y="1035"/>
                </a:lnTo>
                <a:lnTo>
                  <a:pt x="3025" y="1001"/>
                </a:lnTo>
                <a:lnTo>
                  <a:pt x="2996" y="967"/>
                </a:lnTo>
                <a:lnTo>
                  <a:pt x="2968" y="934"/>
                </a:lnTo>
                <a:lnTo>
                  <a:pt x="2938" y="902"/>
                </a:lnTo>
                <a:lnTo>
                  <a:pt x="2908" y="868"/>
                </a:lnTo>
                <a:lnTo>
                  <a:pt x="2878" y="836"/>
                </a:lnTo>
                <a:lnTo>
                  <a:pt x="2815" y="773"/>
                </a:lnTo>
                <a:lnTo>
                  <a:pt x="2751" y="710"/>
                </a:lnTo>
                <a:lnTo>
                  <a:pt x="2685" y="649"/>
                </a:lnTo>
                <a:lnTo>
                  <a:pt x="2618" y="588"/>
                </a:lnTo>
                <a:lnTo>
                  <a:pt x="2626" y="629"/>
                </a:lnTo>
                <a:lnTo>
                  <a:pt x="2632" y="671"/>
                </a:lnTo>
                <a:lnTo>
                  <a:pt x="2638" y="713"/>
                </a:lnTo>
                <a:lnTo>
                  <a:pt x="2642" y="755"/>
                </a:lnTo>
                <a:lnTo>
                  <a:pt x="2646" y="797"/>
                </a:lnTo>
                <a:lnTo>
                  <a:pt x="2647" y="838"/>
                </a:lnTo>
                <a:lnTo>
                  <a:pt x="2648" y="881"/>
                </a:lnTo>
                <a:lnTo>
                  <a:pt x="2647" y="923"/>
                </a:lnTo>
                <a:lnTo>
                  <a:pt x="2645" y="965"/>
                </a:lnTo>
                <a:lnTo>
                  <a:pt x="2641" y="1007"/>
                </a:lnTo>
                <a:lnTo>
                  <a:pt x="2637" y="1049"/>
                </a:lnTo>
                <a:lnTo>
                  <a:pt x="2631" y="1091"/>
                </a:lnTo>
                <a:lnTo>
                  <a:pt x="2625" y="1132"/>
                </a:lnTo>
                <a:lnTo>
                  <a:pt x="2617" y="1174"/>
                </a:lnTo>
                <a:lnTo>
                  <a:pt x="2609" y="1216"/>
                </a:lnTo>
                <a:lnTo>
                  <a:pt x="2599" y="1257"/>
                </a:lnTo>
                <a:lnTo>
                  <a:pt x="2588" y="1298"/>
                </a:lnTo>
                <a:lnTo>
                  <a:pt x="2576" y="1339"/>
                </a:lnTo>
                <a:lnTo>
                  <a:pt x="2563" y="1379"/>
                </a:lnTo>
                <a:lnTo>
                  <a:pt x="2549" y="1420"/>
                </a:lnTo>
                <a:lnTo>
                  <a:pt x="2534" y="1460"/>
                </a:lnTo>
                <a:lnTo>
                  <a:pt x="2519" y="1499"/>
                </a:lnTo>
                <a:lnTo>
                  <a:pt x="2502" y="1539"/>
                </a:lnTo>
                <a:lnTo>
                  <a:pt x="2485" y="1578"/>
                </a:lnTo>
                <a:lnTo>
                  <a:pt x="2466" y="1617"/>
                </a:lnTo>
                <a:lnTo>
                  <a:pt x="2447" y="1655"/>
                </a:lnTo>
                <a:lnTo>
                  <a:pt x="2427" y="1693"/>
                </a:lnTo>
                <a:lnTo>
                  <a:pt x="2407" y="1731"/>
                </a:lnTo>
                <a:lnTo>
                  <a:pt x="2386" y="1768"/>
                </a:lnTo>
                <a:lnTo>
                  <a:pt x="2364" y="1804"/>
                </a:lnTo>
                <a:lnTo>
                  <a:pt x="2340" y="1840"/>
                </a:lnTo>
                <a:lnTo>
                  <a:pt x="2317" y="1876"/>
                </a:lnTo>
                <a:lnTo>
                  <a:pt x="2285" y="1922"/>
                </a:lnTo>
                <a:lnTo>
                  <a:pt x="2251" y="1968"/>
                </a:lnTo>
                <a:lnTo>
                  <a:pt x="2218" y="2012"/>
                </a:lnTo>
                <a:lnTo>
                  <a:pt x="2182" y="2055"/>
                </a:lnTo>
                <a:lnTo>
                  <a:pt x="2146" y="2097"/>
                </a:lnTo>
                <a:lnTo>
                  <a:pt x="2110" y="2138"/>
                </a:lnTo>
                <a:lnTo>
                  <a:pt x="2072" y="2179"/>
                </a:lnTo>
                <a:lnTo>
                  <a:pt x="2033" y="2218"/>
                </a:lnTo>
                <a:lnTo>
                  <a:pt x="1994" y="2257"/>
                </a:lnTo>
                <a:lnTo>
                  <a:pt x="1955" y="2296"/>
                </a:lnTo>
                <a:lnTo>
                  <a:pt x="1915" y="2334"/>
                </a:lnTo>
                <a:lnTo>
                  <a:pt x="1873" y="2371"/>
                </a:lnTo>
                <a:lnTo>
                  <a:pt x="1791" y="2443"/>
                </a:lnTo>
                <a:lnTo>
                  <a:pt x="1706" y="2514"/>
                </a:lnTo>
                <a:lnTo>
                  <a:pt x="1620" y="2585"/>
                </a:lnTo>
                <a:lnTo>
                  <a:pt x="1535" y="2654"/>
                </a:lnTo>
                <a:lnTo>
                  <a:pt x="1448" y="2723"/>
                </a:lnTo>
                <a:lnTo>
                  <a:pt x="1361" y="2792"/>
                </a:lnTo>
                <a:lnTo>
                  <a:pt x="1275" y="2862"/>
                </a:lnTo>
                <a:lnTo>
                  <a:pt x="1189" y="2932"/>
                </a:lnTo>
                <a:lnTo>
                  <a:pt x="1147" y="2967"/>
                </a:lnTo>
                <a:lnTo>
                  <a:pt x="1104" y="3004"/>
                </a:lnTo>
                <a:lnTo>
                  <a:pt x="1063" y="3041"/>
                </a:lnTo>
                <a:lnTo>
                  <a:pt x="1022" y="3079"/>
                </a:lnTo>
                <a:lnTo>
                  <a:pt x="951" y="3147"/>
                </a:lnTo>
                <a:lnTo>
                  <a:pt x="878" y="3218"/>
                </a:lnTo>
                <a:lnTo>
                  <a:pt x="843" y="3255"/>
                </a:lnTo>
                <a:lnTo>
                  <a:pt x="806" y="3291"/>
                </a:lnTo>
                <a:lnTo>
                  <a:pt x="770" y="3329"/>
                </a:lnTo>
                <a:lnTo>
                  <a:pt x="734" y="3368"/>
                </a:lnTo>
                <a:lnTo>
                  <a:pt x="699" y="3408"/>
                </a:lnTo>
                <a:lnTo>
                  <a:pt x="663" y="3448"/>
                </a:lnTo>
                <a:lnTo>
                  <a:pt x="629" y="3489"/>
                </a:lnTo>
                <a:lnTo>
                  <a:pt x="593" y="3531"/>
                </a:lnTo>
                <a:lnTo>
                  <a:pt x="558" y="3572"/>
                </a:lnTo>
                <a:lnTo>
                  <a:pt x="525" y="3615"/>
                </a:lnTo>
                <a:lnTo>
                  <a:pt x="490" y="3659"/>
                </a:lnTo>
                <a:lnTo>
                  <a:pt x="457" y="3702"/>
                </a:lnTo>
                <a:lnTo>
                  <a:pt x="423" y="3747"/>
                </a:lnTo>
                <a:lnTo>
                  <a:pt x="391" y="3791"/>
                </a:lnTo>
                <a:lnTo>
                  <a:pt x="359" y="3837"/>
                </a:lnTo>
                <a:lnTo>
                  <a:pt x="328" y="3882"/>
                </a:lnTo>
                <a:lnTo>
                  <a:pt x="296" y="3928"/>
                </a:lnTo>
                <a:lnTo>
                  <a:pt x="265" y="3975"/>
                </a:lnTo>
                <a:lnTo>
                  <a:pt x="235" y="4021"/>
                </a:lnTo>
                <a:lnTo>
                  <a:pt x="206" y="4069"/>
                </a:lnTo>
                <a:lnTo>
                  <a:pt x="178" y="4117"/>
                </a:lnTo>
                <a:lnTo>
                  <a:pt x="150" y="4165"/>
                </a:lnTo>
                <a:lnTo>
                  <a:pt x="123" y="4214"/>
                </a:lnTo>
                <a:lnTo>
                  <a:pt x="97" y="4263"/>
                </a:lnTo>
                <a:lnTo>
                  <a:pt x="71" y="4312"/>
                </a:lnTo>
                <a:lnTo>
                  <a:pt x="47" y="4362"/>
                </a:lnTo>
                <a:lnTo>
                  <a:pt x="23" y="4411"/>
                </a:lnTo>
                <a:lnTo>
                  <a:pt x="0" y="4461"/>
                </a:lnTo>
                <a:lnTo>
                  <a:pt x="0" y="0"/>
                </a:lnTo>
                <a:close/>
                <a:moveTo>
                  <a:pt x="2417" y="4892"/>
                </a:moveTo>
                <a:lnTo>
                  <a:pt x="0" y="4892"/>
                </a:lnTo>
                <a:lnTo>
                  <a:pt x="0" y="4813"/>
                </a:lnTo>
                <a:lnTo>
                  <a:pt x="9" y="4785"/>
                </a:lnTo>
                <a:lnTo>
                  <a:pt x="18" y="4757"/>
                </a:lnTo>
                <a:lnTo>
                  <a:pt x="28" y="4729"/>
                </a:lnTo>
                <a:lnTo>
                  <a:pt x="38" y="4700"/>
                </a:lnTo>
                <a:lnTo>
                  <a:pt x="49" y="4671"/>
                </a:lnTo>
                <a:lnTo>
                  <a:pt x="60" y="4642"/>
                </a:lnTo>
                <a:lnTo>
                  <a:pt x="72" y="4614"/>
                </a:lnTo>
                <a:lnTo>
                  <a:pt x="85" y="4583"/>
                </a:lnTo>
                <a:lnTo>
                  <a:pt x="107" y="4535"/>
                </a:lnTo>
                <a:lnTo>
                  <a:pt x="130" y="4486"/>
                </a:lnTo>
                <a:lnTo>
                  <a:pt x="154" y="4437"/>
                </a:lnTo>
                <a:lnTo>
                  <a:pt x="178" y="4388"/>
                </a:lnTo>
                <a:lnTo>
                  <a:pt x="204" y="4340"/>
                </a:lnTo>
                <a:lnTo>
                  <a:pt x="231" y="4292"/>
                </a:lnTo>
                <a:lnTo>
                  <a:pt x="257" y="4244"/>
                </a:lnTo>
                <a:lnTo>
                  <a:pt x="285" y="4197"/>
                </a:lnTo>
                <a:lnTo>
                  <a:pt x="314" y="4151"/>
                </a:lnTo>
                <a:lnTo>
                  <a:pt x="343" y="4104"/>
                </a:lnTo>
                <a:lnTo>
                  <a:pt x="373" y="4057"/>
                </a:lnTo>
                <a:lnTo>
                  <a:pt x="405" y="4011"/>
                </a:lnTo>
                <a:lnTo>
                  <a:pt x="436" y="3966"/>
                </a:lnTo>
                <a:lnTo>
                  <a:pt x="468" y="3921"/>
                </a:lnTo>
                <a:lnTo>
                  <a:pt x="500" y="3877"/>
                </a:lnTo>
                <a:lnTo>
                  <a:pt x="534" y="3832"/>
                </a:lnTo>
                <a:lnTo>
                  <a:pt x="567" y="3789"/>
                </a:lnTo>
                <a:lnTo>
                  <a:pt x="602" y="3745"/>
                </a:lnTo>
                <a:lnTo>
                  <a:pt x="636" y="3702"/>
                </a:lnTo>
                <a:lnTo>
                  <a:pt x="672" y="3660"/>
                </a:lnTo>
                <a:lnTo>
                  <a:pt x="708" y="3617"/>
                </a:lnTo>
                <a:lnTo>
                  <a:pt x="744" y="3576"/>
                </a:lnTo>
                <a:lnTo>
                  <a:pt x="780" y="3535"/>
                </a:lnTo>
                <a:lnTo>
                  <a:pt x="817" y="3494"/>
                </a:lnTo>
                <a:lnTo>
                  <a:pt x="855" y="3454"/>
                </a:lnTo>
                <a:lnTo>
                  <a:pt x="893" y="3415"/>
                </a:lnTo>
                <a:lnTo>
                  <a:pt x="931" y="3376"/>
                </a:lnTo>
                <a:lnTo>
                  <a:pt x="968" y="3337"/>
                </a:lnTo>
                <a:lnTo>
                  <a:pt x="1045" y="3261"/>
                </a:lnTo>
                <a:lnTo>
                  <a:pt x="1123" y="3188"/>
                </a:lnTo>
                <a:lnTo>
                  <a:pt x="1176" y="3140"/>
                </a:lnTo>
                <a:lnTo>
                  <a:pt x="1230" y="3093"/>
                </a:lnTo>
                <a:lnTo>
                  <a:pt x="1285" y="3046"/>
                </a:lnTo>
                <a:lnTo>
                  <a:pt x="1341" y="3000"/>
                </a:lnTo>
                <a:lnTo>
                  <a:pt x="1396" y="2954"/>
                </a:lnTo>
                <a:lnTo>
                  <a:pt x="1452" y="2910"/>
                </a:lnTo>
                <a:lnTo>
                  <a:pt x="1508" y="2864"/>
                </a:lnTo>
                <a:lnTo>
                  <a:pt x="1564" y="2821"/>
                </a:lnTo>
                <a:lnTo>
                  <a:pt x="1623" y="2774"/>
                </a:lnTo>
                <a:lnTo>
                  <a:pt x="1682" y="2726"/>
                </a:lnTo>
                <a:lnTo>
                  <a:pt x="1741" y="2679"/>
                </a:lnTo>
                <a:lnTo>
                  <a:pt x="1799" y="2630"/>
                </a:lnTo>
                <a:lnTo>
                  <a:pt x="1858" y="2582"/>
                </a:lnTo>
                <a:lnTo>
                  <a:pt x="1916" y="2532"/>
                </a:lnTo>
                <a:lnTo>
                  <a:pt x="1973" y="2481"/>
                </a:lnTo>
                <a:lnTo>
                  <a:pt x="2029" y="2430"/>
                </a:lnTo>
                <a:lnTo>
                  <a:pt x="2085" y="2376"/>
                </a:lnTo>
                <a:lnTo>
                  <a:pt x="2140" y="2322"/>
                </a:lnTo>
                <a:lnTo>
                  <a:pt x="2194" y="2266"/>
                </a:lnTo>
                <a:lnTo>
                  <a:pt x="2247" y="2208"/>
                </a:lnTo>
                <a:lnTo>
                  <a:pt x="2272" y="2179"/>
                </a:lnTo>
                <a:lnTo>
                  <a:pt x="2297" y="2149"/>
                </a:lnTo>
                <a:lnTo>
                  <a:pt x="2323" y="2119"/>
                </a:lnTo>
                <a:lnTo>
                  <a:pt x="2347" y="2088"/>
                </a:lnTo>
                <a:lnTo>
                  <a:pt x="2372" y="2057"/>
                </a:lnTo>
                <a:lnTo>
                  <a:pt x="2395" y="2025"/>
                </a:lnTo>
                <a:lnTo>
                  <a:pt x="2418" y="1992"/>
                </a:lnTo>
                <a:lnTo>
                  <a:pt x="2441" y="1959"/>
                </a:lnTo>
                <a:lnTo>
                  <a:pt x="2480" y="1900"/>
                </a:lnTo>
                <a:lnTo>
                  <a:pt x="2516" y="1840"/>
                </a:lnTo>
                <a:lnTo>
                  <a:pt x="2551" y="1780"/>
                </a:lnTo>
                <a:lnTo>
                  <a:pt x="2583" y="1719"/>
                </a:lnTo>
                <a:lnTo>
                  <a:pt x="2613" y="1656"/>
                </a:lnTo>
                <a:lnTo>
                  <a:pt x="2641" y="1594"/>
                </a:lnTo>
                <a:lnTo>
                  <a:pt x="2667" y="1532"/>
                </a:lnTo>
                <a:lnTo>
                  <a:pt x="2690" y="1469"/>
                </a:lnTo>
                <a:lnTo>
                  <a:pt x="2712" y="1406"/>
                </a:lnTo>
                <a:lnTo>
                  <a:pt x="2729" y="1342"/>
                </a:lnTo>
                <a:lnTo>
                  <a:pt x="2738" y="1311"/>
                </a:lnTo>
                <a:lnTo>
                  <a:pt x="2746" y="1279"/>
                </a:lnTo>
                <a:lnTo>
                  <a:pt x="2754" y="1248"/>
                </a:lnTo>
                <a:lnTo>
                  <a:pt x="2761" y="1216"/>
                </a:lnTo>
                <a:lnTo>
                  <a:pt x="2766" y="1184"/>
                </a:lnTo>
                <a:lnTo>
                  <a:pt x="2773" y="1152"/>
                </a:lnTo>
                <a:lnTo>
                  <a:pt x="2777" y="1121"/>
                </a:lnTo>
                <a:lnTo>
                  <a:pt x="2782" y="1090"/>
                </a:lnTo>
                <a:lnTo>
                  <a:pt x="2785" y="1058"/>
                </a:lnTo>
                <a:lnTo>
                  <a:pt x="2788" y="1026"/>
                </a:lnTo>
                <a:lnTo>
                  <a:pt x="2792" y="995"/>
                </a:lnTo>
                <a:lnTo>
                  <a:pt x="2794" y="964"/>
                </a:lnTo>
                <a:lnTo>
                  <a:pt x="2869" y="1048"/>
                </a:lnTo>
                <a:lnTo>
                  <a:pt x="2937" y="1133"/>
                </a:lnTo>
                <a:lnTo>
                  <a:pt x="3000" y="1220"/>
                </a:lnTo>
                <a:lnTo>
                  <a:pt x="3057" y="1309"/>
                </a:lnTo>
                <a:lnTo>
                  <a:pt x="3109" y="1399"/>
                </a:lnTo>
                <a:lnTo>
                  <a:pt x="3155" y="1491"/>
                </a:lnTo>
                <a:lnTo>
                  <a:pt x="3196" y="1583"/>
                </a:lnTo>
                <a:lnTo>
                  <a:pt x="3232" y="1676"/>
                </a:lnTo>
                <a:lnTo>
                  <a:pt x="3263" y="1772"/>
                </a:lnTo>
                <a:lnTo>
                  <a:pt x="3289" y="1868"/>
                </a:lnTo>
                <a:lnTo>
                  <a:pt x="3310" y="1965"/>
                </a:lnTo>
                <a:lnTo>
                  <a:pt x="3327" y="2061"/>
                </a:lnTo>
                <a:lnTo>
                  <a:pt x="3338" y="2159"/>
                </a:lnTo>
                <a:lnTo>
                  <a:pt x="3346" y="2258"/>
                </a:lnTo>
                <a:lnTo>
                  <a:pt x="3348" y="2358"/>
                </a:lnTo>
                <a:lnTo>
                  <a:pt x="3347" y="2457"/>
                </a:lnTo>
                <a:lnTo>
                  <a:pt x="3342" y="2556"/>
                </a:lnTo>
                <a:lnTo>
                  <a:pt x="3332" y="2656"/>
                </a:lnTo>
                <a:lnTo>
                  <a:pt x="3320" y="2756"/>
                </a:lnTo>
                <a:lnTo>
                  <a:pt x="3303" y="2855"/>
                </a:lnTo>
                <a:lnTo>
                  <a:pt x="3282" y="2955"/>
                </a:lnTo>
                <a:lnTo>
                  <a:pt x="3259" y="3054"/>
                </a:lnTo>
                <a:lnTo>
                  <a:pt x="3232" y="3153"/>
                </a:lnTo>
                <a:lnTo>
                  <a:pt x="3202" y="3251"/>
                </a:lnTo>
                <a:lnTo>
                  <a:pt x="3168" y="3349"/>
                </a:lnTo>
                <a:lnTo>
                  <a:pt x="3133" y="3447"/>
                </a:lnTo>
                <a:lnTo>
                  <a:pt x="3094" y="3544"/>
                </a:lnTo>
                <a:lnTo>
                  <a:pt x="3051" y="3640"/>
                </a:lnTo>
                <a:lnTo>
                  <a:pt x="3008" y="3734"/>
                </a:lnTo>
                <a:lnTo>
                  <a:pt x="2961" y="3828"/>
                </a:lnTo>
                <a:lnTo>
                  <a:pt x="2912" y="3920"/>
                </a:lnTo>
                <a:lnTo>
                  <a:pt x="2861" y="4013"/>
                </a:lnTo>
                <a:lnTo>
                  <a:pt x="2832" y="4063"/>
                </a:lnTo>
                <a:lnTo>
                  <a:pt x="2802" y="4115"/>
                </a:lnTo>
                <a:lnTo>
                  <a:pt x="2773" y="4166"/>
                </a:lnTo>
                <a:lnTo>
                  <a:pt x="2744" y="4218"/>
                </a:lnTo>
                <a:lnTo>
                  <a:pt x="2714" y="4271"/>
                </a:lnTo>
                <a:lnTo>
                  <a:pt x="2685" y="4323"/>
                </a:lnTo>
                <a:lnTo>
                  <a:pt x="2657" y="4376"/>
                </a:lnTo>
                <a:lnTo>
                  <a:pt x="2628" y="4431"/>
                </a:lnTo>
                <a:lnTo>
                  <a:pt x="2600" y="4486"/>
                </a:lnTo>
                <a:lnTo>
                  <a:pt x="2572" y="4540"/>
                </a:lnTo>
                <a:lnTo>
                  <a:pt x="2545" y="4597"/>
                </a:lnTo>
                <a:lnTo>
                  <a:pt x="2519" y="4654"/>
                </a:lnTo>
                <a:lnTo>
                  <a:pt x="2492" y="4711"/>
                </a:lnTo>
                <a:lnTo>
                  <a:pt x="2466" y="4770"/>
                </a:lnTo>
                <a:lnTo>
                  <a:pt x="2442" y="4831"/>
                </a:lnTo>
                <a:lnTo>
                  <a:pt x="2417" y="489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9029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4064000" cy="3856743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64000" y="-1"/>
            <a:ext cx="4064000" cy="3856743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8000" y="-1"/>
            <a:ext cx="4064000" cy="3856743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622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64000" y="-1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8000" y="-1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64000" y="3429000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28000" y="3429000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6402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-1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44000" y="-1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048000" y="3429000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6000" y="3429000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44000" y="3429000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08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149610" y="2043853"/>
            <a:ext cx="2191437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341048" y="2043853"/>
            <a:ext cx="2191437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9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8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4864461" y="0"/>
            <a:ext cx="7327539" cy="6858000"/>
          </a:xfrm>
          <a:custGeom>
            <a:avLst/>
            <a:gdLst>
              <a:gd name="T0" fmla="*/ 0 w 5243"/>
              <a:gd name="T1" fmla="*/ 0 h 4890"/>
              <a:gd name="T2" fmla="*/ 1027 w 5243"/>
              <a:gd name="T3" fmla="*/ 0 h 4890"/>
              <a:gd name="T4" fmla="*/ 3386 w 5243"/>
              <a:gd name="T5" fmla="*/ 4035 h 4890"/>
              <a:gd name="T6" fmla="*/ 3425 w 5243"/>
              <a:gd name="T7" fmla="*/ 4104 h 4890"/>
              <a:gd name="T8" fmla="*/ 3386 w 5243"/>
              <a:gd name="T9" fmla="*/ 4172 h 4890"/>
              <a:gd name="T10" fmla="*/ 2966 w 5243"/>
              <a:gd name="T11" fmla="*/ 4890 h 4890"/>
              <a:gd name="T12" fmla="*/ 1940 w 5243"/>
              <a:gd name="T13" fmla="*/ 4890 h 4890"/>
              <a:gd name="T14" fmla="*/ 2399 w 5243"/>
              <a:gd name="T15" fmla="*/ 4104 h 4890"/>
              <a:gd name="T16" fmla="*/ 0 w 5243"/>
              <a:gd name="T17" fmla="*/ 0 h 4890"/>
              <a:gd name="T18" fmla="*/ 1167 w 5243"/>
              <a:gd name="T19" fmla="*/ 0 h 4890"/>
              <a:gd name="T20" fmla="*/ 2194 w 5243"/>
              <a:gd name="T21" fmla="*/ 0 h 4890"/>
              <a:gd name="T22" fmla="*/ 4552 w 5243"/>
              <a:gd name="T23" fmla="*/ 4035 h 4890"/>
              <a:gd name="T24" fmla="*/ 4592 w 5243"/>
              <a:gd name="T25" fmla="*/ 4104 h 4890"/>
              <a:gd name="T26" fmla="*/ 4552 w 5243"/>
              <a:gd name="T27" fmla="*/ 4172 h 4890"/>
              <a:gd name="T28" fmla="*/ 4133 w 5243"/>
              <a:gd name="T29" fmla="*/ 4890 h 4890"/>
              <a:gd name="T30" fmla="*/ 3105 w 5243"/>
              <a:gd name="T31" fmla="*/ 4890 h 4890"/>
              <a:gd name="T32" fmla="*/ 3566 w 5243"/>
              <a:gd name="T33" fmla="*/ 4104 h 4890"/>
              <a:gd name="T34" fmla="*/ 1167 w 5243"/>
              <a:gd name="T35" fmla="*/ 0 h 4890"/>
              <a:gd name="T36" fmla="*/ 2333 w 5243"/>
              <a:gd name="T37" fmla="*/ 0 h 4890"/>
              <a:gd name="T38" fmla="*/ 3360 w 5243"/>
              <a:gd name="T39" fmla="*/ 0 h 4890"/>
              <a:gd name="T40" fmla="*/ 5243 w 5243"/>
              <a:gd name="T41" fmla="*/ 3221 h 4890"/>
              <a:gd name="T42" fmla="*/ 5243 w 5243"/>
              <a:gd name="T43" fmla="*/ 4890 h 4890"/>
              <a:gd name="T44" fmla="*/ 4272 w 5243"/>
              <a:gd name="T45" fmla="*/ 4890 h 4890"/>
              <a:gd name="T46" fmla="*/ 4731 w 5243"/>
              <a:gd name="T47" fmla="*/ 4104 h 4890"/>
              <a:gd name="T48" fmla="*/ 2333 w 5243"/>
              <a:gd name="T49" fmla="*/ 0 h 4890"/>
              <a:gd name="T50" fmla="*/ 3500 w 5243"/>
              <a:gd name="T51" fmla="*/ 0 h 4890"/>
              <a:gd name="T52" fmla="*/ 4526 w 5243"/>
              <a:gd name="T53" fmla="*/ 0 h 4890"/>
              <a:gd name="T54" fmla="*/ 5243 w 5243"/>
              <a:gd name="T55" fmla="*/ 1225 h 4890"/>
              <a:gd name="T56" fmla="*/ 5243 w 5243"/>
              <a:gd name="T57" fmla="*/ 2982 h 4890"/>
              <a:gd name="T58" fmla="*/ 3500 w 5243"/>
              <a:gd name="T59" fmla="*/ 0 h 4890"/>
              <a:gd name="T60" fmla="*/ 4666 w 5243"/>
              <a:gd name="T61" fmla="*/ 0 h 4890"/>
              <a:gd name="T62" fmla="*/ 5243 w 5243"/>
              <a:gd name="T63" fmla="*/ 0 h 4890"/>
              <a:gd name="T64" fmla="*/ 5243 w 5243"/>
              <a:gd name="T65" fmla="*/ 986 h 4890"/>
              <a:gd name="T66" fmla="*/ 4666 w 5243"/>
              <a:gd name="T67" fmla="*/ 0 h 4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243" h="4890">
                <a:moveTo>
                  <a:pt x="0" y="0"/>
                </a:moveTo>
                <a:lnTo>
                  <a:pt x="1027" y="0"/>
                </a:lnTo>
                <a:lnTo>
                  <a:pt x="3386" y="4035"/>
                </a:lnTo>
                <a:lnTo>
                  <a:pt x="3425" y="4104"/>
                </a:lnTo>
                <a:lnTo>
                  <a:pt x="3386" y="4172"/>
                </a:lnTo>
                <a:lnTo>
                  <a:pt x="2966" y="4890"/>
                </a:lnTo>
                <a:lnTo>
                  <a:pt x="1940" y="4890"/>
                </a:lnTo>
                <a:lnTo>
                  <a:pt x="2399" y="4104"/>
                </a:lnTo>
                <a:lnTo>
                  <a:pt x="0" y="0"/>
                </a:lnTo>
                <a:close/>
                <a:moveTo>
                  <a:pt x="1167" y="0"/>
                </a:moveTo>
                <a:lnTo>
                  <a:pt x="2194" y="0"/>
                </a:lnTo>
                <a:lnTo>
                  <a:pt x="4552" y="4035"/>
                </a:lnTo>
                <a:lnTo>
                  <a:pt x="4592" y="4104"/>
                </a:lnTo>
                <a:lnTo>
                  <a:pt x="4552" y="4172"/>
                </a:lnTo>
                <a:lnTo>
                  <a:pt x="4133" y="4890"/>
                </a:lnTo>
                <a:lnTo>
                  <a:pt x="3105" y="4890"/>
                </a:lnTo>
                <a:lnTo>
                  <a:pt x="3566" y="4104"/>
                </a:lnTo>
                <a:lnTo>
                  <a:pt x="1167" y="0"/>
                </a:lnTo>
                <a:close/>
                <a:moveTo>
                  <a:pt x="2333" y="0"/>
                </a:moveTo>
                <a:lnTo>
                  <a:pt x="3360" y="0"/>
                </a:lnTo>
                <a:lnTo>
                  <a:pt x="5243" y="3221"/>
                </a:lnTo>
                <a:lnTo>
                  <a:pt x="5243" y="4890"/>
                </a:lnTo>
                <a:lnTo>
                  <a:pt x="4272" y="4890"/>
                </a:lnTo>
                <a:lnTo>
                  <a:pt x="4731" y="4104"/>
                </a:lnTo>
                <a:lnTo>
                  <a:pt x="2333" y="0"/>
                </a:lnTo>
                <a:close/>
                <a:moveTo>
                  <a:pt x="3500" y="0"/>
                </a:moveTo>
                <a:lnTo>
                  <a:pt x="4526" y="0"/>
                </a:lnTo>
                <a:lnTo>
                  <a:pt x="5243" y="1225"/>
                </a:lnTo>
                <a:lnTo>
                  <a:pt x="5243" y="2982"/>
                </a:lnTo>
                <a:lnTo>
                  <a:pt x="3500" y="0"/>
                </a:lnTo>
                <a:close/>
                <a:moveTo>
                  <a:pt x="4666" y="0"/>
                </a:moveTo>
                <a:lnTo>
                  <a:pt x="5243" y="0"/>
                </a:lnTo>
                <a:lnTo>
                  <a:pt x="5243" y="986"/>
                </a:lnTo>
                <a:lnTo>
                  <a:pt x="466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604863" y="0"/>
            <a:ext cx="8587137" cy="6858000"/>
          </a:xfrm>
          <a:custGeom>
            <a:avLst/>
            <a:gdLst>
              <a:gd name="T0" fmla="*/ 2858 w 6140"/>
              <a:gd name="T1" fmla="*/ 0 h 4890"/>
              <a:gd name="T2" fmla="*/ 3884 w 6140"/>
              <a:gd name="T3" fmla="*/ 0 h 4890"/>
              <a:gd name="T4" fmla="*/ 1026 w 6140"/>
              <a:gd name="T5" fmla="*/ 4890 h 4890"/>
              <a:gd name="T6" fmla="*/ 0 w 6140"/>
              <a:gd name="T7" fmla="*/ 4890 h 4890"/>
              <a:gd name="T8" fmla="*/ 2858 w 6140"/>
              <a:gd name="T9" fmla="*/ 0 h 4890"/>
              <a:gd name="T10" fmla="*/ 4024 w 6140"/>
              <a:gd name="T11" fmla="*/ 0 h 4890"/>
              <a:gd name="T12" fmla="*/ 5051 w 6140"/>
              <a:gd name="T13" fmla="*/ 0 h 4890"/>
              <a:gd name="T14" fmla="*/ 2193 w 6140"/>
              <a:gd name="T15" fmla="*/ 4890 h 4890"/>
              <a:gd name="T16" fmla="*/ 1166 w 6140"/>
              <a:gd name="T17" fmla="*/ 4890 h 4890"/>
              <a:gd name="T18" fmla="*/ 4024 w 6140"/>
              <a:gd name="T19" fmla="*/ 0 h 4890"/>
              <a:gd name="T20" fmla="*/ 5191 w 6140"/>
              <a:gd name="T21" fmla="*/ 0 h 4890"/>
              <a:gd name="T22" fmla="*/ 6140 w 6140"/>
              <a:gd name="T23" fmla="*/ 0 h 4890"/>
              <a:gd name="T24" fmla="*/ 6140 w 6140"/>
              <a:gd name="T25" fmla="*/ 132 h 4890"/>
              <a:gd name="T26" fmla="*/ 3359 w 6140"/>
              <a:gd name="T27" fmla="*/ 4890 h 4890"/>
              <a:gd name="T28" fmla="*/ 2333 w 6140"/>
              <a:gd name="T29" fmla="*/ 4890 h 4890"/>
              <a:gd name="T30" fmla="*/ 5191 w 6140"/>
              <a:gd name="T31" fmla="*/ 0 h 4890"/>
              <a:gd name="T32" fmla="*/ 6140 w 6140"/>
              <a:gd name="T33" fmla="*/ 372 h 4890"/>
              <a:gd name="T34" fmla="*/ 6140 w 6140"/>
              <a:gd name="T35" fmla="*/ 2127 h 4890"/>
              <a:gd name="T36" fmla="*/ 4526 w 6140"/>
              <a:gd name="T37" fmla="*/ 4890 h 4890"/>
              <a:gd name="T38" fmla="*/ 3500 w 6140"/>
              <a:gd name="T39" fmla="*/ 4890 h 4890"/>
              <a:gd name="T40" fmla="*/ 6140 w 6140"/>
              <a:gd name="T41" fmla="*/ 372 h 4890"/>
              <a:gd name="T42" fmla="*/ 6140 w 6140"/>
              <a:gd name="T43" fmla="*/ 2368 h 4890"/>
              <a:gd name="T44" fmla="*/ 6140 w 6140"/>
              <a:gd name="T45" fmla="*/ 4123 h 4890"/>
              <a:gd name="T46" fmla="*/ 5692 w 6140"/>
              <a:gd name="T47" fmla="*/ 4890 h 4890"/>
              <a:gd name="T48" fmla="*/ 4665 w 6140"/>
              <a:gd name="T49" fmla="*/ 4890 h 4890"/>
              <a:gd name="T50" fmla="*/ 6140 w 6140"/>
              <a:gd name="T51" fmla="*/ 2368 h 4890"/>
              <a:gd name="T52" fmla="*/ 6140 w 6140"/>
              <a:gd name="T53" fmla="*/ 4364 h 4890"/>
              <a:gd name="T54" fmla="*/ 6140 w 6140"/>
              <a:gd name="T55" fmla="*/ 4890 h 4890"/>
              <a:gd name="T56" fmla="*/ 5832 w 6140"/>
              <a:gd name="T57" fmla="*/ 4890 h 4890"/>
              <a:gd name="T58" fmla="*/ 6140 w 6140"/>
              <a:gd name="T59" fmla="*/ 4364 h 4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40" h="4890">
                <a:moveTo>
                  <a:pt x="2858" y="0"/>
                </a:moveTo>
                <a:lnTo>
                  <a:pt x="3884" y="0"/>
                </a:lnTo>
                <a:lnTo>
                  <a:pt x="1026" y="4890"/>
                </a:lnTo>
                <a:lnTo>
                  <a:pt x="0" y="4890"/>
                </a:lnTo>
                <a:lnTo>
                  <a:pt x="2858" y="0"/>
                </a:lnTo>
                <a:close/>
                <a:moveTo>
                  <a:pt x="4024" y="0"/>
                </a:moveTo>
                <a:lnTo>
                  <a:pt x="5051" y="0"/>
                </a:lnTo>
                <a:lnTo>
                  <a:pt x="2193" y="4890"/>
                </a:lnTo>
                <a:lnTo>
                  <a:pt x="1166" y="4890"/>
                </a:lnTo>
                <a:lnTo>
                  <a:pt x="4024" y="0"/>
                </a:lnTo>
                <a:close/>
                <a:moveTo>
                  <a:pt x="5191" y="0"/>
                </a:moveTo>
                <a:lnTo>
                  <a:pt x="6140" y="0"/>
                </a:lnTo>
                <a:lnTo>
                  <a:pt x="6140" y="132"/>
                </a:lnTo>
                <a:lnTo>
                  <a:pt x="3359" y="4890"/>
                </a:lnTo>
                <a:lnTo>
                  <a:pt x="2333" y="4890"/>
                </a:lnTo>
                <a:lnTo>
                  <a:pt x="5191" y="0"/>
                </a:lnTo>
                <a:close/>
                <a:moveTo>
                  <a:pt x="6140" y="372"/>
                </a:moveTo>
                <a:lnTo>
                  <a:pt x="6140" y="2127"/>
                </a:lnTo>
                <a:lnTo>
                  <a:pt x="4526" y="4890"/>
                </a:lnTo>
                <a:lnTo>
                  <a:pt x="3500" y="4890"/>
                </a:lnTo>
                <a:lnTo>
                  <a:pt x="6140" y="372"/>
                </a:lnTo>
                <a:close/>
                <a:moveTo>
                  <a:pt x="6140" y="2368"/>
                </a:moveTo>
                <a:lnTo>
                  <a:pt x="6140" y="4123"/>
                </a:lnTo>
                <a:lnTo>
                  <a:pt x="5692" y="4890"/>
                </a:lnTo>
                <a:lnTo>
                  <a:pt x="4665" y="4890"/>
                </a:lnTo>
                <a:lnTo>
                  <a:pt x="6140" y="2368"/>
                </a:lnTo>
                <a:close/>
                <a:moveTo>
                  <a:pt x="6140" y="4364"/>
                </a:moveTo>
                <a:lnTo>
                  <a:pt x="6140" y="4890"/>
                </a:lnTo>
                <a:lnTo>
                  <a:pt x="5832" y="4890"/>
                </a:lnTo>
                <a:lnTo>
                  <a:pt x="6140" y="436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53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2192000" cy="4519663"/>
          </a:xfrm>
          <a:custGeom>
            <a:avLst/>
            <a:gdLst>
              <a:gd name="T0" fmla="*/ 7794 w 8709"/>
              <a:gd name="T1" fmla="*/ 98 h 3223"/>
              <a:gd name="T2" fmla="*/ 8534 w 8709"/>
              <a:gd name="T3" fmla="*/ 71 h 3223"/>
              <a:gd name="T4" fmla="*/ 8123 w 8709"/>
              <a:gd name="T5" fmla="*/ 111 h 3223"/>
              <a:gd name="T6" fmla="*/ 7578 w 8709"/>
              <a:gd name="T7" fmla="*/ 189 h 3223"/>
              <a:gd name="T8" fmla="*/ 7732 w 8709"/>
              <a:gd name="T9" fmla="*/ 352 h 3223"/>
              <a:gd name="T10" fmla="*/ 8007 w 8709"/>
              <a:gd name="T11" fmla="*/ 452 h 3223"/>
              <a:gd name="T12" fmla="*/ 8334 w 8709"/>
              <a:gd name="T13" fmla="*/ 516 h 3223"/>
              <a:gd name="T14" fmla="*/ 8437 w 8709"/>
              <a:gd name="T15" fmla="*/ 544 h 3223"/>
              <a:gd name="T16" fmla="*/ 8004 w 8709"/>
              <a:gd name="T17" fmla="*/ 716 h 3223"/>
              <a:gd name="T18" fmla="*/ 7999 w 8709"/>
              <a:gd name="T19" fmla="*/ 964 h 3223"/>
              <a:gd name="T20" fmla="*/ 8410 w 8709"/>
              <a:gd name="T21" fmla="*/ 1079 h 3223"/>
              <a:gd name="T22" fmla="*/ 8484 w 8709"/>
              <a:gd name="T23" fmla="*/ 1159 h 3223"/>
              <a:gd name="T24" fmla="*/ 8484 w 8709"/>
              <a:gd name="T25" fmla="*/ 1359 h 3223"/>
              <a:gd name="T26" fmla="*/ 8352 w 8709"/>
              <a:gd name="T27" fmla="*/ 1718 h 3223"/>
              <a:gd name="T28" fmla="*/ 8699 w 8709"/>
              <a:gd name="T29" fmla="*/ 2032 h 3223"/>
              <a:gd name="T30" fmla="*/ 8325 w 8709"/>
              <a:gd name="T31" fmla="*/ 2284 h 3223"/>
              <a:gd name="T32" fmla="*/ 8583 w 8709"/>
              <a:gd name="T33" fmla="*/ 2691 h 3223"/>
              <a:gd name="T34" fmla="*/ 8102 w 8709"/>
              <a:gd name="T35" fmla="*/ 2422 h 3223"/>
              <a:gd name="T36" fmla="*/ 8234 w 8709"/>
              <a:gd name="T37" fmla="*/ 2987 h 3223"/>
              <a:gd name="T38" fmla="*/ 8081 w 8709"/>
              <a:gd name="T39" fmla="*/ 2983 h 3223"/>
              <a:gd name="T40" fmla="*/ 7780 w 8709"/>
              <a:gd name="T41" fmla="*/ 2880 h 3223"/>
              <a:gd name="T42" fmla="*/ 7504 w 8709"/>
              <a:gd name="T43" fmla="*/ 2789 h 3223"/>
              <a:gd name="T44" fmla="*/ 7212 w 8709"/>
              <a:gd name="T45" fmla="*/ 2818 h 3223"/>
              <a:gd name="T46" fmla="*/ 6658 w 8709"/>
              <a:gd name="T47" fmla="*/ 2531 h 3223"/>
              <a:gd name="T48" fmla="*/ 6222 w 8709"/>
              <a:gd name="T49" fmla="*/ 2725 h 3223"/>
              <a:gd name="T50" fmla="*/ 5739 w 8709"/>
              <a:gd name="T51" fmla="*/ 2329 h 3223"/>
              <a:gd name="T52" fmla="*/ 5419 w 8709"/>
              <a:gd name="T53" fmla="*/ 2291 h 3223"/>
              <a:gd name="T54" fmla="*/ 5095 w 8709"/>
              <a:gd name="T55" fmla="*/ 2454 h 3223"/>
              <a:gd name="T56" fmla="*/ 5049 w 8709"/>
              <a:gd name="T57" fmla="*/ 2684 h 3223"/>
              <a:gd name="T58" fmla="*/ 4662 w 8709"/>
              <a:gd name="T59" fmla="*/ 2268 h 3223"/>
              <a:gd name="T60" fmla="*/ 4326 w 8709"/>
              <a:gd name="T61" fmla="*/ 2259 h 3223"/>
              <a:gd name="T62" fmla="*/ 4188 w 8709"/>
              <a:gd name="T63" fmla="*/ 1949 h 3223"/>
              <a:gd name="T64" fmla="*/ 4106 w 8709"/>
              <a:gd name="T65" fmla="*/ 1973 h 3223"/>
              <a:gd name="T66" fmla="*/ 3928 w 8709"/>
              <a:gd name="T67" fmla="*/ 1705 h 3223"/>
              <a:gd name="T68" fmla="*/ 3766 w 8709"/>
              <a:gd name="T69" fmla="*/ 1579 h 3223"/>
              <a:gd name="T70" fmla="*/ 3643 w 8709"/>
              <a:gd name="T71" fmla="*/ 1223 h 3223"/>
              <a:gd name="T72" fmla="*/ 3302 w 8709"/>
              <a:gd name="T73" fmla="*/ 1324 h 3223"/>
              <a:gd name="T74" fmla="*/ 3515 w 8709"/>
              <a:gd name="T75" fmla="*/ 1610 h 3223"/>
              <a:gd name="T76" fmla="*/ 3118 w 8709"/>
              <a:gd name="T77" fmla="*/ 1785 h 3223"/>
              <a:gd name="T78" fmla="*/ 2739 w 8709"/>
              <a:gd name="T79" fmla="*/ 2238 h 3223"/>
              <a:gd name="T80" fmla="*/ 2750 w 8709"/>
              <a:gd name="T81" fmla="*/ 1790 h 3223"/>
              <a:gd name="T82" fmla="*/ 2769 w 8709"/>
              <a:gd name="T83" fmla="*/ 1688 h 3223"/>
              <a:gd name="T84" fmla="*/ 2300 w 8709"/>
              <a:gd name="T85" fmla="*/ 1426 h 3223"/>
              <a:gd name="T86" fmla="*/ 2358 w 8709"/>
              <a:gd name="T87" fmla="*/ 2009 h 3223"/>
              <a:gd name="T88" fmla="*/ 2596 w 8709"/>
              <a:gd name="T89" fmla="*/ 2636 h 3223"/>
              <a:gd name="T90" fmla="*/ 2255 w 8709"/>
              <a:gd name="T91" fmla="*/ 2271 h 3223"/>
              <a:gd name="T92" fmla="*/ 2144 w 8709"/>
              <a:gd name="T93" fmla="*/ 2390 h 3223"/>
              <a:gd name="T94" fmla="*/ 2023 w 8709"/>
              <a:gd name="T95" fmla="*/ 1824 h 3223"/>
              <a:gd name="T96" fmla="*/ 1712 w 8709"/>
              <a:gd name="T97" fmla="*/ 1977 h 3223"/>
              <a:gd name="T98" fmla="*/ 1470 w 8709"/>
              <a:gd name="T99" fmla="*/ 1749 h 3223"/>
              <a:gd name="T100" fmla="*/ 1202 w 8709"/>
              <a:gd name="T101" fmla="*/ 1858 h 3223"/>
              <a:gd name="T102" fmla="*/ 1087 w 8709"/>
              <a:gd name="T103" fmla="*/ 2279 h 3223"/>
              <a:gd name="T104" fmla="*/ 1053 w 8709"/>
              <a:gd name="T105" fmla="*/ 2092 h 3223"/>
              <a:gd name="T106" fmla="*/ 732 w 8709"/>
              <a:gd name="T107" fmla="*/ 1813 h 3223"/>
              <a:gd name="T108" fmla="*/ 473 w 8709"/>
              <a:gd name="T109" fmla="*/ 1576 h 3223"/>
              <a:gd name="T110" fmla="*/ 384 w 8709"/>
              <a:gd name="T111" fmla="*/ 1482 h 3223"/>
              <a:gd name="T112" fmla="*/ 666 w 8709"/>
              <a:gd name="T113" fmla="*/ 975 h 3223"/>
              <a:gd name="T114" fmla="*/ 945 w 8709"/>
              <a:gd name="T115" fmla="*/ 871 h 3223"/>
              <a:gd name="T116" fmla="*/ 806 w 8709"/>
              <a:gd name="T117" fmla="*/ 794 h 3223"/>
              <a:gd name="T118" fmla="*/ 829 w 8709"/>
              <a:gd name="T119" fmla="*/ 539 h 3223"/>
              <a:gd name="T120" fmla="*/ 391 w 8709"/>
              <a:gd name="T121" fmla="*/ 807 h 3223"/>
              <a:gd name="T122" fmla="*/ 209 w 8709"/>
              <a:gd name="T123" fmla="*/ 612 h 3223"/>
              <a:gd name="T124" fmla="*/ 177 w 8709"/>
              <a:gd name="T125" fmla="*/ 199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09" h="3223">
                <a:moveTo>
                  <a:pt x="74" y="0"/>
                </a:moveTo>
                <a:lnTo>
                  <a:pt x="189" y="0"/>
                </a:lnTo>
                <a:lnTo>
                  <a:pt x="186" y="1"/>
                </a:lnTo>
                <a:lnTo>
                  <a:pt x="174" y="8"/>
                </a:lnTo>
                <a:lnTo>
                  <a:pt x="161" y="15"/>
                </a:lnTo>
                <a:lnTo>
                  <a:pt x="155" y="18"/>
                </a:lnTo>
                <a:lnTo>
                  <a:pt x="149" y="22"/>
                </a:lnTo>
                <a:lnTo>
                  <a:pt x="144" y="28"/>
                </a:lnTo>
                <a:lnTo>
                  <a:pt x="139" y="34"/>
                </a:lnTo>
                <a:lnTo>
                  <a:pt x="136" y="38"/>
                </a:lnTo>
                <a:lnTo>
                  <a:pt x="132" y="40"/>
                </a:lnTo>
                <a:lnTo>
                  <a:pt x="128" y="40"/>
                </a:lnTo>
                <a:lnTo>
                  <a:pt x="124" y="40"/>
                </a:lnTo>
                <a:lnTo>
                  <a:pt x="114" y="38"/>
                </a:lnTo>
                <a:lnTo>
                  <a:pt x="105" y="36"/>
                </a:lnTo>
                <a:lnTo>
                  <a:pt x="95" y="31"/>
                </a:lnTo>
                <a:lnTo>
                  <a:pt x="86" y="27"/>
                </a:lnTo>
                <a:lnTo>
                  <a:pt x="81" y="25"/>
                </a:lnTo>
                <a:lnTo>
                  <a:pt x="78" y="24"/>
                </a:lnTo>
                <a:lnTo>
                  <a:pt x="76" y="21"/>
                </a:lnTo>
                <a:lnTo>
                  <a:pt x="74" y="18"/>
                </a:lnTo>
                <a:lnTo>
                  <a:pt x="72" y="16"/>
                </a:lnTo>
                <a:lnTo>
                  <a:pt x="71" y="12"/>
                </a:lnTo>
                <a:lnTo>
                  <a:pt x="71" y="8"/>
                </a:lnTo>
                <a:lnTo>
                  <a:pt x="72" y="5"/>
                </a:lnTo>
                <a:lnTo>
                  <a:pt x="72" y="1"/>
                </a:lnTo>
                <a:lnTo>
                  <a:pt x="74" y="0"/>
                </a:lnTo>
                <a:close/>
                <a:moveTo>
                  <a:pt x="482" y="0"/>
                </a:moveTo>
                <a:lnTo>
                  <a:pt x="7600" y="0"/>
                </a:lnTo>
                <a:lnTo>
                  <a:pt x="7598" y="4"/>
                </a:lnTo>
                <a:lnTo>
                  <a:pt x="7601" y="11"/>
                </a:lnTo>
                <a:lnTo>
                  <a:pt x="7602" y="18"/>
                </a:lnTo>
                <a:lnTo>
                  <a:pt x="7601" y="22"/>
                </a:lnTo>
                <a:lnTo>
                  <a:pt x="7600" y="26"/>
                </a:lnTo>
                <a:lnTo>
                  <a:pt x="7598" y="29"/>
                </a:lnTo>
                <a:lnTo>
                  <a:pt x="7595" y="32"/>
                </a:lnTo>
                <a:lnTo>
                  <a:pt x="7593" y="39"/>
                </a:lnTo>
                <a:lnTo>
                  <a:pt x="7590" y="46"/>
                </a:lnTo>
                <a:lnTo>
                  <a:pt x="7584" y="50"/>
                </a:lnTo>
                <a:lnTo>
                  <a:pt x="7578" y="55"/>
                </a:lnTo>
                <a:lnTo>
                  <a:pt x="7573" y="61"/>
                </a:lnTo>
                <a:lnTo>
                  <a:pt x="7567" y="68"/>
                </a:lnTo>
                <a:lnTo>
                  <a:pt x="7572" y="73"/>
                </a:lnTo>
                <a:lnTo>
                  <a:pt x="7576" y="78"/>
                </a:lnTo>
                <a:lnTo>
                  <a:pt x="7583" y="82"/>
                </a:lnTo>
                <a:lnTo>
                  <a:pt x="7591" y="87"/>
                </a:lnTo>
                <a:lnTo>
                  <a:pt x="7603" y="88"/>
                </a:lnTo>
                <a:lnTo>
                  <a:pt x="7616" y="89"/>
                </a:lnTo>
                <a:lnTo>
                  <a:pt x="7628" y="90"/>
                </a:lnTo>
                <a:lnTo>
                  <a:pt x="7642" y="90"/>
                </a:lnTo>
                <a:lnTo>
                  <a:pt x="7642" y="86"/>
                </a:lnTo>
                <a:lnTo>
                  <a:pt x="7641" y="81"/>
                </a:lnTo>
                <a:lnTo>
                  <a:pt x="7638" y="77"/>
                </a:lnTo>
                <a:lnTo>
                  <a:pt x="7636" y="72"/>
                </a:lnTo>
                <a:lnTo>
                  <a:pt x="7634" y="68"/>
                </a:lnTo>
                <a:lnTo>
                  <a:pt x="7632" y="62"/>
                </a:lnTo>
                <a:lnTo>
                  <a:pt x="7632" y="58"/>
                </a:lnTo>
                <a:lnTo>
                  <a:pt x="7633" y="52"/>
                </a:lnTo>
                <a:lnTo>
                  <a:pt x="7633" y="52"/>
                </a:lnTo>
                <a:lnTo>
                  <a:pt x="7633" y="52"/>
                </a:lnTo>
                <a:lnTo>
                  <a:pt x="7634" y="40"/>
                </a:lnTo>
                <a:lnTo>
                  <a:pt x="7636" y="27"/>
                </a:lnTo>
                <a:lnTo>
                  <a:pt x="7640" y="29"/>
                </a:lnTo>
                <a:lnTo>
                  <a:pt x="7643" y="30"/>
                </a:lnTo>
                <a:lnTo>
                  <a:pt x="7645" y="32"/>
                </a:lnTo>
                <a:lnTo>
                  <a:pt x="7646" y="36"/>
                </a:lnTo>
                <a:lnTo>
                  <a:pt x="7647" y="41"/>
                </a:lnTo>
                <a:lnTo>
                  <a:pt x="7647" y="48"/>
                </a:lnTo>
                <a:lnTo>
                  <a:pt x="7654" y="52"/>
                </a:lnTo>
                <a:lnTo>
                  <a:pt x="7660" y="57"/>
                </a:lnTo>
                <a:lnTo>
                  <a:pt x="7665" y="62"/>
                </a:lnTo>
                <a:lnTo>
                  <a:pt x="7671" y="69"/>
                </a:lnTo>
                <a:lnTo>
                  <a:pt x="7676" y="75"/>
                </a:lnTo>
                <a:lnTo>
                  <a:pt x="7682" y="79"/>
                </a:lnTo>
                <a:lnTo>
                  <a:pt x="7688" y="82"/>
                </a:lnTo>
                <a:lnTo>
                  <a:pt x="7697" y="85"/>
                </a:lnTo>
                <a:lnTo>
                  <a:pt x="7701" y="85"/>
                </a:lnTo>
                <a:lnTo>
                  <a:pt x="7704" y="87"/>
                </a:lnTo>
                <a:lnTo>
                  <a:pt x="7715" y="88"/>
                </a:lnTo>
                <a:lnTo>
                  <a:pt x="7725" y="89"/>
                </a:lnTo>
                <a:lnTo>
                  <a:pt x="7736" y="90"/>
                </a:lnTo>
                <a:lnTo>
                  <a:pt x="7747" y="91"/>
                </a:lnTo>
                <a:lnTo>
                  <a:pt x="7751" y="95"/>
                </a:lnTo>
                <a:lnTo>
                  <a:pt x="7755" y="96"/>
                </a:lnTo>
                <a:lnTo>
                  <a:pt x="7758" y="97"/>
                </a:lnTo>
                <a:lnTo>
                  <a:pt x="7762" y="98"/>
                </a:lnTo>
                <a:lnTo>
                  <a:pt x="7770" y="98"/>
                </a:lnTo>
                <a:lnTo>
                  <a:pt x="7779" y="98"/>
                </a:lnTo>
                <a:lnTo>
                  <a:pt x="7786" y="98"/>
                </a:lnTo>
                <a:lnTo>
                  <a:pt x="7794" y="98"/>
                </a:lnTo>
                <a:lnTo>
                  <a:pt x="7797" y="99"/>
                </a:lnTo>
                <a:lnTo>
                  <a:pt x="7801" y="100"/>
                </a:lnTo>
                <a:lnTo>
                  <a:pt x="7805" y="102"/>
                </a:lnTo>
                <a:lnTo>
                  <a:pt x="7809" y="105"/>
                </a:lnTo>
                <a:lnTo>
                  <a:pt x="7812" y="105"/>
                </a:lnTo>
                <a:lnTo>
                  <a:pt x="7815" y="105"/>
                </a:lnTo>
                <a:lnTo>
                  <a:pt x="7815" y="105"/>
                </a:lnTo>
                <a:lnTo>
                  <a:pt x="7820" y="102"/>
                </a:lnTo>
                <a:lnTo>
                  <a:pt x="7823" y="99"/>
                </a:lnTo>
                <a:lnTo>
                  <a:pt x="7823" y="99"/>
                </a:lnTo>
                <a:lnTo>
                  <a:pt x="7823" y="99"/>
                </a:lnTo>
                <a:lnTo>
                  <a:pt x="7847" y="96"/>
                </a:lnTo>
                <a:lnTo>
                  <a:pt x="7873" y="92"/>
                </a:lnTo>
                <a:lnTo>
                  <a:pt x="7885" y="92"/>
                </a:lnTo>
                <a:lnTo>
                  <a:pt x="7897" y="92"/>
                </a:lnTo>
                <a:lnTo>
                  <a:pt x="7910" y="95"/>
                </a:lnTo>
                <a:lnTo>
                  <a:pt x="7922" y="98"/>
                </a:lnTo>
                <a:lnTo>
                  <a:pt x="7932" y="98"/>
                </a:lnTo>
                <a:lnTo>
                  <a:pt x="7941" y="99"/>
                </a:lnTo>
                <a:lnTo>
                  <a:pt x="7951" y="100"/>
                </a:lnTo>
                <a:lnTo>
                  <a:pt x="7960" y="100"/>
                </a:lnTo>
                <a:lnTo>
                  <a:pt x="7967" y="97"/>
                </a:lnTo>
                <a:lnTo>
                  <a:pt x="7975" y="96"/>
                </a:lnTo>
                <a:lnTo>
                  <a:pt x="7982" y="95"/>
                </a:lnTo>
                <a:lnTo>
                  <a:pt x="7990" y="96"/>
                </a:lnTo>
                <a:lnTo>
                  <a:pt x="8004" y="99"/>
                </a:lnTo>
                <a:lnTo>
                  <a:pt x="8020" y="101"/>
                </a:lnTo>
                <a:lnTo>
                  <a:pt x="8035" y="99"/>
                </a:lnTo>
                <a:lnTo>
                  <a:pt x="8052" y="97"/>
                </a:lnTo>
                <a:lnTo>
                  <a:pt x="8055" y="97"/>
                </a:lnTo>
                <a:lnTo>
                  <a:pt x="8059" y="98"/>
                </a:lnTo>
                <a:lnTo>
                  <a:pt x="8063" y="93"/>
                </a:lnTo>
                <a:lnTo>
                  <a:pt x="8069" y="92"/>
                </a:lnTo>
                <a:lnTo>
                  <a:pt x="8073" y="91"/>
                </a:lnTo>
                <a:lnTo>
                  <a:pt x="8077" y="91"/>
                </a:lnTo>
                <a:lnTo>
                  <a:pt x="8087" y="93"/>
                </a:lnTo>
                <a:lnTo>
                  <a:pt x="8096" y="95"/>
                </a:lnTo>
                <a:lnTo>
                  <a:pt x="8104" y="92"/>
                </a:lnTo>
                <a:lnTo>
                  <a:pt x="8112" y="90"/>
                </a:lnTo>
                <a:lnTo>
                  <a:pt x="8121" y="90"/>
                </a:lnTo>
                <a:lnTo>
                  <a:pt x="8129" y="91"/>
                </a:lnTo>
                <a:lnTo>
                  <a:pt x="8135" y="91"/>
                </a:lnTo>
                <a:lnTo>
                  <a:pt x="8143" y="92"/>
                </a:lnTo>
                <a:lnTo>
                  <a:pt x="8152" y="87"/>
                </a:lnTo>
                <a:lnTo>
                  <a:pt x="8162" y="82"/>
                </a:lnTo>
                <a:lnTo>
                  <a:pt x="8166" y="81"/>
                </a:lnTo>
                <a:lnTo>
                  <a:pt x="8172" y="81"/>
                </a:lnTo>
                <a:lnTo>
                  <a:pt x="8176" y="81"/>
                </a:lnTo>
                <a:lnTo>
                  <a:pt x="8182" y="82"/>
                </a:lnTo>
                <a:lnTo>
                  <a:pt x="8203" y="80"/>
                </a:lnTo>
                <a:lnTo>
                  <a:pt x="8224" y="77"/>
                </a:lnTo>
                <a:lnTo>
                  <a:pt x="8245" y="75"/>
                </a:lnTo>
                <a:lnTo>
                  <a:pt x="8266" y="71"/>
                </a:lnTo>
                <a:lnTo>
                  <a:pt x="8288" y="69"/>
                </a:lnTo>
                <a:lnTo>
                  <a:pt x="8309" y="67"/>
                </a:lnTo>
                <a:lnTo>
                  <a:pt x="8330" y="66"/>
                </a:lnTo>
                <a:lnTo>
                  <a:pt x="8351" y="65"/>
                </a:lnTo>
                <a:lnTo>
                  <a:pt x="8362" y="59"/>
                </a:lnTo>
                <a:lnTo>
                  <a:pt x="8371" y="51"/>
                </a:lnTo>
                <a:lnTo>
                  <a:pt x="8374" y="47"/>
                </a:lnTo>
                <a:lnTo>
                  <a:pt x="8378" y="42"/>
                </a:lnTo>
                <a:lnTo>
                  <a:pt x="8379" y="37"/>
                </a:lnTo>
                <a:lnTo>
                  <a:pt x="8380" y="30"/>
                </a:lnTo>
                <a:lnTo>
                  <a:pt x="8383" y="26"/>
                </a:lnTo>
                <a:lnTo>
                  <a:pt x="8388" y="21"/>
                </a:lnTo>
                <a:lnTo>
                  <a:pt x="8388" y="21"/>
                </a:lnTo>
                <a:lnTo>
                  <a:pt x="8380" y="10"/>
                </a:lnTo>
                <a:lnTo>
                  <a:pt x="8373" y="0"/>
                </a:lnTo>
                <a:lnTo>
                  <a:pt x="8421" y="0"/>
                </a:lnTo>
                <a:lnTo>
                  <a:pt x="8419" y="12"/>
                </a:lnTo>
                <a:lnTo>
                  <a:pt x="8417" y="25"/>
                </a:lnTo>
                <a:lnTo>
                  <a:pt x="8415" y="38"/>
                </a:lnTo>
                <a:lnTo>
                  <a:pt x="8413" y="50"/>
                </a:lnTo>
                <a:lnTo>
                  <a:pt x="8413" y="50"/>
                </a:lnTo>
                <a:lnTo>
                  <a:pt x="8414" y="62"/>
                </a:lnTo>
                <a:lnTo>
                  <a:pt x="8415" y="75"/>
                </a:lnTo>
                <a:lnTo>
                  <a:pt x="8417" y="80"/>
                </a:lnTo>
                <a:lnTo>
                  <a:pt x="8419" y="86"/>
                </a:lnTo>
                <a:lnTo>
                  <a:pt x="8421" y="91"/>
                </a:lnTo>
                <a:lnTo>
                  <a:pt x="8424" y="96"/>
                </a:lnTo>
                <a:lnTo>
                  <a:pt x="8440" y="95"/>
                </a:lnTo>
                <a:lnTo>
                  <a:pt x="8455" y="92"/>
                </a:lnTo>
                <a:lnTo>
                  <a:pt x="8464" y="91"/>
                </a:lnTo>
                <a:lnTo>
                  <a:pt x="8474" y="91"/>
                </a:lnTo>
                <a:lnTo>
                  <a:pt x="8483" y="90"/>
                </a:lnTo>
                <a:lnTo>
                  <a:pt x="8493" y="89"/>
                </a:lnTo>
                <a:lnTo>
                  <a:pt x="8503" y="85"/>
                </a:lnTo>
                <a:lnTo>
                  <a:pt x="8513" y="80"/>
                </a:lnTo>
                <a:lnTo>
                  <a:pt x="8523" y="76"/>
                </a:lnTo>
                <a:lnTo>
                  <a:pt x="8534" y="71"/>
                </a:lnTo>
                <a:lnTo>
                  <a:pt x="8534" y="71"/>
                </a:lnTo>
                <a:lnTo>
                  <a:pt x="8540" y="72"/>
                </a:lnTo>
                <a:lnTo>
                  <a:pt x="8547" y="72"/>
                </a:lnTo>
                <a:lnTo>
                  <a:pt x="8552" y="72"/>
                </a:lnTo>
                <a:lnTo>
                  <a:pt x="8558" y="71"/>
                </a:lnTo>
                <a:lnTo>
                  <a:pt x="8570" y="67"/>
                </a:lnTo>
                <a:lnTo>
                  <a:pt x="8581" y="62"/>
                </a:lnTo>
                <a:lnTo>
                  <a:pt x="8591" y="58"/>
                </a:lnTo>
                <a:lnTo>
                  <a:pt x="8603" y="54"/>
                </a:lnTo>
                <a:lnTo>
                  <a:pt x="8609" y="51"/>
                </a:lnTo>
                <a:lnTo>
                  <a:pt x="8614" y="50"/>
                </a:lnTo>
                <a:lnTo>
                  <a:pt x="8620" y="50"/>
                </a:lnTo>
                <a:lnTo>
                  <a:pt x="8627" y="50"/>
                </a:lnTo>
                <a:lnTo>
                  <a:pt x="8632" y="45"/>
                </a:lnTo>
                <a:lnTo>
                  <a:pt x="8637" y="38"/>
                </a:lnTo>
                <a:lnTo>
                  <a:pt x="8640" y="36"/>
                </a:lnTo>
                <a:lnTo>
                  <a:pt x="8642" y="35"/>
                </a:lnTo>
                <a:lnTo>
                  <a:pt x="8647" y="35"/>
                </a:lnTo>
                <a:lnTo>
                  <a:pt x="8651" y="38"/>
                </a:lnTo>
                <a:lnTo>
                  <a:pt x="8659" y="44"/>
                </a:lnTo>
                <a:lnTo>
                  <a:pt x="8667" y="48"/>
                </a:lnTo>
                <a:lnTo>
                  <a:pt x="8670" y="51"/>
                </a:lnTo>
                <a:lnTo>
                  <a:pt x="8672" y="55"/>
                </a:lnTo>
                <a:lnTo>
                  <a:pt x="8673" y="59"/>
                </a:lnTo>
                <a:lnTo>
                  <a:pt x="8672" y="65"/>
                </a:lnTo>
                <a:lnTo>
                  <a:pt x="8671" y="68"/>
                </a:lnTo>
                <a:lnTo>
                  <a:pt x="8669" y="71"/>
                </a:lnTo>
                <a:lnTo>
                  <a:pt x="8665" y="73"/>
                </a:lnTo>
                <a:lnTo>
                  <a:pt x="8661" y="75"/>
                </a:lnTo>
                <a:lnTo>
                  <a:pt x="8653" y="77"/>
                </a:lnTo>
                <a:lnTo>
                  <a:pt x="8644" y="79"/>
                </a:lnTo>
                <a:lnTo>
                  <a:pt x="8639" y="80"/>
                </a:lnTo>
                <a:lnTo>
                  <a:pt x="8633" y="80"/>
                </a:lnTo>
                <a:lnTo>
                  <a:pt x="8628" y="79"/>
                </a:lnTo>
                <a:lnTo>
                  <a:pt x="8623" y="78"/>
                </a:lnTo>
                <a:lnTo>
                  <a:pt x="8618" y="76"/>
                </a:lnTo>
                <a:lnTo>
                  <a:pt x="8612" y="73"/>
                </a:lnTo>
                <a:lnTo>
                  <a:pt x="8608" y="72"/>
                </a:lnTo>
                <a:lnTo>
                  <a:pt x="8602" y="72"/>
                </a:lnTo>
                <a:lnTo>
                  <a:pt x="8598" y="78"/>
                </a:lnTo>
                <a:lnTo>
                  <a:pt x="8591" y="82"/>
                </a:lnTo>
                <a:lnTo>
                  <a:pt x="8584" y="85"/>
                </a:lnTo>
                <a:lnTo>
                  <a:pt x="8578" y="85"/>
                </a:lnTo>
                <a:lnTo>
                  <a:pt x="8578" y="85"/>
                </a:lnTo>
                <a:lnTo>
                  <a:pt x="8578" y="85"/>
                </a:lnTo>
                <a:lnTo>
                  <a:pt x="8554" y="97"/>
                </a:lnTo>
                <a:lnTo>
                  <a:pt x="8532" y="109"/>
                </a:lnTo>
                <a:lnTo>
                  <a:pt x="8522" y="116"/>
                </a:lnTo>
                <a:lnTo>
                  <a:pt x="8512" y="123"/>
                </a:lnTo>
                <a:lnTo>
                  <a:pt x="8503" y="132"/>
                </a:lnTo>
                <a:lnTo>
                  <a:pt x="8494" y="142"/>
                </a:lnTo>
                <a:lnTo>
                  <a:pt x="8488" y="152"/>
                </a:lnTo>
                <a:lnTo>
                  <a:pt x="8479" y="161"/>
                </a:lnTo>
                <a:lnTo>
                  <a:pt x="8469" y="169"/>
                </a:lnTo>
                <a:lnTo>
                  <a:pt x="8459" y="176"/>
                </a:lnTo>
                <a:lnTo>
                  <a:pt x="8444" y="175"/>
                </a:lnTo>
                <a:lnTo>
                  <a:pt x="8430" y="172"/>
                </a:lnTo>
                <a:lnTo>
                  <a:pt x="8423" y="170"/>
                </a:lnTo>
                <a:lnTo>
                  <a:pt x="8418" y="167"/>
                </a:lnTo>
                <a:lnTo>
                  <a:pt x="8412" y="162"/>
                </a:lnTo>
                <a:lnTo>
                  <a:pt x="8406" y="155"/>
                </a:lnTo>
                <a:lnTo>
                  <a:pt x="8401" y="152"/>
                </a:lnTo>
                <a:lnTo>
                  <a:pt x="8398" y="149"/>
                </a:lnTo>
                <a:lnTo>
                  <a:pt x="8395" y="145"/>
                </a:lnTo>
                <a:lnTo>
                  <a:pt x="8394" y="140"/>
                </a:lnTo>
                <a:lnTo>
                  <a:pt x="8393" y="131"/>
                </a:lnTo>
                <a:lnTo>
                  <a:pt x="8391" y="122"/>
                </a:lnTo>
                <a:lnTo>
                  <a:pt x="8383" y="115"/>
                </a:lnTo>
                <a:lnTo>
                  <a:pt x="8376" y="107"/>
                </a:lnTo>
                <a:lnTo>
                  <a:pt x="8341" y="100"/>
                </a:lnTo>
                <a:lnTo>
                  <a:pt x="8325" y="99"/>
                </a:lnTo>
                <a:lnTo>
                  <a:pt x="8311" y="97"/>
                </a:lnTo>
                <a:lnTo>
                  <a:pt x="8295" y="96"/>
                </a:lnTo>
                <a:lnTo>
                  <a:pt x="8280" y="93"/>
                </a:lnTo>
                <a:lnTo>
                  <a:pt x="8280" y="93"/>
                </a:lnTo>
                <a:lnTo>
                  <a:pt x="8280" y="93"/>
                </a:lnTo>
                <a:lnTo>
                  <a:pt x="8279" y="93"/>
                </a:lnTo>
                <a:lnTo>
                  <a:pt x="8268" y="97"/>
                </a:lnTo>
                <a:lnTo>
                  <a:pt x="8258" y="99"/>
                </a:lnTo>
                <a:lnTo>
                  <a:pt x="8248" y="100"/>
                </a:lnTo>
                <a:lnTo>
                  <a:pt x="8238" y="100"/>
                </a:lnTo>
                <a:lnTo>
                  <a:pt x="8216" y="100"/>
                </a:lnTo>
                <a:lnTo>
                  <a:pt x="8195" y="99"/>
                </a:lnTo>
                <a:lnTo>
                  <a:pt x="8185" y="102"/>
                </a:lnTo>
                <a:lnTo>
                  <a:pt x="8175" y="106"/>
                </a:lnTo>
                <a:lnTo>
                  <a:pt x="8165" y="109"/>
                </a:lnTo>
                <a:lnTo>
                  <a:pt x="8154" y="110"/>
                </a:lnTo>
                <a:lnTo>
                  <a:pt x="8144" y="111"/>
                </a:lnTo>
                <a:lnTo>
                  <a:pt x="8133" y="111"/>
                </a:lnTo>
                <a:lnTo>
                  <a:pt x="8123" y="111"/>
                </a:lnTo>
                <a:lnTo>
                  <a:pt x="8112" y="110"/>
                </a:lnTo>
                <a:lnTo>
                  <a:pt x="8099" y="112"/>
                </a:lnTo>
                <a:lnTo>
                  <a:pt x="8085" y="113"/>
                </a:lnTo>
                <a:lnTo>
                  <a:pt x="8071" y="113"/>
                </a:lnTo>
                <a:lnTo>
                  <a:pt x="8057" y="112"/>
                </a:lnTo>
                <a:lnTo>
                  <a:pt x="8023" y="118"/>
                </a:lnTo>
                <a:lnTo>
                  <a:pt x="7989" y="122"/>
                </a:lnTo>
                <a:lnTo>
                  <a:pt x="7971" y="125"/>
                </a:lnTo>
                <a:lnTo>
                  <a:pt x="7954" y="126"/>
                </a:lnTo>
                <a:lnTo>
                  <a:pt x="7936" y="127"/>
                </a:lnTo>
                <a:lnTo>
                  <a:pt x="7919" y="126"/>
                </a:lnTo>
                <a:lnTo>
                  <a:pt x="7910" y="132"/>
                </a:lnTo>
                <a:lnTo>
                  <a:pt x="7901" y="138"/>
                </a:lnTo>
                <a:lnTo>
                  <a:pt x="7896" y="139"/>
                </a:lnTo>
                <a:lnTo>
                  <a:pt x="7891" y="139"/>
                </a:lnTo>
                <a:lnTo>
                  <a:pt x="7885" y="138"/>
                </a:lnTo>
                <a:lnTo>
                  <a:pt x="7880" y="137"/>
                </a:lnTo>
                <a:lnTo>
                  <a:pt x="7867" y="142"/>
                </a:lnTo>
                <a:lnTo>
                  <a:pt x="7855" y="148"/>
                </a:lnTo>
                <a:lnTo>
                  <a:pt x="7845" y="148"/>
                </a:lnTo>
                <a:lnTo>
                  <a:pt x="7835" y="147"/>
                </a:lnTo>
                <a:lnTo>
                  <a:pt x="7814" y="149"/>
                </a:lnTo>
                <a:lnTo>
                  <a:pt x="7793" y="151"/>
                </a:lnTo>
                <a:lnTo>
                  <a:pt x="7783" y="152"/>
                </a:lnTo>
                <a:lnTo>
                  <a:pt x="7773" y="156"/>
                </a:lnTo>
                <a:lnTo>
                  <a:pt x="7768" y="158"/>
                </a:lnTo>
                <a:lnTo>
                  <a:pt x="7764" y="161"/>
                </a:lnTo>
                <a:lnTo>
                  <a:pt x="7760" y="165"/>
                </a:lnTo>
                <a:lnTo>
                  <a:pt x="7755" y="168"/>
                </a:lnTo>
                <a:lnTo>
                  <a:pt x="7752" y="172"/>
                </a:lnTo>
                <a:lnTo>
                  <a:pt x="7748" y="176"/>
                </a:lnTo>
                <a:lnTo>
                  <a:pt x="7743" y="179"/>
                </a:lnTo>
                <a:lnTo>
                  <a:pt x="7737" y="180"/>
                </a:lnTo>
                <a:lnTo>
                  <a:pt x="7728" y="187"/>
                </a:lnTo>
                <a:lnTo>
                  <a:pt x="7721" y="192"/>
                </a:lnTo>
                <a:lnTo>
                  <a:pt x="7718" y="198"/>
                </a:lnTo>
                <a:lnTo>
                  <a:pt x="7716" y="202"/>
                </a:lnTo>
                <a:lnTo>
                  <a:pt x="7716" y="208"/>
                </a:lnTo>
                <a:lnTo>
                  <a:pt x="7716" y="212"/>
                </a:lnTo>
                <a:lnTo>
                  <a:pt x="7717" y="218"/>
                </a:lnTo>
                <a:lnTo>
                  <a:pt x="7718" y="222"/>
                </a:lnTo>
                <a:lnTo>
                  <a:pt x="7721" y="227"/>
                </a:lnTo>
                <a:lnTo>
                  <a:pt x="7724" y="231"/>
                </a:lnTo>
                <a:lnTo>
                  <a:pt x="7730" y="241"/>
                </a:lnTo>
                <a:lnTo>
                  <a:pt x="7735" y="251"/>
                </a:lnTo>
                <a:lnTo>
                  <a:pt x="7737" y="261"/>
                </a:lnTo>
                <a:lnTo>
                  <a:pt x="7740" y="272"/>
                </a:lnTo>
                <a:lnTo>
                  <a:pt x="7741" y="274"/>
                </a:lnTo>
                <a:lnTo>
                  <a:pt x="7741" y="277"/>
                </a:lnTo>
                <a:lnTo>
                  <a:pt x="7745" y="283"/>
                </a:lnTo>
                <a:lnTo>
                  <a:pt x="7747" y="290"/>
                </a:lnTo>
                <a:lnTo>
                  <a:pt x="7747" y="293"/>
                </a:lnTo>
                <a:lnTo>
                  <a:pt x="7746" y="297"/>
                </a:lnTo>
                <a:lnTo>
                  <a:pt x="7745" y="300"/>
                </a:lnTo>
                <a:lnTo>
                  <a:pt x="7742" y="303"/>
                </a:lnTo>
                <a:lnTo>
                  <a:pt x="7741" y="306"/>
                </a:lnTo>
                <a:lnTo>
                  <a:pt x="7737" y="307"/>
                </a:lnTo>
                <a:lnTo>
                  <a:pt x="7735" y="307"/>
                </a:lnTo>
                <a:lnTo>
                  <a:pt x="7733" y="306"/>
                </a:lnTo>
                <a:lnTo>
                  <a:pt x="7730" y="303"/>
                </a:lnTo>
                <a:lnTo>
                  <a:pt x="7728" y="300"/>
                </a:lnTo>
                <a:lnTo>
                  <a:pt x="7727" y="296"/>
                </a:lnTo>
                <a:lnTo>
                  <a:pt x="7728" y="292"/>
                </a:lnTo>
                <a:lnTo>
                  <a:pt x="7731" y="286"/>
                </a:lnTo>
                <a:lnTo>
                  <a:pt x="7732" y="279"/>
                </a:lnTo>
                <a:lnTo>
                  <a:pt x="7727" y="269"/>
                </a:lnTo>
                <a:lnTo>
                  <a:pt x="7723" y="259"/>
                </a:lnTo>
                <a:lnTo>
                  <a:pt x="7718" y="249"/>
                </a:lnTo>
                <a:lnTo>
                  <a:pt x="7715" y="239"/>
                </a:lnTo>
                <a:lnTo>
                  <a:pt x="7711" y="236"/>
                </a:lnTo>
                <a:lnTo>
                  <a:pt x="7707" y="231"/>
                </a:lnTo>
                <a:lnTo>
                  <a:pt x="7705" y="228"/>
                </a:lnTo>
                <a:lnTo>
                  <a:pt x="7703" y="223"/>
                </a:lnTo>
                <a:lnTo>
                  <a:pt x="7701" y="214"/>
                </a:lnTo>
                <a:lnTo>
                  <a:pt x="7696" y="206"/>
                </a:lnTo>
                <a:lnTo>
                  <a:pt x="7693" y="204"/>
                </a:lnTo>
                <a:lnTo>
                  <a:pt x="7690" y="203"/>
                </a:lnTo>
                <a:lnTo>
                  <a:pt x="7676" y="201"/>
                </a:lnTo>
                <a:lnTo>
                  <a:pt x="7664" y="200"/>
                </a:lnTo>
                <a:lnTo>
                  <a:pt x="7651" y="199"/>
                </a:lnTo>
                <a:lnTo>
                  <a:pt x="7637" y="198"/>
                </a:lnTo>
                <a:lnTo>
                  <a:pt x="7633" y="197"/>
                </a:lnTo>
                <a:lnTo>
                  <a:pt x="7628" y="197"/>
                </a:lnTo>
                <a:lnTo>
                  <a:pt x="7616" y="197"/>
                </a:lnTo>
                <a:lnTo>
                  <a:pt x="7603" y="196"/>
                </a:lnTo>
                <a:lnTo>
                  <a:pt x="7597" y="195"/>
                </a:lnTo>
                <a:lnTo>
                  <a:pt x="7591" y="193"/>
                </a:lnTo>
                <a:lnTo>
                  <a:pt x="7585" y="191"/>
                </a:lnTo>
                <a:lnTo>
                  <a:pt x="7578" y="189"/>
                </a:lnTo>
                <a:lnTo>
                  <a:pt x="7578" y="189"/>
                </a:lnTo>
                <a:lnTo>
                  <a:pt x="7578" y="189"/>
                </a:lnTo>
                <a:lnTo>
                  <a:pt x="7572" y="183"/>
                </a:lnTo>
                <a:lnTo>
                  <a:pt x="7566" y="177"/>
                </a:lnTo>
                <a:lnTo>
                  <a:pt x="7563" y="175"/>
                </a:lnTo>
                <a:lnTo>
                  <a:pt x="7558" y="173"/>
                </a:lnTo>
                <a:lnTo>
                  <a:pt x="7554" y="172"/>
                </a:lnTo>
                <a:lnTo>
                  <a:pt x="7550" y="172"/>
                </a:lnTo>
                <a:lnTo>
                  <a:pt x="7550" y="172"/>
                </a:lnTo>
                <a:lnTo>
                  <a:pt x="7550" y="172"/>
                </a:lnTo>
                <a:lnTo>
                  <a:pt x="7548" y="172"/>
                </a:lnTo>
                <a:lnTo>
                  <a:pt x="7548" y="172"/>
                </a:lnTo>
                <a:lnTo>
                  <a:pt x="7545" y="179"/>
                </a:lnTo>
                <a:lnTo>
                  <a:pt x="7542" y="186"/>
                </a:lnTo>
                <a:lnTo>
                  <a:pt x="7537" y="190"/>
                </a:lnTo>
                <a:lnTo>
                  <a:pt x="7532" y="195"/>
                </a:lnTo>
                <a:lnTo>
                  <a:pt x="7521" y="200"/>
                </a:lnTo>
                <a:lnTo>
                  <a:pt x="7507" y="206"/>
                </a:lnTo>
                <a:lnTo>
                  <a:pt x="7510" y="217"/>
                </a:lnTo>
                <a:lnTo>
                  <a:pt x="7511" y="229"/>
                </a:lnTo>
                <a:lnTo>
                  <a:pt x="7515" y="231"/>
                </a:lnTo>
                <a:lnTo>
                  <a:pt x="7518" y="236"/>
                </a:lnTo>
                <a:lnTo>
                  <a:pt x="7522" y="240"/>
                </a:lnTo>
                <a:lnTo>
                  <a:pt x="7523" y="246"/>
                </a:lnTo>
                <a:lnTo>
                  <a:pt x="7524" y="250"/>
                </a:lnTo>
                <a:lnTo>
                  <a:pt x="7525" y="254"/>
                </a:lnTo>
                <a:lnTo>
                  <a:pt x="7525" y="257"/>
                </a:lnTo>
                <a:lnTo>
                  <a:pt x="7526" y="259"/>
                </a:lnTo>
                <a:lnTo>
                  <a:pt x="7528" y="260"/>
                </a:lnTo>
                <a:lnTo>
                  <a:pt x="7531" y="262"/>
                </a:lnTo>
                <a:lnTo>
                  <a:pt x="7535" y="264"/>
                </a:lnTo>
                <a:lnTo>
                  <a:pt x="7538" y="268"/>
                </a:lnTo>
                <a:lnTo>
                  <a:pt x="7542" y="271"/>
                </a:lnTo>
                <a:lnTo>
                  <a:pt x="7544" y="276"/>
                </a:lnTo>
                <a:lnTo>
                  <a:pt x="7548" y="283"/>
                </a:lnTo>
                <a:lnTo>
                  <a:pt x="7552" y="292"/>
                </a:lnTo>
                <a:lnTo>
                  <a:pt x="7555" y="301"/>
                </a:lnTo>
                <a:lnTo>
                  <a:pt x="7558" y="310"/>
                </a:lnTo>
                <a:lnTo>
                  <a:pt x="7562" y="319"/>
                </a:lnTo>
                <a:lnTo>
                  <a:pt x="7567" y="327"/>
                </a:lnTo>
                <a:lnTo>
                  <a:pt x="7574" y="339"/>
                </a:lnTo>
                <a:lnTo>
                  <a:pt x="7580" y="351"/>
                </a:lnTo>
                <a:lnTo>
                  <a:pt x="7587" y="349"/>
                </a:lnTo>
                <a:lnTo>
                  <a:pt x="7594" y="347"/>
                </a:lnTo>
                <a:lnTo>
                  <a:pt x="7601" y="343"/>
                </a:lnTo>
                <a:lnTo>
                  <a:pt x="7606" y="340"/>
                </a:lnTo>
                <a:lnTo>
                  <a:pt x="7611" y="337"/>
                </a:lnTo>
                <a:lnTo>
                  <a:pt x="7614" y="333"/>
                </a:lnTo>
                <a:lnTo>
                  <a:pt x="7617" y="329"/>
                </a:lnTo>
                <a:lnTo>
                  <a:pt x="7620" y="324"/>
                </a:lnTo>
                <a:lnTo>
                  <a:pt x="7621" y="320"/>
                </a:lnTo>
                <a:lnTo>
                  <a:pt x="7621" y="314"/>
                </a:lnTo>
                <a:lnTo>
                  <a:pt x="7621" y="309"/>
                </a:lnTo>
                <a:lnTo>
                  <a:pt x="7618" y="303"/>
                </a:lnTo>
                <a:lnTo>
                  <a:pt x="7616" y="297"/>
                </a:lnTo>
                <a:lnTo>
                  <a:pt x="7613" y="291"/>
                </a:lnTo>
                <a:lnTo>
                  <a:pt x="7610" y="284"/>
                </a:lnTo>
                <a:lnTo>
                  <a:pt x="7605" y="278"/>
                </a:lnTo>
                <a:lnTo>
                  <a:pt x="7598" y="272"/>
                </a:lnTo>
                <a:lnTo>
                  <a:pt x="7593" y="266"/>
                </a:lnTo>
                <a:lnTo>
                  <a:pt x="7590" y="262"/>
                </a:lnTo>
                <a:lnTo>
                  <a:pt x="7587" y="259"/>
                </a:lnTo>
                <a:lnTo>
                  <a:pt x="7585" y="254"/>
                </a:lnTo>
                <a:lnTo>
                  <a:pt x="7583" y="250"/>
                </a:lnTo>
                <a:lnTo>
                  <a:pt x="7588" y="249"/>
                </a:lnTo>
                <a:lnTo>
                  <a:pt x="7594" y="250"/>
                </a:lnTo>
                <a:lnTo>
                  <a:pt x="7600" y="251"/>
                </a:lnTo>
                <a:lnTo>
                  <a:pt x="7605" y="252"/>
                </a:lnTo>
                <a:lnTo>
                  <a:pt x="7610" y="254"/>
                </a:lnTo>
                <a:lnTo>
                  <a:pt x="7614" y="257"/>
                </a:lnTo>
                <a:lnTo>
                  <a:pt x="7617" y="261"/>
                </a:lnTo>
                <a:lnTo>
                  <a:pt x="7621" y="264"/>
                </a:lnTo>
                <a:lnTo>
                  <a:pt x="7626" y="270"/>
                </a:lnTo>
                <a:lnTo>
                  <a:pt x="7631" y="276"/>
                </a:lnTo>
                <a:lnTo>
                  <a:pt x="7634" y="282"/>
                </a:lnTo>
                <a:lnTo>
                  <a:pt x="7637" y="288"/>
                </a:lnTo>
                <a:lnTo>
                  <a:pt x="7643" y="301"/>
                </a:lnTo>
                <a:lnTo>
                  <a:pt x="7647" y="314"/>
                </a:lnTo>
                <a:lnTo>
                  <a:pt x="7652" y="328"/>
                </a:lnTo>
                <a:lnTo>
                  <a:pt x="7656" y="341"/>
                </a:lnTo>
                <a:lnTo>
                  <a:pt x="7662" y="353"/>
                </a:lnTo>
                <a:lnTo>
                  <a:pt x="7668" y="365"/>
                </a:lnTo>
                <a:lnTo>
                  <a:pt x="7668" y="365"/>
                </a:lnTo>
                <a:lnTo>
                  <a:pt x="7676" y="369"/>
                </a:lnTo>
                <a:lnTo>
                  <a:pt x="7684" y="371"/>
                </a:lnTo>
                <a:lnTo>
                  <a:pt x="7691" y="372"/>
                </a:lnTo>
                <a:lnTo>
                  <a:pt x="7697" y="371"/>
                </a:lnTo>
                <a:lnTo>
                  <a:pt x="7704" y="369"/>
                </a:lnTo>
                <a:lnTo>
                  <a:pt x="7710" y="367"/>
                </a:lnTo>
                <a:lnTo>
                  <a:pt x="7721" y="360"/>
                </a:lnTo>
                <a:lnTo>
                  <a:pt x="7732" y="352"/>
                </a:lnTo>
                <a:lnTo>
                  <a:pt x="7752" y="342"/>
                </a:lnTo>
                <a:lnTo>
                  <a:pt x="7773" y="334"/>
                </a:lnTo>
                <a:lnTo>
                  <a:pt x="7784" y="331"/>
                </a:lnTo>
                <a:lnTo>
                  <a:pt x="7795" y="329"/>
                </a:lnTo>
                <a:lnTo>
                  <a:pt x="7806" y="327"/>
                </a:lnTo>
                <a:lnTo>
                  <a:pt x="7817" y="327"/>
                </a:lnTo>
                <a:lnTo>
                  <a:pt x="7824" y="327"/>
                </a:lnTo>
                <a:lnTo>
                  <a:pt x="7831" y="327"/>
                </a:lnTo>
                <a:lnTo>
                  <a:pt x="7833" y="328"/>
                </a:lnTo>
                <a:lnTo>
                  <a:pt x="7835" y="329"/>
                </a:lnTo>
                <a:lnTo>
                  <a:pt x="7837" y="332"/>
                </a:lnTo>
                <a:lnTo>
                  <a:pt x="7839" y="336"/>
                </a:lnTo>
                <a:lnTo>
                  <a:pt x="7839" y="341"/>
                </a:lnTo>
                <a:lnTo>
                  <a:pt x="7837" y="347"/>
                </a:lnTo>
                <a:lnTo>
                  <a:pt x="7833" y="351"/>
                </a:lnTo>
                <a:lnTo>
                  <a:pt x="7829" y="353"/>
                </a:lnTo>
                <a:lnTo>
                  <a:pt x="7820" y="358"/>
                </a:lnTo>
                <a:lnTo>
                  <a:pt x="7811" y="362"/>
                </a:lnTo>
                <a:lnTo>
                  <a:pt x="7803" y="368"/>
                </a:lnTo>
                <a:lnTo>
                  <a:pt x="7796" y="374"/>
                </a:lnTo>
                <a:lnTo>
                  <a:pt x="7789" y="380"/>
                </a:lnTo>
                <a:lnTo>
                  <a:pt x="7781" y="387"/>
                </a:lnTo>
                <a:lnTo>
                  <a:pt x="7773" y="392"/>
                </a:lnTo>
                <a:lnTo>
                  <a:pt x="7765" y="397"/>
                </a:lnTo>
                <a:lnTo>
                  <a:pt x="7764" y="403"/>
                </a:lnTo>
                <a:lnTo>
                  <a:pt x="7763" y="410"/>
                </a:lnTo>
                <a:lnTo>
                  <a:pt x="7763" y="410"/>
                </a:lnTo>
                <a:lnTo>
                  <a:pt x="7763" y="410"/>
                </a:lnTo>
                <a:lnTo>
                  <a:pt x="7763" y="410"/>
                </a:lnTo>
                <a:lnTo>
                  <a:pt x="7775" y="409"/>
                </a:lnTo>
                <a:lnTo>
                  <a:pt x="7787" y="407"/>
                </a:lnTo>
                <a:lnTo>
                  <a:pt x="7792" y="404"/>
                </a:lnTo>
                <a:lnTo>
                  <a:pt x="7796" y="400"/>
                </a:lnTo>
                <a:lnTo>
                  <a:pt x="7800" y="397"/>
                </a:lnTo>
                <a:lnTo>
                  <a:pt x="7803" y="392"/>
                </a:lnTo>
                <a:lnTo>
                  <a:pt x="7806" y="388"/>
                </a:lnTo>
                <a:lnTo>
                  <a:pt x="7811" y="384"/>
                </a:lnTo>
                <a:lnTo>
                  <a:pt x="7815" y="381"/>
                </a:lnTo>
                <a:lnTo>
                  <a:pt x="7821" y="379"/>
                </a:lnTo>
                <a:lnTo>
                  <a:pt x="7824" y="375"/>
                </a:lnTo>
                <a:lnTo>
                  <a:pt x="7827" y="374"/>
                </a:lnTo>
                <a:lnTo>
                  <a:pt x="7832" y="373"/>
                </a:lnTo>
                <a:lnTo>
                  <a:pt x="7835" y="373"/>
                </a:lnTo>
                <a:lnTo>
                  <a:pt x="7853" y="368"/>
                </a:lnTo>
                <a:lnTo>
                  <a:pt x="7871" y="362"/>
                </a:lnTo>
                <a:lnTo>
                  <a:pt x="7880" y="359"/>
                </a:lnTo>
                <a:lnTo>
                  <a:pt x="7889" y="357"/>
                </a:lnTo>
                <a:lnTo>
                  <a:pt x="7896" y="352"/>
                </a:lnTo>
                <a:lnTo>
                  <a:pt x="7905" y="348"/>
                </a:lnTo>
                <a:lnTo>
                  <a:pt x="7910" y="345"/>
                </a:lnTo>
                <a:lnTo>
                  <a:pt x="7913" y="344"/>
                </a:lnTo>
                <a:lnTo>
                  <a:pt x="7917" y="344"/>
                </a:lnTo>
                <a:lnTo>
                  <a:pt x="7921" y="345"/>
                </a:lnTo>
                <a:lnTo>
                  <a:pt x="7923" y="348"/>
                </a:lnTo>
                <a:lnTo>
                  <a:pt x="7925" y="350"/>
                </a:lnTo>
                <a:lnTo>
                  <a:pt x="7926" y="355"/>
                </a:lnTo>
                <a:lnTo>
                  <a:pt x="7926" y="361"/>
                </a:lnTo>
                <a:lnTo>
                  <a:pt x="7934" y="367"/>
                </a:lnTo>
                <a:lnTo>
                  <a:pt x="7943" y="372"/>
                </a:lnTo>
                <a:lnTo>
                  <a:pt x="7950" y="373"/>
                </a:lnTo>
                <a:lnTo>
                  <a:pt x="7954" y="374"/>
                </a:lnTo>
                <a:lnTo>
                  <a:pt x="7956" y="377"/>
                </a:lnTo>
                <a:lnTo>
                  <a:pt x="7956" y="380"/>
                </a:lnTo>
                <a:lnTo>
                  <a:pt x="7953" y="387"/>
                </a:lnTo>
                <a:lnTo>
                  <a:pt x="7949" y="392"/>
                </a:lnTo>
                <a:lnTo>
                  <a:pt x="7941" y="402"/>
                </a:lnTo>
                <a:lnTo>
                  <a:pt x="7933" y="411"/>
                </a:lnTo>
                <a:lnTo>
                  <a:pt x="7924" y="421"/>
                </a:lnTo>
                <a:lnTo>
                  <a:pt x="7916" y="430"/>
                </a:lnTo>
                <a:lnTo>
                  <a:pt x="7911" y="435"/>
                </a:lnTo>
                <a:lnTo>
                  <a:pt x="7906" y="441"/>
                </a:lnTo>
                <a:lnTo>
                  <a:pt x="7903" y="447"/>
                </a:lnTo>
                <a:lnTo>
                  <a:pt x="7902" y="452"/>
                </a:lnTo>
                <a:lnTo>
                  <a:pt x="7902" y="454"/>
                </a:lnTo>
                <a:lnTo>
                  <a:pt x="7903" y="458"/>
                </a:lnTo>
                <a:lnTo>
                  <a:pt x="7904" y="460"/>
                </a:lnTo>
                <a:lnTo>
                  <a:pt x="7906" y="462"/>
                </a:lnTo>
                <a:lnTo>
                  <a:pt x="7912" y="465"/>
                </a:lnTo>
                <a:lnTo>
                  <a:pt x="7922" y="470"/>
                </a:lnTo>
                <a:lnTo>
                  <a:pt x="7934" y="467"/>
                </a:lnTo>
                <a:lnTo>
                  <a:pt x="7946" y="463"/>
                </a:lnTo>
                <a:lnTo>
                  <a:pt x="7950" y="459"/>
                </a:lnTo>
                <a:lnTo>
                  <a:pt x="7954" y="457"/>
                </a:lnTo>
                <a:lnTo>
                  <a:pt x="7959" y="454"/>
                </a:lnTo>
                <a:lnTo>
                  <a:pt x="7962" y="453"/>
                </a:lnTo>
                <a:lnTo>
                  <a:pt x="7971" y="452"/>
                </a:lnTo>
                <a:lnTo>
                  <a:pt x="7981" y="451"/>
                </a:lnTo>
                <a:lnTo>
                  <a:pt x="7990" y="452"/>
                </a:lnTo>
                <a:lnTo>
                  <a:pt x="7999" y="452"/>
                </a:lnTo>
                <a:lnTo>
                  <a:pt x="8007" y="452"/>
                </a:lnTo>
                <a:lnTo>
                  <a:pt x="8016" y="450"/>
                </a:lnTo>
                <a:lnTo>
                  <a:pt x="8029" y="448"/>
                </a:lnTo>
                <a:lnTo>
                  <a:pt x="8041" y="444"/>
                </a:lnTo>
                <a:lnTo>
                  <a:pt x="8046" y="444"/>
                </a:lnTo>
                <a:lnTo>
                  <a:pt x="8052" y="445"/>
                </a:lnTo>
                <a:lnTo>
                  <a:pt x="8054" y="447"/>
                </a:lnTo>
                <a:lnTo>
                  <a:pt x="8057" y="449"/>
                </a:lnTo>
                <a:lnTo>
                  <a:pt x="8060" y="451"/>
                </a:lnTo>
                <a:lnTo>
                  <a:pt x="8063" y="454"/>
                </a:lnTo>
                <a:lnTo>
                  <a:pt x="8069" y="451"/>
                </a:lnTo>
                <a:lnTo>
                  <a:pt x="8074" y="449"/>
                </a:lnTo>
                <a:lnTo>
                  <a:pt x="8101" y="431"/>
                </a:lnTo>
                <a:lnTo>
                  <a:pt x="8128" y="415"/>
                </a:lnTo>
                <a:lnTo>
                  <a:pt x="8142" y="410"/>
                </a:lnTo>
                <a:lnTo>
                  <a:pt x="8156" y="404"/>
                </a:lnTo>
                <a:lnTo>
                  <a:pt x="8164" y="403"/>
                </a:lnTo>
                <a:lnTo>
                  <a:pt x="8172" y="402"/>
                </a:lnTo>
                <a:lnTo>
                  <a:pt x="8180" y="401"/>
                </a:lnTo>
                <a:lnTo>
                  <a:pt x="8189" y="401"/>
                </a:lnTo>
                <a:lnTo>
                  <a:pt x="8170" y="414"/>
                </a:lnTo>
                <a:lnTo>
                  <a:pt x="8152" y="428"/>
                </a:lnTo>
                <a:lnTo>
                  <a:pt x="8133" y="441"/>
                </a:lnTo>
                <a:lnTo>
                  <a:pt x="8115" y="454"/>
                </a:lnTo>
                <a:lnTo>
                  <a:pt x="8110" y="462"/>
                </a:lnTo>
                <a:lnTo>
                  <a:pt x="8103" y="469"/>
                </a:lnTo>
                <a:lnTo>
                  <a:pt x="8095" y="473"/>
                </a:lnTo>
                <a:lnTo>
                  <a:pt x="8087" y="478"/>
                </a:lnTo>
                <a:lnTo>
                  <a:pt x="8071" y="484"/>
                </a:lnTo>
                <a:lnTo>
                  <a:pt x="8055" y="492"/>
                </a:lnTo>
                <a:lnTo>
                  <a:pt x="8054" y="498"/>
                </a:lnTo>
                <a:lnTo>
                  <a:pt x="8053" y="503"/>
                </a:lnTo>
                <a:lnTo>
                  <a:pt x="8051" y="506"/>
                </a:lnTo>
                <a:lnTo>
                  <a:pt x="8047" y="510"/>
                </a:lnTo>
                <a:lnTo>
                  <a:pt x="8040" y="514"/>
                </a:lnTo>
                <a:lnTo>
                  <a:pt x="8030" y="518"/>
                </a:lnTo>
                <a:lnTo>
                  <a:pt x="8025" y="518"/>
                </a:lnTo>
                <a:lnTo>
                  <a:pt x="8021" y="519"/>
                </a:lnTo>
                <a:lnTo>
                  <a:pt x="8017" y="521"/>
                </a:lnTo>
                <a:lnTo>
                  <a:pt x="8014" y="524"/>
                </a:lnTo>
                <a:lnTo>
                  <a:pt x="8017" y="533"/>
                </a:lnTo>
                <a:lnTo>
                  <a:pt x="8022" y="541"/>
                </a:lnTo>
                <a:lnTo>
                  <a:pt x="8021" y="539"/>
                </a:lnTo>
                <a:lnTo>
                  <a:pt x="8019" y="540"/>
                </a:lnTo>
                <a:lnTo>
                  <a:pt x="8020" y="541"/>
                </a:lnTo>
                <a:lnTo>
                  <a:pt x="8020" y="542"/>
                </a:lnTo>
                <a:lnTo>
                  <a:pt x="8021" y="542"/>
                </a:lnTo>
                <a:lnTo>
                  <a:pt x="8022" y="541"/>
                </a:lnTo>
                <a:lnTo>
                  <a:pt x="8026" y="541"/>
                </a:lnTo>
                <a:lnTo>
                  <a:pt x="8031" y="540"/>
                </a:lnTo>
                <a:lnTo>
                  <a:pt x="8034" y="538"/>
                </a:lnTo>
                <a:lnTo>
                  <a:pt x="8037" y="534"/>
                </a:lnTo>
                <a:lnTo>
                  <a:pt x="8037" y="534"/>
                </a:lnTo>
                <a:lnTo>
                  <a:pt x="8037" y="534"/>
                </a:lnTo>
                <a:lnTo>
                  <a:pt x="8044" y="531"/>
                </a:lnTo>
                <a:lnTo>
                  <a:pt x="8051" y="530"/>
                </a:lnTo>
                <a:lnTo>
                  <a:pt x="8056" y="530"/>
                </a:lnTo>
                <a:lnTo>
                  <a:pt x="8063" y="530"/>
                </a:lnTo>
                <a:lnTo>
                  <a:pt x="8076" y="532"/>
                </a:lnTo>
                <a:lnTo>
                  <a:pt x="8090" y="532"/>
                </a:lnTo>
                <a:lnTo>
                  <a:pt x="8096" y="530"/>
                </a:lnTo>
                <a:lnTo>
                  <a:pt x="8102" y="529"/>
                </a:lnTo>
                <a:lnTo>
                  <a:pt x="8108" y="530"/>
                </a:lnTo>
                <a:lnTo>
                  <a:pt x="8113" y="531"/>
                </a:lnTo>
                <a:lnTo>
                  <a:pt x="8119" y="534"/>
                </a:lnTo>
                <a:lnTo>
                  <a:pt x="8124" y="536"/>
                </a:lnTo>
                <a:lnTo>
                  <a:pt x="8130" y="538"/>
                </a:lnTo>
                <a:lnTo>
                  <a:pt x="8135" y="539"/>
                </a:lnTo>
                <a:lnTo>
                  <a:pt x="8139" y="539"/>
                </a:lnTo>
                <a:lnTo>
                  <a:pt x="8141" y="539"/>
                </a:lnTo>
                <a:lnTo>
                  <a:pt x="8150" y="533"/>
                </a:lnTo>
                <a:lnTo>
                  <a:pt x="8159" y="528"/>
                </a:lnTo>
                <a:lnTo>
                  <a:pt x="8166" y="523"/>
                </a:lnTo>
                <a:lnTo>
                  <a:pt x="8174" y="521"/>
                </a:lnTo>
                <a:lnTo>
                  <a:pt x="8182" y="521"/>
                </a:lnTo>
                <a:lnTo>
                  <a:pt x="8189" y="522"/>
                </a:lnTo>
                <a:lnTo>
                  <a:pt x="8204" y="525"/>
                </a:lnTo>
                <a:lnTo>
                  <a:pt x="8219" y="528"/>
                </a:lnTo>
                <a:lnTo>
                  <a:pt x="8229" y="526"/>
                </a:lnTo>
                <a:lnTo>
                  <a:pt x="8239" y="525"/>
                </a:lnTo>
                <a:lnTo>
                  <a:pt x="8249" y="525"/>
                </a:lnTo>
                <a:lnTo>
                  <a:pt x="8259" y="524"/>
                </a:lnTo>
                <a:lnTo>
                  <a:pt x="8265" y="521"/>
                </a:lnTo>
                <a:lnTo>
                  <a:pt x="8272" y="520"/>
                </a:lnTo>
                <a:lnTo>
                  <a:pt x="8279" y="519"/>
                </a:lnTo>
                <a:lnTo>
                  <a:pt x="8284" y="519"/>
                </a:lnTo>
                <a:lnTo>
                  <a:pt x="8298" y="521"/>
                </a:lnTo>
                <a:lnTo>
                  <a:pt x="8311" y="522"/>
                </a:lnTo>
                <a:lnTo>
                  <a:pt x="8320" y="522"/>
                </a:lnTo>
                <a:lnTo>
                  <a:pt x="8328" y="520"/>
                </a:lnTo>
                <a:lnTo>
                  <a:pt x="8334" y="516"/>
                </a:lnTo>
                <a:lnTo>
                  <a:pt x="8342" y="513"/>
                </a:lnTo>
                <a:lnTo>
                  <a:pt x="8350" y="510"/>
                </a:lnTo>
                <a:lnTo>
                  <a:pt x="8358" y="508"/>
                </a:lnTo>
                <a:lnTo>
                  <a:pt x="8365" y="506"/>
                </a:lnTo>
                <a:lnTo>
                  <a:pt x="8373" y="508"/>
                </a:lnTo>
                <a:lnTo>
                  <a:pt x="8380" y="509"/>
                </a:lnTo>
                <a:lnTo>
                  <a:pt x="8385" y="508"/>
                </a:lnTo>
                <a:lnTo>
                  <a:pt x="8391" y="506"/>
                </a:lnTo>
                <a:lnTo>
                  <a:pt x="8398" y="505"/>
                </a:lnTo>
                <a:lnTo>
                  <a:pt x="8403" y="505"/>
                </a:lnTo>
                <a:lnTo>
                  <a:pt x="8409" y="505"/>
                </a:lnTo>
                <a:lnTo>
                  <a:pt x="8414" y="508"/>
                </a:lnTo>
                <a:lnTo>
                  <a:pt x="8420" y="512"/>
                </a:lnTo>
                <a:lnTo>
                  <a:pt x="8423" y="513"/>
                </a:lnTo>
                <a:lnTo>
                  <a:pt x="8427" y="514"/>
                </a:lnTo>
                <a:lnTo>
                  <a:pt x="8430" y="510"/>
                </a:lnTo>
                <a:lnTo>
                  <a:pt x="8434" y="508"/>
                </a:lnTo>
                <a:lnTo>
                  <a:pt x="8440" y="506"/>
                </a:lnTo>
                <a:lnTo>
                  <a:pt x="8444" y="505"/>
                </a:lnTo>
                <a:lnTo>
                  <a:pt x="8454" y="504"/>
                </a:lnTo>
                <a:lnTo>
                  <a:pt x="8464" y="502"/>
                </a:lnTo>
                <a:lnTo>
                  <a:pt x="8464" y="502"/>
                </a:lnTo>
                <a:lnTo>
                  <a:pt x="8464" y="502"/>
                </a:lnTo>
                <a:lnTo>
                  <a:pt x="8468" y="500"/>
                </a:lnTo>
                <a:lnTo>
                  <a:pt x="8471" y="498"/>
                </a:lnTo>
                <a:lnTo>
                  <a:pt x="8475" y="496"/>
                </a:lnTo>
                <a:lnTo>
                  <a:pt x="8479" y="496"/>
                </a:lnTo>
                <a:lnTo>
                  <a:pt x="8487" y="498"/>
                </a:lnTo>
                <a:lnTo>
                  <a:pt x="8495" y="499"/>
                </a:lnTo>
                <a:lnTo>
                  <a:pt x="8500" y="495"/>
                </a:lnTo>
                <a:lnTo>
                  <a:pt x="8504" y="493"/>
                </a:lnTo>
                <a:lnTo>
                  <a:pt x="8510" y="492"/>
                </a:lnTo>
                <a:lnTo>
                  <a:pt x="8514" y="492"/>
                </a:lnTo>
                <a:lnTo>
                  <a:pt x="8519" y="492"/>
                </a:lnTo>
                <a:lnTo>
                  <a:pt x="8524" y="493"/>
                </a:lnTo>
                <a:lnTo>
                  <a:pt x="8529" y="495"/>
                </a:lnTo>
                <a:lnTo>
                  <a:pt x="8534" y="498"/>
                </a:lnTo>
                <a:lnTo>
                  <a:pt x="8537" y="493"/>
                </a:lnTo>
                <a:lnTo>
                  <a:pt x="8540" y="489"/>
                </a:lnTo>
                <a:lnTo>
                  <a:pt x="8543" y="490"/>
                </a:lnTo>
                <a:lnTo>
                  <a:pt x="8551" y="488"/>
                </a:lnTo>
                <a:lnTo>
                  <a:pt x="8558" y="485"/>
                </a:lnTo>
                <a:lnTo>
                  <a:pt x="8565" y="483"/>
                </a:lnTo>
                <a:lnTo>
                  <a:pt x="8573" y="483"/>
                </a:lnTo>
                <a:lnTo>
                  <a:pt x="8590" y="481"/>
                </a:lnTo>
                <a:lnTo>
                  <a:pt x="8605" y="480"/>
                </a:lnTo>
                <a:lnTo>
                  <a:pt x="8630" y="471"/>
                </a:lnTo>
                <a:lnTo>
                  <a:pt x="8654" y="463"/>
                </a:lnTo>
                <a:lnTo>
                  <a:pt x="8668" y="460"/>
                </a:lnTo>
                <a:lnTo>
                  <a:pt x="8680" y="457"/>
                </a:lnTo>
                <a:lnTo>
                  <a:pt x="8693" y="455"/>
                </a:lnTo>
                <a:lnTo>
                  <a:pt x="8707" y="455"/>
                </a:lnTo>
                <a:lnTo>
                  <a:pt x="8708" y="454"/>
                </a:lnTo>
                <a:lnTo>
                  <a:pt x="8709" y="453"/>
                </a:lnTo>
                <a:lnTo>
                  <a:pt x="8709" y="532"/>
                </a:lnTo>
                <a:lnTo>
                  <a:pt x="8704" y="532"/>
                </a:lnTo>
                <a:lnTo>
                  <a:pt x="8700" y="532"/>
                </a:lnTo>
                <a:lnTo>
                  <a:pt x="8695" y="532"/>
                </a:lnTo>
                <a:lnTo>
                  <a:pt x="8690" y="530"/>
                </a:lnTo>
                <a:lnTo>
                  <a:pt x="8675" y="532"/>
                </a:lnTo>
                <a:lnTo>
                  <a:pt x="8660" y="531"/>
                </a:lnTo>
                <a:lnTo>
                  <a:pt x="8645" y="530"/>
                </a:lnTo>
                <a:lnTo>
                  <a:pt x="8630" y="528"/>
                </a:lnTo>
                <a:lnTo>
                  <a:pt x="8615" y="525"/>
                </a:lnTo>
                <a:lnTo>
                  <a:pt x="8601" y="523"/>
                </a:lnTo>
                <a:lnTo>
                  <a:pt x="8585" y="522"/>
                </a:lnTo>
                <a:lnTo>
                  <a:pt x="8570" y="523"/>
                </a:lnTo>
                <a:lnTo>
                  <a:pt x="8557" y="522"/>
                </a:lnTo>
                <a:lnTo>
                  <a:pt x="8547" y="526"/>
                </a:lnTo>
                <a:lnTo>
                  <a:pt x="8537" y="531"/>
                </a:lnTo>
                <a:lnTo>
                  <a:pt x="8531" y="531"/>
                </a:lnTo>
                <a:lnTo>
                  <a:pt x="8525" y="531"/>
                </a:lnTo>
                <a:lnTo>
                  <a:pt x="8521" y="529"/>
                </a:lnTo>
                <a:lnTo>
                  <a:pt x="8515" y="524"/>
                </a:lnTo>
                <a:lnTo>
                  <a:pt x="8502" y="523"/>
                </a:lnTo>
                <a:lnTo>
                  <a:pt x="8499" y="526"/>
                </a:lnTo>
                <a:lnTo>
                  <a:pt x="8495" y="528"/>
                </a:lnTo>
                <a:lnTo>
                  <a:pt x="8491" y="529"/>
                </a:lnTo>
                <a:lnTo>
                  <a:pt x="8488" y="529"/>
                </a:lnTo>
                <a:lnTo>
                  <a:pt x="8480" y="528"/>
                </a:lnTo>
                <a:lnTo>
                  <a:pt x="8472" y="528"/>
                </a:lnTo>
                <a:lnTo>
                  <a:pt x="8471" y="526"/>
                </a:lnTo>
                <a:lnTo>
                  <a:pt x="8470" y="532"/>
                </a:lnTo>
                <a:lnTo>
                  <a:pt x="8469" y="536"/>
                </a:lnTo>
                <a:lnTo>
                  <a:pt x="8467" y="539"/>
                </a:lnTo>
                <a:lnTo>
                  <a:pt x="8463" y="540"/>
                </a:lnTo>
                <a:lnTo>
                  <a:pt x="8457" y="540"/>
                </a:lnTo>
                <a:lnTo>
                  <a:pt x="8449" y="539"/>
                </a:lnTo>
                <a:lnTo>
                  <a:pt x="8443" y="543"/>
                </a:lnTo>
                <a:lnTo>
                  <a:pt x="8437" y="544"/>
                </a:lnTo>
                <a:lnTo>
                  <a:pt x="8431" y="545"/>
                </a:lnTo>
                <a:lnTo>
                  <a:pt x="8424" y="544"/>
                </a:lnTo>
                <a:lnTo>
                  <a:pt x="8412" y="542"/>
                </a:lnTo>
                <a:lnTo>
                  <a:pt x="8400" y="541"/>
                </a:lnTo>
                <a:lnTo>
                  <a:pt x="8398" y="545"/>
                </a:lnTo>
                <a:lnTo>
                  <a:pt x="8393" y="546"/>
                </a:lnTo>
                <a:lnTo>
                  <a:pt x="8389" y="548"/>
                </a:lnTo>
                <a:lnTo>
                  <a:pt x="8384" y="549"/>
                </a:lnTo>
                <a:lnTo>
                  <a:pt x="8355" y="554"/>
                </a:lnTo>
                <a:lnTo>
                  <a:pt x="8325" y="559"/>
                </a:lnTo>
                <a:lnTo>
                  <a:pt x="8296" y="564"/>
                </a:lnTo>
                <a:lnTo>
                  <a:pt x="8266" y="570"/>
                </a:lnTo>
                <a:lnTo>
                  <a:pt x="8254" y="572"/>
                </a:lnTo>
                <a:lnTo>
                  <a:pt x="8242" y="574"/>
                </a:lnTo>
                <a:lnTo>
                  <a:pt x="8230" y="575"/>
                </a:lnTo>
                <a:lnTo>
                  <a:pt x="8218" y="575"/>
                </a:lnTo>
                <a:lnTo>
                  <a:pt x="8205" y="574"/>
                </a:lnTo>
                <a:lnTo>
                  <a:pt x="8193" y="573"/>
                </a:lnTo>
                <a:lnTo>
                  <a:pt x="8181" y="570"/>
                </a:lnTo>
                <a:lnTo>
                  <a:pt x="8170" y="566"/>
                </a:lnTo>
                <a:lnTo>
                  <a:pt x="8165" y="565"/>
                </a:lnTo>
                <a:lnTo>
                  <a:pt x="8162" y="565"/>
                </a:lnTo>
                <a:lnTo>
                  <a:pt x="8158" y="569"/>
                </a:lnTo>
                <a:lnTo>
                  <a:pt x="8154" y="571"/>
                </a:lnTo>
                <a:lnTo>
                  <a:pt x="8153" y="572"/>
                </a:lnTo>
                <a:lnTo>
                  <a:pt x="8150" y="575"/>
                </a:lnTo>
                <a:lnTo>
                  <a:pt x="8146" y="579"/>
                </a:lnTo>
                <a:lnTo>
                  <a:pt x="8143" y="581"/>
                </a:lnTo>
                <a:lnTo>
                  <a:pt x="8140" y="583"/>
                </a:lnTo>
                <a:lnTo>
                  <a:pt x="8132" y="584"/>
                </a:lnTo>
                <a:lnTo>
                  <a:pt x="8124" y="584"/>
                </a:lnTo>
                <a:lnTo>
                  <a:pt x="8109" y="581"/>
                </a:lnTo>
                <a:lnTo>
                  <a:pt x="8093" y="579"/>
                </a:lnTo>
                <a:lnTo>
                  <a:pt x="8089" y="579"/>
                </a:lnTo>
                <a:lnTo>
                  <a:pt x="8085" y="579"/>
                </a:lnTo>
                <a:lnTo>
                  <a:pt x="8085" y="579"/>
                </a:lnTo>
                <a:lnTo>
                  <a:pt x="8084" y="585"/>
                </a:lnTo>
                <a:lnTo>
                  <a:pt x="8081" y="589"/>
                </a:lnTo>
                <a:lnTo>
                  <a:pt x="8077" y="592"/>
                </a:lnTo>
                <a:lnTo>
                  <a:pt x="8074" y="594"/>
                </a:lnTo>
                <a:lnTo>
                  <a:pt x="8070" y="596"/>
                </a:lnTo>
                <a:lnTo>
                  <a:pt x="8061" y="598"/>
                </a:lnTo>
                <a:lnTo>
                  <a:pt x="8052" y="599"/>
                </a:lnTo>
                <a:lnTo>
                  <a:pt x="8047" y="602"/>
                </a:lnTo>
                <a:lnTo>
                  <a:pt x="8044" y="603"/>
                </a:lnTo>
                <a:lnTo>
                  <a:pt x="8040" y="603"/>
                </a:lnTo>
                <a:lnTo>
                  <a:pt x="8034" y="602"/>
                </a:lnTo>
                <a:lnTo>
                  <a:pt x="8023" y="605"/>
                </a:lnTo>
                <a:lnTo>
                  <a:pt x="8012" y="606"/>
                </a:lnTo>
                <a:lnTo>
                  <a:pt x="8001" y="606"/>
                </a:lnTo>
                <a:lnTo>
                  <a:pt x="7991" y="605"/>
                </a:lnTo>
                <a:lnTo>
                  <a:pt x="7969" y="603"/>
                </a:lnTo>
                <a:lnTo>
                  <a:pt x="7946" y="600"/>
                </a:lnTo>
                <a:lnTo>
                  <a:pt x="7942" y="600"/>
                </a:lnTo>
                <a:lnTo>
                  <a:pt x="7937" y="600"/>
                </a:lnTo>
                <a:lnTo>
                  <a:pt x="7935" y="605"/>
                </a:lnTo>
                <a:lnTo>
                  <a:pt x="7932" y="611"/>
                </a:lnTo>
                <a:lnTo>
                  <a:pt x="7929" y="615"/>
                </a:lnTo>
                <a:lnTo>
                  <a:pt x="7924" y="619"/>
                </a:lnTo>
                <a:lnTo>
                  <a:pt x="7915" y="626"/>
                </a:lnTo>
                <a:lnTo>
                  <a:pt x="7905" y="633"/>
                </a:lnTo>
                <a:lnTo>
                  <a:pt x="7895" y="639"/>
                </a:lnTo>
                <a:lnTo>
                  <a:pt x="7885" y="646"/>
                </a:lnTo>
                <a:lnTo>
                  <a:pt x="7881" y="650"/>
                </a:lnTo>
                <a:lnTo>
                  <a:pt x="7877" y="654"/>
                </a:lnTo>
                <a:lnTo>
                  <a:pt x="7874" y="659"/>
                </a:lnTo>
                <a:lnTo>
                  <a:pt x="7871" y="664"/>
                </a:lnTo>
                <a:lnTo>
                  <a:pt x="7872" y="670"/>
                </a:lnTo>
                <a:lnTo>
                  <a:pt x="7873" y="675"/>
                </a:lnTo>
                <a:lnTo>
                  <a:pt x="7874" y="680"/>
                </a:lnTo>
                <a:lnTo>
                  <a:pt x="7877" y="684"/>
                </a:lnTo>
                <a:lnTo>
                  <a:pt x="7880" y="689"/>
                </a:lnTo>
                <a:lnTo>
                  <a:pt x="7884" y="693"/>
                </a:lnTo>
                <a:lnTo>
                  <a:pt x="7889" y="695"/>
                </a:lnTo>
                <a:lnTo>
                  <a:pt x="7894" y="697"/>
                </a:lnTo>
                <a:lnTo>
                  <a:pt x="7894" y="699"/>
                </a:lnTo>
                <a:lnTo>
                  <a:pt x="7894" y="697"/>
                </a:lnTo>
                <a:lnTo>
                  <a:pt x="7904" y="700"/>
                </a:lnTo>
                <a:lnTo>
                  <a:pt x="7914" y="703"/>
                </a:lnTo>
                <a:lnTo>
                  <a:pt x="7923" y="706"/>
                </a:lnTo>
                <a:lnTo>
                  <a:pt x="7931" y="713"/>
                </a:lnTo>
                <a:lnTo>
                  <a:pt x="7961" y="709"/>
                </a:lnTo>
                <a:lnTo>
                  <a:pt x="7975" y="714"/>
                </a:lnTo>
                <a:lnTo>
                  <a:pt x="7991" y="719"/>
                </a:lnTo>
                <a:lnTo>
                  <a:pt x="7991" y="719"/>
                </a:lnTo>
                <a:lnTo>
                  <a:pt x="7993" y="716"/>
                </a:lnTo>
                <a:lnTo>
                  <a:pt x="7996" y="715"/>
                </a:lnTo>
                <a:lnTo>
                  <a:pt x="8000" y="715"/>
                </a:lnTo>
                <a:lnTo>
                  <a:pt x="8002" y="715"/>
                </a:lnTo>
                <a:lnTo>
                  <a:pt x="8004" y="716"/>
                </a:lnTo>
                <a:lnTo>
                  <a:pt x="8006" y="717"/>
                </a:lnTo>
                <a:lnTo>
                  <a:pt x="8007" y="720"/>
                </a:lnTo>
                <a:lnTo>
                  <a:pt x="8007" y="722"/>
                </a:lnTo>
                <a:lnTo>
                  <a:pt x="8009" y="726"/>
                </a:lnTo>
                <a:lnTo>
                  <a:pt x="8010" y="730"/>
                </a:lnTo>
                <a:lnTo>
                  <a:pt x="8012" y="733"/>
                </a:lnTo>
                <a:lnTo>
                  <a:pt x="8015" y="735"/>
                </a:lnTo>
                <a:lnTo>
                  <a:pt x="8022" y="739"/>
                </a:lnTo>
                <a:lnTo>
                  <a:pt x="8029" y="743"/>
                </a:lnTo>
                <a:lnTo>
                  <a:pt x="8017" y="747"/>
                </a:lnTo>
                <a:lnTo>
                  <a:pt x="8009" y="752"/>
                </a:lnTo>
                <a:lnTo>
                  <a:pt x="8003" y="754"/>
                </a:lnTo>
                <a:lnTo>
                  <a:pt x="7997" y="756"/>
                </a:lnTo>
                <a:lnTo>
                  <a:pt x="7993" y="756"/>
                </a:lnTo>
                <a:lnTo>
                  <a:pt x="7986" y="756"/>
                </a:lnTo>
                <a:lnTo>
                  <a:pt x="7980" y="756"/>
                </a:lnTo>
                <a:lnTo>
                  <a:pt x="7972" y="757"/>
                </a:lnTo>
                <a:lnTo>
                  <a:pt x="7969" y="757"/>
                </a:lnTo>
                <a:lnTo>
                  <a:pt x="7965" y="757"/>
                </a:lnTo>
                <a:lnTo>
                  <a:pt x="7962" y="755"/>
                </a:lnTo>
                <a:lnTo>
                  <a:pt x="7959" y="753"/>
                </a:lnTo>
                <a:lnTo>
                  <a:pt x="7956" y="752"/>
                </a:lnTo>
                <a:lnTo>
                  <a:pt x="7954" y="756"/>
                </a:lnTo>
                <a:lnTo>
                  <a:pt x="7953" y="760"/>
                </a:lnTo>
                <a:lnTo>
                  <a:pt x="7950" y="762"/>
                </a:lnTo>
                <a:lnTo>
                  <a:pt x="7947" y="763"/>
                </a:lnTo>
                <a:lnTo>
                  <a:pt x="7941" y="763"/>
                </a:lnTo>
                <a:lnTo>
                  <a:pt x="7934" y="760"/>
                </a:lnTo>
                <a:lnTo>
                  <a:pt x="7923" y="756"/>
                </a:lnTo>
                <a:lnTo>
                  <a:pt x="7911" y="753"/>
                </a:lnTo>
                <a:lnTo>
                  <a:pt x="7902" y="753"/>
                </a:lnTo>
                <a:lnTo>
                  <a:pt x="7892" y="752"/>
                </a:lnTo>
                <a:lnTo>
                  <a:pt x="7883" y="752"/>
                </a:lnTo>
                <a:lnTo>
                  <a:pt x="7873" y="752"/>
                </a:lnTo>
                <a:lnTo>
                  <a:pt x="7870" y="755"/>
                </a:lnTo>
                <a:lnTo>
                  <a:pt x="7866" y="756"/>
                </a:lnTo>
                <a:lnTo>
                  <a:pt x="7862" y="756"/>
                </a:lnTo>
                <a:lnTo>
                  <a:pt x="7857" y="756"/>
                </a:lnTo>
                <a:lnTo>
                  <a:pt x="7850" y="758"/>
                </a:lnTo>
                <a:lnTo>
                  <a:pt x="7841" y="761"/>
                </a:lnTo>
                <a:lnTo>
                  <a:pt x="7833" y="767"/>
                </a:lnTo>
                <a:lnTo>
                  <a:pt x="7832" y="775"/>
                </a:lnTo>
                <a:lnTo>
                  <a:pt x="7833" y="783"/>
                </a:lnTo>
                <a:lnTo>
                  <a:pt x="7834" y="791"/>
                </a:lnTo>
                <a:lnTo>
                  <a:pt x="7837" y="798"/>
                </a:lnTo>
                <a:lnTo>
                  <a:pt x="7844" y="814"/>
                </a:lnTo>
                <a:lnTo>
                  <a:pt x="7849" y="831"/>
                </a:lnTo>
                <a:lnTo>
                  <a:pt x="7851" y="838"/>
                </a:lnTo>
                <a:lnTo>
                  <a:pt x="7853" y="846"/>
                </a:lnTo>
                <a:lnTo>
                  <a:pt x="7853" y="855"/>
                </a:lnTo>
                <a:lnTo>
                  <a:pt x="7853" y="864"/>
                </a:lnTo>
                <a:lnTo>
                  <a:pt x="7854" y="870"/>
                </a:lnTo>
                <a:lnTo>
                  <a:pt x="7855" y="875"/>
                </a:lnTo>
                <a:lnTo>
                  <a:pt x="7855" y="875"/>
                </a:lnTo>
                <a:lnTo>
                  <a:pt x="7862" y="876"/>
                </a:lnTo>
                <a:lnTo>
                  <a:pt x="7867" y="877"/>
                </a:lnTo>
                <a:lnTo>
                  <a:pt x="7872" y="880"/>
                </a:lnTo>
                <a:lnTo>
                  <a:pt x="7876" y="883"/>
                </a:lnTo>
                <a:lnTo>
                  <a:pt x="7880" y="887"/>
                </a:lnTo>
                <a:lnTo>
                  <a:pt x="7882" y="892"/>
                </a:lnTo>
                <a:lnTo>
                  <a:pt x="7883" y="897"/>
                </a:lnTo>
                <a:lnTo>
                  <a:pt x="7884" y="904"/>
                </a:lnTo>
                <a:lnTo>
                  <a:pt x="7895" y="907"/>
                </a:lnTo>
                <a:lnTo>
                  <a:pt x="7903" y="912"/>
                </a:lnTo>
                <a:lnTo>
                  <a:pt x="7910" y="918"/>
                </a:lnTo>
                <a:lnTo>
                  <a:pt x="7915" y="925"/>
                </a:lnTo>
                <a:lnTo>
                  <a:pt x="7919" y="933"/>
                </a:lnTo>
                <a:lnTo>
                  <a:pt x="7922" y="942"/>
                </a:lnTo>
                <a:lnTo>
                  <a:pt x="7924" y="951"/>
                </a:lnTo>
                <a:lnTo>
                  <a:pt x="7926" y="961"/>
                </a:lnTo>
                <a:lnTo>
                  <a:pt x="7931" y="961"/>
                </a:lnTo>
                <a:lnTo>
                  <a:pt x="7935" y="961"/>
                </a:lnTo>
                <a:lnTo>
                  <a:pt x="7939" y="962"/>
                </a:lnTo>
                <a:lnTo>
                  <a:pt x="7942" y="963"/>
                </a:lnTo>
                <a:lnTo>
                  <a:pt x="7945" y="966"/>
                </a:lnTo>
                <a:lnTo>
                  <a:pt x="7947" y="969"/>
                </a:lnTo>
                <a:lnTo>
                  <a:pt x="7949" y="974"/>
                </a:lnTo>
                <a:lnTo>
                  <a:pt x="7949" y="978"/>
                </a:lnTo>
                <a:lnTo>
                  <a:pt x="7954" y="979"/>
                </a:lnTo>
                <a:lnTo>
                  <a:pt x="7960" y="981"/>
                </a:lnTo>
                <a:lnTo>
                  <a:pt x="7971" y="982"/>
                </a:lnTo>
                <a:lnTo>
                  <a:pt x="7982" y="982"/>
                </a:lnTo>
                <a:lnTo>
                  <a:pt x="7982" y="975"/>
                </a:lnTo>
                <a:lnTo>
                  <a:pt x="7982" y="967"/>
                </a:lnTo>
                <a:lnTo>
                  <a:pt x="7982" y="964"/>
                </a:lnTo>
                <a:lnTo>
                  <a:pt x="7983" y="962"/>
                </a:lnTo>
                <a:lnTo>
                  <a:pt x="7986" y="961"/>
                </a:lnTo>
                <a:lnTo>
                  <a:pt x="7992" y="961"/>
                </a:lnTo>
                <a:lnTo>
                  <a:pt x="7996" y="962"/>
                </a:lnTo>
                <a:lnTo>
                  <a:pt x="7999" y="964"/>
                </a:lnTo>
                <a:lnTo>
                  <a:pt x="8000" y="966"/>
                </a:lnTo>
                <a:lnTo>
                  <a:pt x="8000" y="969"/>
                </a:lnTo>
                <a:lnTo>
                  <a:pt x="7997" y="977"/>
                </a:lnTo>
                <a:lnTo>
                  <a:pt x="7997" y="984"/>
                </a:lnTo>
                <a:lnTo>
                  <a:pt x="8004" y="986"/>
                </a:lnTo>
                <a:lnTo>
                  <a:pt x="8012" y="988"/>
                </a:lnTo>
                <a:lnTo>
                  <a:pt x="8016" y="985"/>
                </a:lnTo>
                <a:lnTo>
                  <a:pt x="8022" y="983"/>
                </a:lnTo>
                <a:lnTo>
                  <a:pt x="8025" y="982"/>
                </a:lnTo>
                <a:lnTo>
                  <a:pt x="8029" y="981"/>
                </a:lnTo>
                <a:lnTo>
                  <a:pt x="8032" y="982"/>
                </a:lnTo>
                <a:lnTo>
                  <a:pt x="8035" y="983"/>
                </a:lnTo>
                <a:lnTo>
                  <a:pt x="8054" y="983"/>
                </a:lnTo>
                <a:lnTo>
                  <a:pt x="8073" y="983"/>
                </a:lnTo>
                <a:lnTo>
                  <a:pt x="8092" y="983"/>
                </a:lnTo>
                <a:lnTo>
                  <a:pt x="8111" y="983"/>
                </a:lnTo>
                <a:lnTo>
                  <a:pt x="8112" y="979"/>
                </a:lnTo>
                <a:lnTo>
                  <a:pt x="8113" y="976"/>
                </a:lnTo>
                <a:lnTo>
                  <a:pt x="8115" y="974"/>
                </a:lnTo>
                <a:lnTo>
                  <a:pt x="8118" y="972"/>
                </a:lnTo>
                <a:lnTo>
                  <a:pt x="8120" y="971"/>
                </a:lnTo>
                <a:lnTo>
                  <a:pt x="8122" y="969"/>
                </a:lnTo>
                <a:lnTo>
                  <a:pt x="8125" y="969"/>
                </a:lnTo>
                <a:lnTo>
                  <a:pt x="8130" y="971"/>
                </a:lnTo>
                <a:lnTo>
                  <a:pt x="8132" y="967"/>
                </a:lnTo>
                <a:lnTo>
                  <a:pt x="8135" y="964"/>
                </a:lnTo>
                <a:lnTo>
                  <a:pt x="8138" y="963"/>
                </a:lnTo>
                <a:lnTo>
                  <a:pt x="8141" y="961"/>
                </a:lnTo>
                <a:lnTo>
                  <a:pt x="8148" y="959"/>
                </a:lnTo>
                <a:lnTo>
                  <a:pt x="8154" y="958"/>
                </a:lnTo>
                <a:lnTo>
                  <a:pt x="8162" y="958"/>
                </a:lnTo>
                <a:lnTo>
                  <a:pt x="8169" y="958"/>
                </a:lnTo>
                <a:lnTo>
                  <a:pt x="8175" y="957"/>
                </a:lnTo>
                <a:lnTo>
                  <a:pt x="8182" y="954"/>
                </a:lnTo>
                <a:lnTo>
                  <a:pt x="8201" y="956"/>
                </a:lnTo>
                <a:lnTo>
                  <a:pt x="8221" y="956"/>
                </a:lnTo>
                <a:lnTo>
                  <a:pt x="8225" y="957"/>
                </a:lnTo>
                <a:lnTo>
                  <a:pt x="8230" y="958"/>
                </a:lnTo>
                <a:lnTo>
                  <a:pt x="8233" y="961"/>
                </a:lnTo>
                <a:lnTo>
                  <a:pt x="8238" y="963"/>
                </a:lnTo>
                <a:lnTo>
                  <a:pt x="8241" y="967"/>
                </a:lnTo>
                <a:lnTo>
                  <a:pt x="8243" y="972"/>
                </a:lnTo>
                <a:lnTo>
                  <a:pt x="8245" y="977"/>
                </a:lnTo>
                <a:lnTo>
                  <a:pt x="8246" y="985"/>
                </a:lnTo>
                <a:lnTo>
                  <a:pt x="8253" y="989"/>
                </a:lnTo>
                <a:lnTo>
                  <a:pt x="8261" y="993"/>
                </a:lnTo>
                <a:lnTo>
                  <a:pt x="8268" y="995"/>
                </a:lnTo>
                <a:lnTo>
                  <a:pt x="8275" y="996"/>
                </a:lnTo>
                <a:lnTo>
                  <a:pt x="8279" y="995"/>
                </a:lnTo>
                <a:lnTo>
                  <a:pt x="8281" y="996"/>
                </a:lnTo>
                <a:lnTo>
                  <a:pt x="8288" y="993"/>
                </a:lnTo>
                <a:lnTo>
                  <a:pt x="8295" y="992"/>
                </a:lnTo>
                <a:lnTo>
                  <a:pt x="8302" y="992"/>
                </a:lnTo>
                <a:lnTo>
                  <a:pt x="8309" y="992"/>
                </a:lnTo>
                <a:lnTo>
                  <a:pt x="8323" y="995"/>
                </a:lnTo>
                <a:lnTo>
                  <a:pt x="8338" y="996"/>
                </a:lnTo>
                <a:lnTo>
                  <a:pt x="8342" y="994"/>
                </a:lnTo>
                <a:lnTo>
                  <a:pt x="8346" y="991"/>
                </a:lnTo>
                <a:lnTo>
                  <a:pt x="8346" y="991"/>
                </a:lnTo>
                <a:lnTo>
                  <a:pt x="8348" y="991"/>
                </a:lnTo>
                <a:lnTo>
                  <a:pt x="8355" y="993"/>
                </a:lnTo>
                <a:lnTo>
                  <a:pt x="8364" y="996"/>
                </a:lnTo>
                <a:lnTo>
                  <a:pt x="8373" y="998"/>
                </a:lnTo>
                <a:lnTo>
                  <a:pt x="8382" y="1001"/>
                </a:lnTo>
                <a:lnTo>
                  <a:pt x="8390" y="996"/>
                </a:lnTo>
                <a:lnTo>
                  <a:pt x="8398" y="994"/>
                </a:lnTo>
                <a:lnTo>
                  <a:pt x="8401" y="993"/>
                </a:lnTo>
                <a:lnTo>
                  <a:pt x="8405" y="993"/>
                </a:lnTo>
                <a:lnTo>
                  <a:pt x="8410" y="995"/>
                </a:lnTo>
                <a:lnTo>
                  <a:pt x="8414" y="997"/>
                </a:lnTo>
                <a:lnTo>
                  <a:pt x="8422" y="998"/>
                </a:lnTo>
                <a:lnTo>
                  <a:pt x="8429" y="1001"/>
                </a:lnTo>
                <a:lnTo>
                  <a:pt x="8435" y="1004"/>
                </a:lnTo>
                <a:lnTo>
                  <a:pt x="8441" y="1008"/>
                </a:lnTo>
                <a:lnTo>
                  <a:pt x="8441" y="1008"/>
                </a:lnTo>
                <a:lnTo>
                  <a:pt x="8448" y="1013"/>
                </a:lnTo>
                <a:lnTo>
                  <a:pt x="8452" y="1018"/>
                </a:lnTo>
                <a:lnTo>
                  <a:pt x="8454" y="1024"/>
                </a:lnTo>
                <a:lnTo>
                  <a:pt x="8455" y="1030"/>
                </a:lnTo>
                <a:lnTo>
                  <a:pt x="8453" y="1043"/>
                </a:lnTo>
                <a:lnTo>
                  <a:pt x="8452" y="1056"/>
                </a:lnTo>
                <a:lnTo>
                  <a:pt x="8445" y="1063"/>
                </a:lnTo>
                <a:lnTo>
                  <a:pt x="8439" y="1069"/>
                </a:lnTo>
                <a:lnTo>
                  <a:pt x="8434" y="1072"/>
                </a:lnTo>
                <a:lnTo>
                  <a:pt x="8430" y="1073"/>
                </a:lnTo>
                <a:lnTo>
                  <a:pt x="8425" y="1074"/>
                </a:lnTo>
                <a:lnTo>
                  <a:pt x="8420" y="1075"/>
                </a:lnTo>
                <a:lnTo>
                  <a:pt x="8419" y="1074"/>
                </a:lnTo>
                <a:lnTo>
                  <a:pt x="8414" y="1077"/>
                </a:lnTo>
                <a:lnTo>
                  <a:pt x="8410" y="1079"/>
                </a:lnTo>
                <a:lnTo>
                  <a:pt x="8404" y="1082"/>
                </a:lnTo>
                <a:lnTo>
                  <a:pt x="8400" y="1083"/>
                </a:lnTo>
                <a:lnTo>
                  <a:pt x="8389" y="1085"/>
                </a:lnTo>
                <a:lnTo>
                  <a:pt x="8379" y="1085"/>
                </a:lnTo>
                <a:lnTo>
                  <a:pt x="8376" y="1085"/>
                </a:lnTo>
                <a:lnTo>
                  <a:pt x="8374" y="1084"/>
                </a:lnTo>
                <a:lnTo>
                  <a:pt x="8368" y="1086"/>
                </a:lnTo>
                <a:lnTo>
                  <a:pt x="8362" y="1088"/>
                </a:lnTo>
                <a:lnTo>
                  <a:pt x="8359" y="1088"/>
                </a:lnTo>
                <a:lnTo>
                  <a:pt x="8355" y="1089"/>
                </a:lnTo>
                <a:lnTo>
                  <a:pt x="8352" y="1089"/>
                </a:lnTo>
                <a:lnTo>
                  <a:pt x="8349" y="1087"/>
                </a:lnTo>
                <a:lnTo>
                  <a:pt x="8346" y="1092"/>
                </a:lnTo>
                <a:lnTo>
                  <a:pt x="8342" y="1094"/>
                </a:lnTo>
                <a:lnTo>
                  <a:pt x="8338" y="1094"/>
                </a:lnTo>
                <a:lnTo>
                  <a:pt x="8333" y="1094"/>
                </a:lnTo>
                <a:lnTo>
                  <a:pt x="8329" y="1097"/>
                </a:lnTo>
                <a:lnTo>
                  <a:pt x="8324" y="1099"/>
                </a:lnTo>
                <a:lnTo>
                  <a:pt x="8319" y="1099"/>
                </a:lnTo>
                <a:lnTo>
                  <a:pt x="8314" y="1099"/>
                </a:lnTo>
                <a:lnTo>
                  <a:pt x="8304" y="1098"/>
                </a:lnTo>
                <a:lnTo>
                  <a:pt x="8295" y="1097"/>
                </a:lnTo>
                <a:lnTo>
                  <a:pt x="8292" y="1099"/>
                </a:lnTo>
                <a:lnTo>
                  <a:pt x="8290" y="1102"/>
                </a:lnTo>
                <a:lnTo>
                  <a:pt x="8286" y="1103"/>
                </a:lnTo>
                <a:lnTo>
                  <a:pt x="8284" y="1103"/>
                </a:lnTo>
                <a:lnTo>
                  <a:pt x="8278" y="1103"/>
                </a:lnTo>
                <a:lnTo>
                  <a:pt x="8271" y="1102"/>
                </a:lnTo>
                <a:lnTo>
                  <a:pt x="8264" y="1105"/>
                </a:lnTo>
                <a:lnTo>
                  <a:pt x="8256" y="1108"/>
                </a:lnTo>
                <a:lnTo>
                  <a:pt x="8256" y="1108"/>
                </a:lnTo>
                <a:lnTo>
                  <a:pt x="8244" y="1117"/>
                </a:lnTo>
                <a:lnTo>
                  <a:pt x="8231" y="1127"/>
                </a:lnTo>
                <a:lnTo>
                  <a:pt x="8231" y="1130"/>
                </a:lnTo>
                <a:lnTo>
                  <a:pt x="8229" y="1134"/>
                </a:lnTo>
                <a:lnTo>
                  <a:pt x="8226" y="1137"/>
                </a:lnTo>
                <a:lnTo>
                  <a:pt x="8224" y="1140"/>
                </a:lnTo>
                <a:lnTo>
                  <a:pt x="8222" y="1144"/>
                </a:lnTo>
                <a:lnTo>
                  <a:pt x="8220" y="1147"/>
                </a:lnTo>
                <a:lnTo>
                  <a:pt x="8220" y="1152"/>
                </a:lnTo>
                <a:lnTo>
                  <a:pt x="8221" y="1156"/>
                </a:lnTo>
                <a:lnTo>
                  <a:pt x="8222" y="1175"/>
                </a:lnTo>
                <a:lnTo>
                  <a:pt x="8224" y="1194"/>
                </a:lnTo>
                <a:lnTo>
                  <a:pt x="8225" y="1213"/>
                </a:lnTo>
                <a:lnTo>
                  <a:pt x="8226" y="1231"/>
                </a:lnTo>
                <a:lnTo>
                  <a:pt x="8229" y="1244"/>
                </a:lnTo>
                <a:lnTo>
                  <a:pt x="8231" y="1256"/>
                </a:lnTo>
                <a:lnTo>
                  <a:pt x="8238" y="1256"/>
                </a:lnTo>
                <a:lnTo>
                  <a:pt x="8244" y="1257"/>
                </a:lnTo>
                <a:lnTo>
                  <a:pt x="8263" y="1250"/>
                </a:lnTo>
                <a:lnTo>
                  <a:pt x="8282" y="1246"/>
                </a:lnTo>
                <a:lnTo>
                  <a:pt x="8302" y="1244"/>
                </a:lnTo>
                <a:lnTo>
                  <a:pt x="8322" y="1244"/>
                </a:lnTo>
                <a:lnTo>
                  <a:pt x="8326" y="1240"/>
                </a:lnTo>
                <a:lnTo>
                  <a:pt x="8331" y="1239"/>
                </a:lnTo>
                <a:lnTo>
                  <a:pt x="8334" y="1238"/>
                </a:lnTo>
                <a:lnTo>
                  <a:pt x="8339" y="1238"/>
                </a:lnTo>
                <a:lnTo>
                  <a:pt x="8342" y="1239"/>
                </a:lnTo>
                <a:lnTo>
                  <a:pt x="8345" y="1241"/>
                </a:lnTo>
                <a:lnTo>
                  <a:pt x="8350" y="1245"/>
                </a:lnTo>
                <a:lnTo>
                  <a:pt x="8353" y="1248"/>
                </a:lnTo>
                <a:lnTo>
                  <a:pt x="8360" y="1249"/>
                </a:lnTo>
                <a:lnTo>
                  <a:pt x="8368" y="1250"/>
                </a:lnTo>
                <a:lnTo>
                  <a:pt x="8368" y="1250"/>
                </a:lnTo>
                <a:lnTo>
                  <a:pt x="8370" y="1244"/>
                </a:lnTo>
                <a:lnTo>
                  <a:pt x="8373" y="1239"/>
                </a:lnTo>
                <a:lnTo>
                  <a:pt x="8378" y="1236"/>
                </a:lnTo>
                <a:lnTo>
                  <a:pt x="8383" y="1235"/>
                </a:lnTo>
                <a:lnTo>
                  <a:pt x="8394" y="1234"/>
                </a:lnTo>
                <a:lnTo>
                  <a:pt x="8405" y="1231"/>
                </a:lnTo>
                <a:lnTo>
                  <a:pt x="8455" y="1193"/>
                </a:lnTo>
                <a:lnTo>
                  <a:pt x="8443" y="1176"/>
                </a:lnTo>
                <a:lnTo>
                  <a:pt x="8438" y="1171"/>
                </a:lnTo>
                <a:lnTo>
                  <a:pt x="8432" y="1167"/>
                </a:lnTo>
                <a:lnTo>
                  <a:pt x="8430" y="1164"/>
                </a:lnTo>
                <a:lnTo>
                  <a:pt x="8429" y="1160"/>
                </a:lnTo>
                <a:lnTo>
                  <a:pt x="8428" y="1157"/>
                </a:lnTo>
                <a:lnTo>
                  <a:pt x="8428" y="1153"/>
                </a:lnTo>
                <a:lnTo>
                  <a:pt x="8432" y="1153"/>
                </a:lnTo>
                <a:lnTo>
                  <a:pt x="8437" y="1153"/>
                </a:lnTo>
                <a:lnTo>
                  <a:pt x="8440" y="1155"/>
                </a:lnTo>
                <a:lnTo>
                  <a:pt x="8442" y="1157"/>
                </a:lnTo>
                <a:lnTo>
                  <a:pt x="8448" y="1164"/>
                </a:lnTo>
                <a:lnTo>
                  <a:pt x="8453" y="1168"/>
                </a:lnTo>
                <a:lnTo>
                  <a:pt x="8464" y="1170"/>
                </a:lnTo>
                <a:lnTo>
                  <a:pt x="8475" y="1173"/>
                </a:lnTo>
                <a:lnTo>
                  <a:pt x="8475" y="1173"/>
                </a:lnTo>
                <a:lnTo>
                  <a:pt x="8478" y="1166"/>
                </a:lnTo>
                <a:lnTo>
                  <a:pt x="8480" y="1161"/>
                </a:lnTo>
                <a:lnTo>
                  <a:pt x="8484" y="1159"/>
                </a:lnTo>
                <a:lnTo>
                  <a:pt x="8489" y="1158"/>
                </a:lnTo>
                <a:lnTo>
                  <a:pt x="8499" y="1156"/>
                </a:lnTo>
                <a:lnTo>
                  <a:pt x="8509" y="1153"/>
                </a:lnTo>
                <a:lnTo>
                  <a:pt x="8521" y="1147"/>
                </a:lnTo>
                <a:lnTo>
                  <a:pt x="8532" y="1138"/>
                </a:lnTo>
                <a:lnTo>
                  <a:pt x="8543" y="1128"/>
                </a:lnTo>
                <a:lnTo>
                  <a:pt x="8553" y="1119"/>
                </a:lnTo>
                <a:lnTo>
                  <a:pt x="8565" y="1110"/>
                </a:lnTo>
                <a:lnTo>
                  <a:pt x="8577" y="1103"/>
                </a:lnTo>
                <a:lnTo>
                  <a:pt x="8583" y="1100"/>
                </a:lnTo>
                <a:lnTo>
                  <a:pt x="8591" y="1098"/>
                </a:lnTo>
                <a:lnTo>
                  <a:pt x="8598" y="1097"/>
                </a:lnTo>
                <a:lnTo>
                  <a:pt x="8607" y="1097"/>
                </a:lnTo>
                <a:lnTo>
                  <a:pt x="8612" y="1103"/>
                </a:lnTo>
                <a:lnTo>
                  <a:pt x="8617" y="1108"/>
                </a:lnTo>
                <a:lnTo>
                  <a:pt x="8619" y="1114"/>
                </a:lnTo>
                <a:lnTo>
                  <a:pt x="8620" y="1119"/>
                </a:lnTo>
                <a:lnTo>
                  <a:pt x="8619" y="1125"/>
                </a:lnTo>
                <a:lnTo>
                  <a:pt x="8617" y="1130"/>
                </a:lnTo>
                <a:lnTo>
                  <a:pt x="8613" y="1137"/>
                </a:lnTo>
                <a:lnTo>
                  <a:pt x="8609" y="1143"/>
                </a:lnTo>
                <a:lnTo>
                  <a:pt x="8603" y="1156"/>
                </a:lnTo>
                <a:lnTo>
                  <a:pt x="8595" y="1169"/>
                </a:lnTo>
                <a:lnTo>
                  <a:pt x="8589" y="1183"/>
                </a:lnTo>
                <a:lnTo>
                  <a:pt x="8581" y="1195"/>
                </a:lnTo>
                <a:lnTo>
                  <a:pt x="8574" y="1208"/>
                </a:lnTo>
                <a:lnTo>
                  <a:pt x="8569" y="1221"/>
                </a:lnTo>
                <a:lnTo>
                  <a:pt x="8567" y="1229"/>
                </a:lnTo>
                <a:lnTo>
                  <a:pt x="8564" y="1236"/>
                </a:lnTo>
                <a:lnTo>
                  <a:pt x="8564" y="1244"/>
                </a:lnTo>
                <a:lnTo>
                  <a:pt x="8563" y="1251"/>
                </a:lnTo>
                <a:lnTo>
                  <a:pt x="8571" y="1259"/>
                </a:lnTo>
                <a:lnTo>
                  <a:pt x="8578" y="1268"/>
                </a:lnTo>
                <a:lnTo>
                  <a:pt x="8589" y="1278"/>
                </a:lnTo>
                <a:lnTo>
                  <a:pt x="8600" y="1288"/>
                </a:lnTo>
                <a:lnTo>
                  <a:pt x="8605" y="1292"/>
                </a:lnTo>
                <a:lnTo>
                  <a:pt x="8611" y="1298"/>
                </a:lnTo>
                <a:lnTo>
                  <a:pt x="8615" y="1304"/>
                </a:lnTo>
                <a:lnTo>
                  <a:pt x="8619" y="1310"/>
                </a:lnTo>
                <a:lnTo>
                  <a:pt x="8631" y="1317"/>
                </a:lnTo>
                <a:lnTo>
                  <a:pt x="8642" y="1324"/>
                </a:lnTo>
                <a:lnTo>
                  <a:pt x="8652" y="1332"/>
                </a:lnTo>
                <a:lnTo>
                  <a:pt x="8661" y="1341"/>
                </a:lnTo>
                <a:lnTo>
                  <a:pt x="8671" y="1350"/>
                </a:lnTo>
                <a:lnTo>
                  <a:pt x="8680" y="1359"/>
                </a:lnTo>
                <a:lnTo>
                  <a:pt x="8691" y="1368"/>
                </a:lnTo>
                <a:lnTo>
                  <a:pt x="8702" y="1375"/>
                </a:lnTo>
                <a:lnTo>
                  <a:pt x="8705" y="1376"/>
                </a:lnTo>
                <a:lnTo>
                  <a:pt x="8709" y="1378"/>
                </a:lnTo>
                <a:lnTo>
                  <a:pt x="8709" y="1419"/>
                </a:lnTo>
                <a:lnTo>
                  <a:pt x="8703" y="1419"/>
                </a:lnTo>
                <a:lnTo>
                  <a:pt x="8698" y="1418"/>
                </a:lnTo>
                <a:lnTo>
                  <a:pt x="8693" y="1417"/>
                </a:lnTo>
                <a:lnTo>
                  <a:pt x="8690" y="1415"/>
                </a:lnTo>
                <a:lnTo>
                  <a:pt x="8683" y="1409"/>
                </a:lnTo>
                <a:lnTo>
                  <a:pt x="8678" y="1401"/>
                </a:lnTo>
                <a:lnTo>
                  <a:pt x="8672" y="1394"/>
                </a:lnTo>
                <a:lnTo>
                  <a:pt x="8668" y="1386"/>
                </a:lnTo>
                <a:lnTo>
                  <a:pt x="8662" y="1378"/>
                </a:lnTo>
                <a:lnTo>
                  <a:pt x="8657" y="1371"/>
                </a:lnTo>
                <a:lnTo>
                  <a:pt x="8649" y="1368"/>
                </a:lnTo>
                <a:lnTo>
                  <a:pt x="8642" y="1364"/>
                </a:lnTo>
                <a:lnTo>
                  <a:pt x="8639" y="1361"/>
                </a:lnTo>
                <a:lnTo>
                  <a:pt x="8637" y="1358"/>
                </a:lnTo>
                <a:lnTo>
                  <a:pt x="8633" y="1355"/>
                </a:lnTo>
                <a:lnTo>
                  <a:pt x="8632" y="1350"/>
                </a:lnTo>
                <a:lnTo>
                  <a:pt x="8624" y="1342"/>
                </a:lnTo>
                <a:lnTo>
                  <a:pt x="8617" y="1334"/>
                </a:lnTo>
                <a:lnTo>
                  <a:pt x="8610" y="1326"/>
                </a:lnTo>
                <a:lnTo>
                  <a:pt x="8602" y="1317"/>
                </a:lnTo>
                <a:lnTo>
                  <a:pt x="8592" y="1308"/>
                </a:lnTo>
                <a:lnTo>
                  <a:pt x="8581" y="1299"/>
                </a:lnTo>
                <a:lnTo>
                  <a:pt x="8548" y="1274"/>
                </a:lnTo>
                <a:lnTo>
                  <a:pt x="8541" y="1280"/>
                </a:lnTo>
                <a:lnTo>
                  <a:pt x="8537" y="1288"/>
                </a:lnTo>
                <a:lnTo>
                  <a:pt x="8533" y="1291"/>
                </a:lnTo>
                <a:lnTo>
                  <a:pt x="8530" y="1295"/>
                </a:lnTo>
                <a:lnTo>
                  <a:pt x="8525" y="1297"/>
                </a:lnTo>
                <a:lnTo>
                  <a:pt x="8521" y="1299"/>
                </a:lnTo>
                <a:lnTo>
                  <a:pt x="8518" y="1306"/>
                </a:lnTo>
                <a:lnTo>
                  <a:pt x="8514" y="1314"/>
                </a:lnTo>
                <a:lnTo>
                  <a:pt x="8513" y="1321"/>
                </a:lnTo>
                <a:lnTo>
                  <a:pt x="8511" y="1329"/>
                </a:lnTo>
                <a:lnTo>
                  <a:pt x="8509" y="1337"/>
                </a:lnTo>
                <a:lnTo>
                  <a:pt x="8505" y="1345"/>
                </a:lnTo>
                <a:lnTo>
                  <a:pt x="8502" y="1348"/>
                </a:lnTo>
                <a:lnTo>
                  <a:pt x="8499" y="1350"/>
                </a:lnTo>
                <a:lnTo>
                  <a:pt x="8495" y="1352"/>
                </a:lnTo>
                <a:lnTo>
                  <a:pt x="8491" y="1355"/>
                </a:lnTo>
                <a:lnTo>
                  <a:pt x="8484" y="1359"/>
                </a:lnTo>
                <a:lnTo>
                  <a:pt x="8477" y="1362"/>
                </a:lnTo>
                <a:lnTo>
                  <a:pt x="8473" y="1365"/>
                </a:lnTo>
                <a:lnTo>
                  <a:pt x="8470" y="1367"/>
                </a:lnTo>
                <a:lnTo>
                  <a:pt x="8468" y="1370"/>
                </a:lnTo>
                <a:lnTo>
                  <a:pt x="8465" y="1375"/>
                </a:lnTo>
                <a:lnTo>
                  <a:pt x="8460" y="1382"/>
                </a:lnTo>
                <a:lnTo>
                  <a:pt x="8455" y="1392"/>
                </a:lnTo>
                <a:lnTo>
                  <a:pt x="8451" y="1401"/>
                </a:lnTo>
                <a:lnTo>
                  <a:pt x="8448" y="1411"/>
                </a:lnTo>
                <a:lnTo>
                  <a:pt x="8443" y="1421"/>
                </a:lnTo>
                <a:lnTo>
                  <a:pt x="8440" y="1431"/>
                </a:lnTo>
                <a:lnTo>
                  <a:pt x="8434" y="1440"/>
                </a:lnTo>
                <a:lnTo>
                  <a:pt x="8429" y="1449"/>
                </a:lnTo>
                <a:lnTo>
                  <a:pt x="8422" y="1458"/>
                </a:lnTo>
                <a:lnTo>
                  <a:pt x="8414" y="1466"/>
                </a:lnTo>
                <a:lnTo>
                  <a:pt x="8406" y="1473"/>
                </a:lnTo>
                <a:lnTo>
                  <a:pt x="8399" y="1480"/>
                </a:lnTo>
                <a:lnTo>
                  <a:pt x="8390" y="1486"/>
                </a:lnTo>
                <a:lnTo>
                  <a:pt x="8381" y="1490"/>
                </a:lnTo>
                <a:lnTo>
                  <a:pt x="8372" y="1492"/>
                </a:lnTo>
                <a:lnTo>
                  <a:pt x="8363" y="1492"/>
                </a:lnTo>
                <a:lnTo>
                  <a:pt x="8353" y="1493"/>
                </a:lnTo>
                <a:lnTo>
                  <a:pt x="8345" y="1496"/>
                </a:lnTo>
                <a:lnTo>
                  <a:pt x="8338" y="1499"/>
                </a:lnTo>
                <a:lnTo>
                  <a:pt x="8331" y="1503"/>
                </a:lnTo>
                <a:lnTo>
                  <a:pt x="8324" y="1508"/>
                </a:lnTo>
                <a:lnTo>
                  <a:pt x="8316" y="1511"/>
                </a:lnTo>
                <a:lnTo>
                  <a:pt x="8309" y="1515"/>
                </a:lnTo>
                <a:lnTo>
                  <a:pt x="8301" y="1516"/>
                </a:lnTo>
                <a:lnTo>
                  <a:pt x="8298" y="1516"/>
                </a:lnTo>
                <a:lnTo>
                  <a:pt x="8295" y="1517"/>
                </a:lnTo>
                <a:lnTo>
                  <a:pt x="8293" y="1519"/>
                </a:lnTo>
                <a:lnTo>
                  <a:pt x="8291" y="1521"/>
                </a:lnTo>
                <a:lnTo>
                  <a:pt x="8289" y="1526"/>
                </a:lnTo>
                <a:lnTo>
                  <a:pt x="8288" y="1532"/>
                </a:lnTo>
                <a:lnTo>
                  <a:pt x="8288" y="1539"/>
                </a:lnTo>
                <a:lnTo>
                  <a:pt x="8288" y="1547"/>
                </a:lnTo>
                <a:lnTo>
                  <a:pt x="8289" y="1555"/>
                </a:lnTo>
                <a:lnTo>
                  <a:pt x="8291" y="1561"/>
                </a:lnTo>
                <a:lnTo>
                  <a:pt x="8290" y="1574"/>
                </a:lnTo>
                <a:lnTo>
                  <a:pt x="8286" y="1587"/>
                </a:lnTo>
                <a:lnTo>
                  <a:pt x="8283" y="1599"/>
                </a:lnTo>
                <a:lnTo>
                  <a:pt x="8278" y="1611"/>
                </a:lnTo>
                <a:lnTo>
                  <a:pt x="8278" y="1619"/>
                </a:lnTo>
                <a:lnTo>
                  <a:pt x="8276" y="1627"/>
                </a:lnTo>
                <a:lnTo>
                  <a:pt x="8274" y="1633"/>
                </a:lnTo>
                <a:lnTo>
                  <a:pt x="8271" y="1641"/>
                </a:lnTo>
                <a:lnTo>
                  <a:pt x="8268" y="1648"/>
                </a:lnTo>
                <a:lnTo>
                  <a:pt x="8265" y="1656"/>
                </a:lnTo>
                <a:lnTo>
                  <a:pt x="8263" y="1662"/>
                </a:lnTo>
                <a:lnTo>
                  <a:pt x="8262" y="1670"/>
                </a:lnTo>
                <a:lnTo>
                  <a:pt x="8261" y="1678"/>
                </a:lnTo>
                <a:lnTo>
                  <a:pt x="8261" y="1684"/>
                </a:lnTo>
                <a:lnTo>
                  <a:pt x="8264" y="1692"/>
                </a:lnTo>
                <a:lnTo>
                  <a:pt x="8265" y="1700"/>
                </a:lnTo>
                <a:lnTo>
                  <a:pt x="8266" y="1707"/>
                </a:lnTo>
                <a:lnTo>
                  <a:pt x="8266" y="1713"/>
                </a:lnTo>
                <a:lnTo>
                  <a:pt x="8265" y="1719"/>
                </a:lnTo>
                <a:lnTo>
                  <a:pt x="8263" y="1725"/>
                </a:lnTo>
                <a:lnTo>
                  <a:pt x="8260" y="1731"/>
                </a:lnTo>
                <a:lnTo>
                  <a:pt x="8256" y="1737"/>
                </a:lnTo>
                <a:lnTo>
                  <a:pt x="8250" y="1747"/>
                </a:lnTo>
                <a:lnTo>
                  <a:pt x="8241" y="1758"/>
                </a:lnTo>
                <a:lnTo>
                  <a:pt x="8234" y="1769"/>
                </a:lnTo>
                <a:lnTo>
                  <a:pt x="8228" y="1780"/>
                </a:lnTo>
                <a:lnTo>
                  <a:pt x="8229" y="1782"/>
                </a:lnTo>
                <a:lnTo>
                  <a:pt x="8230" y="1784"/>
                </a:lnTo>
                <a:lnTo>
                  <a:pt x="8232" y="1785"/>
                </a:lnTo>
                <a:lnTo>
                  <a:pt x="8233" y="1787"/>
                </a:lnTo>
                <a:lnTo>
                  <a:pt x="8238" y="1788"/>
                </a:lnTo>
                <a:lnTo>
                  <a:pt x="8241" y="1790"/>
                </a:lnTo>
                <a:lnTo>
                  <a:pt x="8249" y="1790"/>
                </a:lnTo>
                <a:lnTo>
                  <a:pt x="8255" y="1790"/>
                </a:lnTo>
                <a:lnTo>
                  <a:pt x="8306" y="1751"/>
                </a:lnTo>
                <a:lnTo>
                  <a:pt x="8306" y="1745"/>
                </a:lnTo>
                <a:lnTo>
                  <a:pt x="8308" y="1741"/>
                </a:lnTo>
                <a:lnTo>
                  <a:pt x="8310" y="1738"/>
                </a:lnTo>
                <a:lnTo>
                  <a:pt x="8313" y="1735"/>
                </a:lnTo>
                <a:lnTo>
                  <a:pt x="8319" y="1732"/>
                </a:lnTo>
                <a:lnTo>
                  <a:pt x="8323" y="1728"/>
                </a:lnTo>
                <a:lnTo>
                  <a:pt x="8328" y="1722"/>
                </a:lnTo>
                <a:lnTo>
                  <a:pt x="8331" y="1717"/>
                </a:lnTo>
                <a:lnTo>
                  <a:pt x="8335" y="1712"/>
                </a:lnTo>
                <a:lnTo>
                  <a:pt x="8339" y="1710"/>
                </a:lnTo>
                <a:lnTo>
                  <a:pt x="8341" y="1709"/>
                </a:lnTo>
                <a:lnTo>
                  <a:pt x="8343" y="1710"/>
                </a:lnTo>
                <a:lnTo>
                  <a:pt x="8346" y="1711"/>
                </a:lnTo>
                <a:lnTo>
                  <a:pt x="8349" y="1713"/>
                </a:lnTo>
                <a:lnTo>
                  <a:pt x="8351" y="1715"/>
                </a:lnTo>
                <a:lnTo>
                  <a:pt x="8352" y="1718"/>
                </a:lnTo>
                <a:lnTo>
                  <a:pt x="8353" y="1720"/>
                </a:lnTo>
                <a:lnTo>
                  <a:pt x="8353" y="1722"/>
                </a:lnTo>
                <a:lnTo>
                  <a:pt x="8351" y="1728"/>
                </a:lnTo>
                <a:lnTo>
                  <a:pt x="8348" y="1733"/>
                </a:lnTo>
                <a:lnTo>
                  <a:pt x="8339" y="1744"/>
                </a:lnTo>
                <a:lnTo>
                  <a:pt x="8330" y="1754"/>
                </a:lnTo>
                <a:lnTo>
                  <a:pt x="8318" y="1767"/>
                </a:lnTo>
                <a:lnTo>
                  <a:pt x="8306" y="1779"/>
                </a:lnTo>
                <a:lnTo>
                  <a:pt x="8295" y="1791"/>
                </a:lnTo>
                <a:lnTo>
                  <a:pt x="8284" y="1803"/>
                </a:lnTo>
                <a:lnTo>
                  <a:pt x="8285" y="1809"/>
                </a:lnTo>
                <a:lnTo>
                  <a:pt x="8289" y="1813"/>
                </a:lnTo>
                <a:lnTo>
                  <a:pt x="8292" y="1819"/>
                </a:lnTo>
                <a:lnTo>
                  <a:pt x="8295" y="1824"/>
                </a:lnTo>
                <a:lnTo>
                  <a:pt x="8299" y="1831"/>
                </a:lnTo>
                <a:lnTo>
                  <a:pt x="8301" y="1838"/>
                </a:lnTo>
                <a:lnTo>
                  <a:pt x="8302" y="1846"/>
                </a:lnTo>
                <a:lnTo>
                  <a:pt x="8301" y="1856"/>
                </a:lnTo>
                <a:lnTo>
                  <a:pt x="8299" y="1850"/>
                </a:lnTo>
                <a:lnTo>
                  <a:pt x="8295" y="1844"/>
                </a:lnTo>
                <a:lnTo>
                  <a:pt x="8292" y="1840"/>
                </a:lnTo>
                <a:lnTo>
                  <a:pt x="8288" y="1836"/>
                </a:lnTo>
                <a:lnTo>
                  <a:pt x="8280" y="1830"/>
                </a:lnTo>
                <a:lnTo>
                  <a:pt x="8271" y="1824"/>
                </a:lnTo>
                <a:lnTo>
                  <a:pt x="8262" y="1821"/>
                </a:lnTo>
                <a:lnTo>
                  <a:pt x="8253" y="1817"/>
                </a:lnTo>
                <a:lnTo>
                  <a:pt x="8245" y="1811"/>
                </a:lnTo>
                <a:lnTo>
                  <a:pt x="8239" y="1804"/>
                </a:lnTo>
                <a:lnTo>
                  <a:pt x="8224" y="1803"/>
                </a:lnTo>
                <a:lnTo>
                  <a:pt x="8210" y="1801"/>
                </a:lnTo>
                <a:lnTo>
                  <a:pt x="8209" y="1815"/>
                </a:lnTo>
                <a:lnTo>
                  <a:pt x="8206" y="1830"/>
                </a:lnTo>
                <a:lnTo>
                  <a:pt x="8213" y="1834"/>
                </a:lnTo>
                <a:lnTo>
                  <a:pt x="8220" y="1840"/>
                </a:lnTo>
                <a:lnTo>
                  <a:pt x="8226" y="1840"/>
                </a:lnTo>
                <a:lnTo>
                  <a:pt x="8232" y="1842"/>
                </a:lnTo>
                <a:lnTo>
                  <a:pt x="8238" y="1844"/>
                </a:lnTo>
                <a:lnTo>
                  <a:pt x="8242" y="1849"/>
                </a:lnTo>
                <a:lnTo>
                  <a:pt x="8252" y="1850"/>
                </a:lnTo>
                <a:lnTo>
                  <a:pt x="8261" y="1853"/>
                </a:lnTo>
                <a:lnTo>
                  <a:pt x="8269" y="1858"/>
                </a:lnTo>
                <a:lnTo>
                  <a:pt x="8278" y="1862"/>
                </a:lnTo>
                <a:lnTo>
                  <a:pt x="8282" y="1862"/>
                </a:lnTo>
                <a:lnTo>
                  <a:pt x="8286" y="1863"/>
                </a:lnTo>
                <a:lnTo>
                  <a:pt x="8291" y="1865"/>
                </a:lnTo>
                <a:lnTo>
                  <a:pt x="8294" y="1869"/>
                </a:lnTo>
                <a:lnTo>
                  <a:pt x="8302" y="1872"/>
                </a:lnTo>
                <a:lnTo>
                  <a:pt x="8310" y="1876"/>
                </a:lnTo>
                <a:lnTo>
                  <a:pt x="8316" y="1881"/>
                </a:lnTo>
                <a:lnTo>
                  <a:pt x="8322" y="1888"/>
                </a:lnTo>
                <a:lnTo>
                  <a:pt x="8332" y="1894"/>
                </a:lnTo>
                <a:lnTo>
                  <a:pt x="8341" y="1900"/>
                </a:lnTo>
                <a:lnTo>
                  <a:pt x="8352" y="1909"/>
                </a:lnTo>
                <a:lnTo>
                  <a:pt x="8363" y="1916"/>
                </a:lnTo>
                <a:lnTo>
                  <a:pt x="8363" y="1916"/>
                </a:lnTo>
                <a:lnTo>
                  <a:pt x="8363" y="1916"/>
                </a:lnTo>
                <a:lnTo>
                  <a:pt x="8373" y="1921"/>
                </a:lnTo>
                <a:lnTo>
                  <a:pt x="8383" y="1924"/>
                </a:lnTo>
                <a:lnTo>
                  <a:pt x="8393" y="1925"/>
                </a:lnTo>
                <a:lnTo>
                  <a:pt x="8403" y="1928"/>
                </a:lnTo>
                <a:lnTo>
                  <a:pt x="8414" y="1930"/>
                </a:lnTo>
                <a:lnTo>
                  <a:pt x="8424" y="1932"/>
                </a:lnTo>
                <a:lnTo>
                  <a:pt x="8433" y="1936"/>
                </a:lnTo>
                <a:lnTo>
                  <a:pt x="8442" y="1943"/>
                </a:lnTo>
                <a:lnTo>
                  <a:pt x="8442" y="1943"/>
                </a:lnTo>
                <a:lnTo>
                  <a:pt x="8461" y="1948"/>
                </a:lnTo>
                <a:lnTo>
                  <a:pt x="8480" y="1951"/>
                </a:lnTo>
                <a:lnTo>
                  <a:pt x="8498" y="1955"/>
                </a:lnTo>
                <a:lnTo>
                  <a:pt x="8517" y="1960"/>
                </a:lnTo>
                <a:lnTo>
                  <a:pt x="8517" y="1960"/>
                </a:lnTo>
                <a:lnTo>
                  <a:pt x="8521" y="1963"/>
                </a:lnTo>
                <a:lnTo>
                  <a:pt x="8524" y="1965"/>
                </a:lnTo>
                <a:lnTo>
                  <a:pt x="8529" y="1966"/>
                </a:lnTo>
                <a:lnTo>
                  <a:pt x="8533" y="1968"/>
                </a:lnTo>
                <a:lnTo>
                  <a:pt x="8543" y="1970"/>
                </a:lnTo>
                <a:lnTo>
                  <a:pt x="8552" y="1972"/>
                </a:lnTo>
                <a:lnTo>
                  <a:pt x="8572" y="1982"/>
                </a:lnTo>
                <a:lnTo>
                  <a:pt x="8591" y="1994"/>
                </a:lnTo>
                <a:lnTo>
                  <a:pt x="8601" y="2000"/>
                </a:lnTo>
                <a:lnTo>
                  <a:pt x="8611" y="2004"/>
                </a:lnTo>
                <a:lnTo>
                  <a:pt x="8621" y="2009"/>
                </a:lnTo>
                <a:lnTo>
                  <a:pt x="8632" y="2011"/>
                </a:lnTo>
                <a:lnTo>
                  <a:pt x="8647" y="2016"/>
                </a:lnTo>
                <a:lnTo>
                  <a:pt x="8661" y="2022"/>
                </a:lnTo>
                <a:lnTo>
                  <a:pt x="8671" y="2023"/>
                </a:lnTo>
                <a:lnTo>
                  <a:pt x="8681" y="2024"/>
                </a:lnTo>
                <a:lnTo>
                  <a:pt x="8685" y="2025"/>
                </a:lnTo>
                <a:lnTo>
                  <a:pt x="8690" y="2026"/>
                </a:lnTo>
                <a:lnTo>
                  <a:pt x="8694" y="2029"/>
                </a:lnTo>
                <a:lnTo>
                  <a:pt x="8699" y="2032"/>
                </a:lnTo>
                <a:lnTo>
                  <a:pt x="8699" y="2032"/>
                </a:lnTo>
                <a:lnTo>
                  <a:pt x="8703" y="2033"/>
                </a:lnTo>
                <a:lnTo>
                  <a:pt x="8709" y="2034"/>
                </a:lnTo>
                <a:lnTo>
                  <a:pt x="8709" y="2096"/>
                </a:lnTo>
                <a:lnTo>
                  <a:pt x="8703" y="2094"/>
                </a:lnTo>
                <a:lnTo>
                  <a:pt x="8698" y="2092"/>
                </a:lnTo>
                <a:lnTo>
                  <a:pt x="8693" y="2090"/>
                </a:lnTo>
                <a:lnTo>
                  <a:pt x="8689" y="2086"/>
                </a:lnTo>
                <a:lnTo>
                  <a:pt x="8670" y="2082"/>
                </a:lnTo>
                <a:lnTo>
                  <a:pt x="8659" y="2081"/>
                </a:lnTo>
                <a:lnTo>
                  <a:pt x="8648" y="2080"/>
                </a:lnTo>
                <a:lnTo>
                  <a:pt x="8630" y="2079"/>
                </a:lnTo>
                <a:lnTo>
                  <a:pt x="8612" y="2077"/>
                </a:lnTo>
                <a:lnTo>
                  <a:pt x="8603" y="2076"/>
                </a:lnTo>
                <a:lnTo>
                  <a:pt x="8594" y="2076"/>
                </a:lnTo>
                <a:lnTo>
                  <a:pt x="8585" y="2076"/>
                </a:lnTo>
                <a:lnTo>
                  <a:pt x="8577" y="2079"/>
                </a:lnTo>
                <a:lnTo>
                  <a:pt x="8570" y="2079"/>
                </a:lnTo>
                <a:lnTo>
                  <a:pt x="8563" y="2077"/>
                </a:lnTo>
                <a:lnTo>
                  <a:pt x="8558" y="2074"/>
                </a:lnTo>
                <a:lnTo>
                  <a:pt x="8553" y="2071"/>
                </a:lnTo>
                <a:lnTo>
                  <a:pt x="8543" y="2061"/>
                </a:lnTo>
                <a:lnTo>
                  <a:pt x="8533" y="2052"/>
                </a:lnTo>
                <a:lnTo>
                  <a:pt x="8527" y="2047"/>
                </a:lnTo>
                <a:lnTo>
                  <a:pt x="8520" y="2044"/>
                </a:lnTo>
                <a:lnTo>
                  <a:pt x="8517" y="2044"/>
                </a:lnTo>
                <a:lnTo>
                  <a:pt x="8513" y="2046"/>
                </a:lnTo>
                <a:lnTo>
                  <a:pt x="8510" y="2050"/>
                </a:lnTo>
                <a:lnTo>
                  <a:pt x="8505" y="2055"/>
                </a:lnTo>
                <a:lnTo>
                  <a:pt x="8503" y="2059"/>
                </a:lnTo>
                <a:lnTo>
                  <a:pt x="8501" y="2061"/>
                </a:lnTo>
                <a:lnTo>
                  <a:pt x="8499" y="2062"/>
                </a:lnTo>
                <a:lnTo>
                  <a:pt x="8497" y="2063"/>
                </a:lnTo>
                <a:lnTo>
                  <a:pt x="8491" y="2063"/>
                </a:lnTo>
                <a:lnTo>
                  <a:pt x="8484" y="2061"/>
                </a:lnTo>
                <a:lnTo>
                  <a:pt x="8472" y="2054"/>
                </a:lnTo>
                <a:lnTo>
                  <a:pt x="8460" y="2051"/>
                </a:lnTo>
                <a:lnTo>
                  <a:pt x="8455" y="2054"/>
                </a:lnTo>
                <a:lnTo>
                  <a:pt x="8451" y="2055"/>
                </a:lnTo>
                <a:lnTo>
                  <a:pt x="8448" y="2056"/>
                </a:lnTo>
                <a:lnTo>
                  <a:pt x="8444" y="2055"/>
                </a:lnTo>
                <a:lnTo>
                  <a:pt x="8442" y="2053"/>
                </a:lnTo>
                <a:lnTo>
                  <a:pt x="8440" y="2050"/>
                </a:lnTo>
                <a:lnTo>
                  <a:pt x="8439" y="2045"/>
                </a:lnTo>
                <a:lnTo>
                  <a:pt x="8439" y="2040"/>
                </a:lnTo>
                <a:lnTo>
                  <a:pt x="8431" y="2040"/>
                </a:lnTo>
                <a:lnTo>
                  <a:pt x="8423" y="2039"/>
                </a:lnTo>
                <a:lnTo>
                  <a:pt x="8413" y="2054"/>
                </a:lnTo>
                <a:lnTo>
                  <a:pt x="8402" y="2069"/>
                </a:lnTo>
                <a:lnTo>
                  <a:pt x="8399" y="2072"/>
                </a:lnTo>
                <a:lnTo>
                  <a:pt x="8395" y="2074"/>
                </a:lnTo>
                <a:lnTo>
                  <a:pt x="8391" y="2076"/>
                </a:lnTo>
                <a:lnTo>
                  <a:pt x="8388" y="2079"/>
                </a:lnTo>
                <a:lnTo>
                  <a:pt x="8382" y="2079"/>
                </a:lnTo>
                <a:lnTo>
                  <a:pt x="8378" y="2080"/>
                </a:lnTo>
                <a:lnTo>
                  <a:pt x="8372" y="2079"/>
                </a:lnTo>
                <a:lnTo>
                  <a:pt x="8365" y="2076"/>
                </a:lnTo>
                <a:lnTo>
                  <a:pt x="8365" y="2081"/>
                </a:lnTo>
                <a:lnTo>
                  <a:pt x="8364" y="2084"/>
                </a:lnTo>
                <a:lnTo>
                  <a:pt x="8369" y="2089"/>
                </a:lnTo>
                <a:lnTo>
                  <a:pt x="8371" y="2093"/>
                </a:lnTo>
                <a:lnTo>
                  <a:pt x="8373" y="2096"/>
                </a:lnTo>
                <a:lnTo>
                  <a:pt x="8374" y="2101"/>
                </a:lnTo>
                <a:lnTo>
                  <a:pt x="8374" y="2104"/>
                </a:lnTo>
                <a:lnTo>
                  <a:pt x="8374" y="2107"/>
                </a:lnTo>
                <a:lnTo>
                  <a:pt x="8373" y="2111"/>
                </a:lnTo>
                <a:lnTo>
                  <a:pt x="8372" y="2114"/>
                </a:lnTo>
                <a:lnTo>
                  <a:pt x="8369" y="2120"/>
                </a:lnTo>
                <a:lnTo>
                  <a:pt x="8363" y="2125"/>
                </a:lnTo>
                <a:lnTo>
                  <a:pt x="8356" y="2131"/>
                </a:lnTo>
                <a:lnTo>
                  <a:pt x="8351" y="2135"/>
                </a:lnTo>
                <a:lnTo>
                  <a:pt x="8334" y="2148"/>
                </a:lnTo>
                <a:lnTo>
                  <a:pt x="8319" y="2163"/>
                </a:lnTo>
                <a:lnTo>
                  <a:pt x="8309" y="2178"/>
                </a:lnTo>
                <a:lnTo>
                  <a:pt x="8298" y="2193"/>
                </a:lnTo>
                <a:lnTo>
                  <a:pt x="8292" y="2201"/>
                </a:lnTo>
                <a:lnTo>
                  <a:pt x="8289" y="2208"/>
                </a:lnTo>
                <a:lnTo>
                  <a:pt x="8285" y="2217"/>
                </a:lnTo>
                <a:lnTo>
                  <a:pt x="8285" y="2227"/>
                </a:lnTo>
                <a:lnTo>
                  <a:pt x="8292" y="2238"/>
                </a:lnTo>
                <a:lnTo>
                  <a:pt x="8300" y="2249"/>
                </a:lnTo>
                <a:lnTo>
                  <a:pt x="8303" y="2252"/>
                </a:lnTo>
                <a:lnTo>
                  <a:pt x="8305" y="2255"/>
                </a:lnTo>
                <a:lnTo>
                  <a:pt x="8308" y="2257"/>
                </a:lnTo>
                <a:lnTo>
                  <a:pt x="8309" y="2261"/>
                </a:lnTo>
                <a:lnTo>
                  <a:pt x="8310" y="2268"/>
                </a:lnTo>
                <a:lnTo>
                  <a:pt x="8310" y="2275"/>
                </a:lnTo>
                <a:lnTo>
                  <a:pt x="8315" y="2279"/>
                </a:lnTo>
                <a:lnTo>
                  <a:pt x="8322" y="2283"/>
                </a:lnTo>
                <a:lnTo>
                  <a:pt x="8325" y="2284"/>
                </a:lnTo>
                <a:lnTo>
                  <a:pt x="8328" y="2286"/>
                </a:lnTo>
                <a:lnTo>
                  <a:pt x="8330" y="2288"/>
                </a:lnTo>
                <a:lnTo>
                  <a:pt x="8332" y="2292"/>
                </a:lnTo>
                <a:lnTo>
                  <a:pt x="8344" y="2294"/>
                </a:lnTo>
                <a:lnTo>
                  <a:pt x="8356" y="2295"/>
                </a:lnTo>
                <a:lnTo>
                  <a:pt x="8363" y="2296"/>
                </a:lnTo>
                <a:lnTo>
                  <a:pt x="8369" y="2297"/>
                </a:lnTo>
                <a:lnTo>
                  <a:pt x="8374" y="2301"/>
                </a:lnTo>
                <a:lnTo>
                  <a:pt x="8380" y="2306"/>
                </a:lnTo>
                <a:lnTo>
                  <a:pt x="8382" y="2305"/>
                </a:lnTo>
                <a:lnTo>
                  <a:pt x="8385" y="2305"/>
                </a:lnTo>
                <a:lnTo>
                  <a:pt x="8388" y="2306"/>
                </a:lnTo>
                <a:lnTo>
                  <a:pt x="8389" y="2308"/>
                </a:lnTo>
                <a:lnTo>
                  <a:pt x="8393" y="2312"/>
                </a:lnTo>
                <a:lnTo>
                  <a:pt x="8398" y="2314"/>
                </a:lnTo>
                <a:lnTo>
                  <a:pt x="8404" y="2319"/>
                </a:lnTo>
                <a:lnTo>
                  <a:pt x="8411" y="2325"/>
                </a:lnTo>
                <a:lnTo>
                  <a:pt x="8425" y="2331"/>
                </a:lnTo>
                <a:lnTo>
                  <a:pt x="8439" y="2337"/>
                </a:lnTo>
                <a:lnTo>
                  <a:pt x="8451" y="2345"/>
                </a:lnTo>
                <a:lnTo>
                  <a:pt x="8463" y="2353"/>
                </a:lnTo>
                <a:lnTo>
                  <a:pt x="8488" y="2371"/>
                </a:lnTo>
                <a:lnTo>
                  <a:pt x="8510" y="2389"/>
                </a:lnTo>
                <a:lnTo>
                  <a:pt x="8510" y="2389"/>
                </a:lnTo>
                <a:lnTo>
                  <a:pt x="8519" y="2393"/>
                </a:lnTo>
                <a:lnTo>
                  <a:pt x="8525" y="2397"/>
                </a:lnTo>
                <a:lnTo>
                  <a:pt x="8532" y="2404"/>
                </a:lnTo>
                <a:lnTo>
                  <a:pt x="8538" y="2409"/>
                </a:lnTo>
                <a:lnTo>
                  <a:pt x="8548" y="2416"/>
                </a:lnTo>
                <a:lnTo>
                  <a:pt x="8558" y="2423"/>
                </a:lnTo>
                <a:lnTo>
                  <a:pt x="8562" y="2427"/>
                </a:lnTo>
                <a:lnTo>
                  <a:pt x="8567" y="2432"/>
                </a:lnTo>
                <a:lnTo>
                  <a:pt x="8570" y="2436"/>
                </a:lnTo>
                <a:lnTo>
                  <a:pt x="8572" y="2443"/>
                </a:lnTo>
                <a:lnTo>
                  <a:pt x="8579" y="2445"/>
                </a:lnTo>
                <a:lnTo>
                  <a:pt x="8585" y="2447"/>
                </a:lnTo>
                <a:lnTo>
                  <a:pt x="8591" y="2450"/>
                </a:lnTo>
                <a:lnTo>
                  <a:pt x="8595" y="2455"/>
                </a:lnTo>
                <a:lnTo>
                  <a:pt x="8600" y="2459"/>
                </a:lnTo>
                <a:lnTo>
                  <a:pt x="8603" y="2464"/>
                </a:lnTo>
                <a:lnTo>
                  <a:pt x="8605" y="2470"/>
                </a:lnTo>
                <a:lnTo>
                  <a:pt x="8607" y="2477"/>
                </a:lnTo>
                <a:lnTo>
                  <a:pt x="8610" y="2477"/>
                </a:lnTo>
                <a:lnTo>
                  <a:pt x="8613" y="2478"/>
                </a:lnTo>
                <a:lnTo>
                  <a:pt x="8613" y="2478"/>
                </a:lnTo>
                <a:lnTo>
                  <a:pt x="8621" y="2485"/>
                </a:lnTo>
                <a:lnTo>
                  <a:pt x="8628" y="2492"/>
                </a:lnTo>
                <a:lnTo>
                  <a:pt x="8631" y="2495"/>
                </a:lnTo>
                <a:lnTo>
                  <a:pt x="8632" y="2499"/>
                </a:lnTo>
                <a:lnTo>
                  <a:pt x="8633" y="2505"/>
                </a:lnTo>
                <a:lnTo>
                  <a:pt x="8633" y="2510"/>
                </a:lnTo>
                <a:lnTo>
                  <a:pt x="8640" y="2520"/>
                </a:lnTo>
                <a:lnTo>
                  <a:pt x="8647" y="2530"/>
                </a:lnTo>
                <a:lnTo>
                  <a:pt x="8653" y="2540"/>
                </a:lnTo>
                <a:lnTo>
                  <a:pt x="8660" y="2551"/>
                </a:lnTo>
                <a:lnTo>
                  <a:pt x="8664" y="2555"/>
                </a:lnTo>
                <a:lnTo>
                  <a:pt x="8668" y="2560"/>
                </a:lnTo>
                <a:lnTo>
                  <a:pt x="8671" y="2565"/>
                </a:lnTo>
                <a:lnTo>
                  <a:pt x="8673" y="2569"/>
                </a:lnTo>
                <a:lnTo>
                  <a:pt x="8674" y="2575"/>
                </a:lnTo>
                <a:lnTo>
                  <a:pt x="8675" y="2580"/>
                </a:lnTo>
                <a:lnTo>
                  <a:pt x="8677" y="2586"/>
                </a:lnTo>
                <a:lnTo>
                  <a:pt x="8675" y="2593"/>
                </a:lnTo>
                <a:lnTo>
                  <a:pt x="8675" y="2591"/>
                </a:lnTo>
                <a:lnTo>
                  <a:pt x="8675" y="2591"/>
                </a:lnTo>
                <a:lnTo>
                  <a:pt x="8675" y="2593"/>
                </a:lnTo>
                <a:lnTo>
                  <a:pt x="8675" y="2593"/>
                </a:lnTo>
                <a:lnTo>
                  <a:pt x="8675" y="2593"/>
                </a:lnTo>
                <a:lnTo>
                  <a:pt x="8687" y="2600"/>
                </a:lnTo>
                <a:lnTo>
                  <a:pt x="8697" y="2609"/>
                </a:lnTo>
                <a:lnTo>
                  <a:pt x="8697" y="2609"/>
                </a:lnTo>
                <a:lnTo>
                  <a:pt x="8709" y="2613"/>
                </a:lnTo>
                <a:lnTo>
                  <a:pt x="8709" y="2771"/>
                </a:lnTo>
                <a:lnTo>
                  <a:pt x="8698" y="2762"/>
                </a:lnTo>
                <a:lnTo>
                  <a:pt x="8685" y="2754"/>
                </a:lnTo>
                <a:lnTo>
                  <a:pt x="8685" y="2754"/>
                </a:lnTo>
                <a:lnTo>
                  <a:pt x="8685" y="2754"/>
                </a:lnTo>
                <a:lnTo>
                  <a:pt x="8685" y="2754"/>
                </a:lnTo>
                <a:lnTo>
                  <a:pt x="8671" y="2745"/>
                </a:lnTo>
                <a:lnTo>
                  <a:pt x="8657" y="2736"/>
                </a:lnTo>
                <a:lnTo>
                  <a:pt x="8642" y="2726"/>
                </a:lnTo>
                <a:lnTo>
                  <a:pt x="8628" y="2717"/>
                </a:lnTo>
                <a:lnTo>
                  <a:pt x="8618" y="2715"/>
                </a:lnTo>
                <a:lnTo>
                  <a:pt x="8609" y="2710"/>
                </a:lnTo>
                <a:lnTo>
                  <a:pt x="8604" y="2708"/>
                </a:lnTo>
                <a:lnTo>
                  <a:pt x="8600" y="2705"/>
                </a:lnTo>
                <a:lnTo>
                  <a:pt x="8597" y="2701"/>
                </a:lnTo>
                <a:lnTo>
                  <a:pt x="8594" y="2697"/>
                </a:lnTo>
                <a:lnTo>
                  <a:pt x="8589" y="2695"/>
                </a:lnTo>
                <a:lnTo>
                  <a:pt x="8583" y="2691"/>
                </a:lnTo>
                <a:lnTo>
                  <a:pt x="8579" y="2689"/>
                </a:lnTo>
                <a:lnTo>
                  <a:pt x="8574" y="2686"/>
                </a:lnTo>
                <a:lnTo>
                  <a:pt x="8565" y="2678"/>
                </a:lnTo>
                <a:lnTo>
                  <a:pt x="8558" y="2670"/>
                </a:lnTo>
                <a:lnTo>
                  <a:pt x="8548" y="2667"/>
                </a:lnTo>
                <a:lnTo>
                  <a:pt x="8539" y="2662"/>
                </a:lnTo>
                <a:lnTo>
                  <a:pt x="8531" y="2657"/>
                </a:lnTo>
                <a:lnTo>
                  <a:pt x="8523" y="2650"/>
                </a:lnTo>
                <a:lnTo>
                  <a:pt x="8513" y="2647"/>
                </a:lnTo>
                <a:lnTo>
                  <a:pt x="8502" y="2645"/>
                </a:lnTo>
                <a:lnTo>
                  <a:pt x="8502" y="2645"/>
                </a:lnTo>
                <a:lnTo>
                  <a:pt x="8497" y="2637"/>
                </a:lnTo>
                <a:lnTo>
                  <a:pt x="8490" y="2629"/>
                </a:lnTo>
                <a:lnTo>
                  <a:pt x="8482" y="2624"/>
                </a:lnTo>
                <a:lnTo>
                  <a:pt x="8474" y="2618"/>
                </a:lnTo>
                <a:lnTo>
                  <a:pt x="8457" y="2609"/>
                </a:lnTo>
                <a:lnTo>
                  <a:pt x="8439" y="2600"/>
                </a:lnTo>
                <a:lnTo>
                  <a:pt x="8432" y="2597"/>
                </a:lnTo>
                <a:lnTo>
                  <a:pt x="8424" y="2596"/>
                </a:lnTo>
                <a:lnTo>
                  <a:pt x="8418" y="2595"/>
                </a:lnTo>
                <a:lnTo>
                  <a:pt x="8410" y="2595"/>
                </a:lnTo>
                <a:lnTo>
                  <a:pt x="8402" y="2594"/>
                </a:lnTo>
                <a:lnTo>
                  <a:pt x="8394" y="2591"/>
                </a:lnTo>
                <a:lnTo>
                  <a:pt x="8391" y="2590"/>
                </a:lnTo>
                <a:lnTo>
                  <a:pt x="8388" y="2588"/>
                </a:lnTo>
                <a:lnTo>
                  <a:pt x="8384" y="2585"/>
                </a:lnTo>
                <a:lnTo>
                  <a:pt x="8382" y="2581"/>
                </a:lnTo>
                <a:lnTo>
                  <a:pt x="8376" y="2584"/>
                </a:lnTo>
                <a:lnTo>
                  <a:pt x="8372" y="2586"/>
                </a:lnTo>
                <a:lnTo>
                  <a:pt x="8368" y="2586"/>
                </a:lnTo>
                <a:lnTo>
                  <a:pt x="8362" y="2585"/>
                </a:lnTo>
                <a:lnTo>
                  <a:pt x="8352" y="2584"/>
                </a:lnTo>
                <a:lnTo>
                  <a:pt x="8343" y="2581"/>
                </a:lnTo>
                <a:lnTo>
                  <a:pt x="8340" y="2585"/>
                </a:lnTo>
                <a:lnTo>
                  <a:pt x="8338" y="2586"/>
                </a:lnTo>
                <a:lnTo>
                  <a:pt x="8334" y="2587"/>
                </a:lnTo>
                <a:lnTo>
                  <a:pt x="8331" y="2588"/>
                </a:lnTo>
                <a:lnTo>
                  <a:pt x="8325" y="2588"/>
                </a:lnTo>
                <a:lnTo>
                  <a:pt x="8319" y="2587"/>
                </a:lnTo>
                <a:lnTo>
                  <a:pt x="8310" y="2586"/>
                </a:lnTo>
                <a:lnTo>
                  <a:pt x="8300" y="2585"/>
                </a:lnTo>
                <a:lnTo>
                  <a:pt x="8291" y="2584"/>
                </a:lnTo>
                <a:lnTo>
                  <a:pt x="8282" y="2583"/>
                </a:lnTo>
                <a:lnTo>
                  <a:pt x="8280" y="2578"/>
                </a:lnTo>
                <a:lnTo>
                  <a:pt x="8279" y="2574"/>
                </a:lnTo>
                <a:lnTo>
                  <a:pt x="8279" y="2570"/>
                </a:lnTo>
                <a:lnTo>
                  <a:pt x="8279" y="2568"/>
                </a:lnTo>
                <a:lnTo>
                  <a:pt x="8281" y="2564"/>
                </a:lnTo>
                <a:lnTo>
                  <a:pt x="8285" y="2560"/>
                </a:lnTo>
                <a:lnTo>
                  <a:pt x="8295" y="2556"/>
                </a:lnTo>
                <a:lnTo>
                  <a:pt x="8304" y="2554"/>
                </a:lnTo>
                <a:lnTo>
                  <a:pt x="8310" y="2550"/>
                </a:lnTo>
                <a:lnTo>
                  <a:pt x="8314" y="2547"/>
                </a:lnTo>
                <a:lnTo>
                  <a:pt x="8318" y="2544"/>
                </a:lnTo>
                <a:lnTo>
                  <a:pt x="8321" y="2539"/>
                </a:lnTo>
                <a:lnTo>
                  <a:pt x="8324" y="2536"/>
                </a:lnTo>
                <a:lnTo>
                  <a:pt x="8325" y="2530"/>
                </a:lnTo>
                <a:lnTo>
                  <a:pt x="8326" y="2526"/>
                </a:lnTo>
                <a:lnTo>
                  <a:pt x="8328" y="2519"/>
                </a:lnTo>
                <a:lnTo>
                  <a:pt x="8324" y="2513"/>
                </a:lnTo>
                <a:lnTo>
                  <a:pt x="8320" y="2507"/>
                </a:lnTo>
                <a:lnTo>
                  <a:pt x="8316" y="2505"/>
                </a:lnTo>
                <a:lnTo>
                  <a:pt x="8313" y="2503"/>
                </a:lnTo>
                <a:lnTo>
                  <a:pt x="8310" y="2502"/>
                </a:lnTo>
                <a:lnTo>
                  <a:pt x="8306" y="2500"/>
                </a:lnTo>
                <a:lnTo>
                  <a:pt x="8300" y="2502"/>
                </a:lnTo>
                <a:lnTo>
                  <a:pt x="8293" y="2500"/>
                </a:lnTo>
                <a:lnTo>
                  <a:pt x="8288" y="2498"/>
                </a:lnTo>
                <a:lnTo>
                  <a:pt x="8282" y="2496"/>
                </a:lnTo>
                <a:lnTo>
                  <a:pt x="8272" y="2488"/>
                </a:lnTo>
                <a:lnTo>
                  <a:pt x="8263" y="2480"/>
                </a:lnTo>
                <a:lnTo>
                  <a:pt x="8256" y="2478"/>
                </a:lnTo>
                <a:lnTo>
                  <a:pt x="8250" y="2476"/>
                </a:lnTo>
                <a:lnTo>
                  <a:pt x="8245" y="2472"/>
                </a:lnTo>
                <a:lnTo>
                  <a:pt x="8240" y="2468"/>
                </a:lnTo>
                <a:lnTo>
                  <a:pt x="8231" y="2458"/>
                </a:lnTo>
                <a:lnTo>
                  <a:pt x="8221" y="2449"/>
                </a:lnTo>
                <a:lnTo>
                  <a:pt x="8208" y="2445"/>
                </a:lnTo>
                <a:lnTo>
                  <a:pt x="8194" y="2440"/>
                </a:lnTo>
                <a:lnTo>
                  <a:pt x="8182" y="2437"/>
                </a:lnTo>
                <a:lnTo>
                  <a:pt x="8169" y="2433"/>
                </a:lnTo>
                <a:lnTo>
                  <a:pt x="8165" y="2433"/>
                </a:lnTo>
                <a:lnTo>
                  <a:pt x="8163" y="2430"/>
                </a:lnTo>
                <a:lnTo>
                  <a:pt x="8149" y="2425"/>
                </a:lnTo>
                <a:lnTo>
                  <a:pt x="8134" y="2419"/>
                </a:lnTo>
                <a:lnTo>
                  <a:pt x="8125" y="2419"/>
                </a:lnTo>
                <a:lnTo>
                  <a:pt x="8115" y="2419"/>
                </a:lnTo>
                <a:lnTo>
                  <a:pt x="8111" y="2419"/>
                </a:lnTo>
                <a:lnTo>
                  <a:pt x="8106" y="2420"/>
                </a:lnTo>
                <a:lnTo>
                  <a:pt x="8102" y="2422"/>
                </a:lnTo>
                <a:lnTo>
                  <a:pt x="8098" y="2425"/>
                </a:lnTo>
                <a:lnTo>
                  <a:pt x="8089" y="2439"/>
                </a:lnTo>
                <a:lnTo>
                  <a:pt x="8081" y="2455"/>
                </a:lnTo>
                <a:lnTo>
                  <a:pt x="8076" y="2462"/>
                </a:lnTo>
                <a:lnTo>
                  <a:pt x="8071" y="2468"/>
                </a:lnTo>
                <a:lnTo>
                  <a:pt x="8065" y="2474"/>
                </a:lnTo>
                <a:lnTo>
                  <a:pt x="8059" y="2479"/>
                </a:lnTo>
                <a:lnTo>
                  <a:pt x="8056" y="2482"/>
                </a:lnTo>
                <a:lnTo>
                  <a:pt x="8053" y="2484"/>
                </a:lnTo>
                <a:lnTo>
                  <a:pt x="8051" y="2485"/>
                </a:lnTo>
                <a:lnTo>
                  <a:pt x="8047" y="2485"/>
                </a:lnTo>
                <a:lnTo>
                  <a:pt x="8042" y="2486"/>
                </a:lnTo>
                <a:lnTo>
                  <a:pt x="8036" y="2486"/>
                </a:lnTo>
                <a:lnTo>
                  <a:pt x="8032" y="2489"/>
                </a:lnTo>
                <a:lnTo>
                  <a:pt x="8029" y="2493"/>
                </a:lnTo>
                <a:lnTo>
                  <a:pt x="8029" y="2493"/>
                </a:lnTo>
                <a:lnTo>
                  <a:pt x="8016" y="2497"/>
                </a:lnTo>
                <a:lnTo>
                  <a:pt x="8004" y="2502"/>
                </a:lnTo>
                <a:lnTo>
                  <a:pt x="7992" y="2505"/>
                </a:lnTo>
                <a:lnTo>
                  <a:pt x="7981" y="2509"/>
                </a:lnTo>
                <a:lnTo>
                  <a:pt x="7977" y="2512"/>
                </a:lnTo>
                <a:lnTo>
                  <a:pt x="7975" y="2514"/>
                </a:lnTo>
                <a:lnTo>
                  <a:pt x="7973" y="2515"/>
                </a:lnTo>
                <a:lnTo>
                  <a:pt x="7970" y="2515"/>
                </a:lnTo>
                <a:lnTo>
                  <a:pt x="7964" y="2515"/>
                </a:lnTo>
                <a:lnTo>
                  <a:pt x="7957" y="2514"/>
                </a:lnTo>
                <a:lnTo>
                  <a:pt x="7946" y="2517"/>
                </a:lnTo>
                <a:lnTo>
                  <a:pt x="7937" y="2523"/>
                </a:lnTo>
                <a:lnTo>
                  <a:pt x="7934" y="2525"/>
                </a:lnTo>
                <a:lnTo>
                  <a:pt x="7931" y="2528"/>
                </a:lnTo>
                <a:lnTo>
                  <a:pt x="7929" y="2530"/>
                </a:lnTo>
                <a:lnTo>
                  <a:pt x="7926" y="2535"/>
                </a:lnTo>
                <a:lnTo>
                  <a:pt x="7924" y="2543"/>
                </a:lnTo>
                <a:lnTo>
                  <a:pt x="7923" y="2550"/>
                </a:lnTo>
                <a:lnTo>
                  <a:pt x="7924" y="2560"/>
                </a:lnTo>
                <a:lnTo>
                  <a:pt x="7927" y="2571"/>
                </a:lnTo>
                <a:lnTo>
                  <a:pt x="7930" y="2579"/>
                </a:lnTo>
                <a:lnTo>
                  <a:pt x="7930" y="2586"/>
                </a:lnTo>
                <a:lnTo>
                  <a:pt x="7930" y="2594"/>
                </a:lnTo>
                <a:lnTo>
                  <a:pt x="7927" y="2600"/>
                </a:lnTo>
                <a:lnTo>
                  <a:pt x="7929" y="2604"/>
                </a:lnTo>
                <a:lnTo>
                  <a:pt x="7927" y="2607"/>
                </a:lnTo>
                <a:lnTo>
                  <a:pt x="7929" y="2611"/>
                </a:lnTo>
                <a:lnTo>
                  <a:pt x="7929" y="2616"/>
                </a:lnTo>
                <a:lnTo>
                  <a:pt x="7951" y="2634"/>
                </a:lnTo>
                <a:lnTo>
                  <a:pt x="7973" y="2651"/>
                </a:lnTo>
                <a:lnTo>
                  <a:pt x="7996" y="2669"/>
                </a:lnTo>
                <a:lnTo>
                  <a:pt x="8019" y="2687"/>
                </a:lnTo>
                <a:lnTo>
                  <a:pt x="8026" y="2690"/>
                </a:lnTo>
                <a:lnTo>
                  <a:pt x="8034" y="2695"/>
                </a:lnTo>
                <a:lnTo>
                  <a:pt x="8041" y="2699"/>
                </a:lnTo>
                <a:lnTo>
                  <a:pt x="8047" y="2704"/>
                </a:lnTo>
                <a:lnTo>
                  <a:pt x="8061" y="2715"/>
                </a:lnTo>
                <a:lnTo>
                  <a:pt x="8074" y="2726"/>
                </a:lnTo>
                <a:lnTo>
                  <a:pt x="8084" y="2732"/>
                </a:lnTo>
                <a:lnTo>
                  <a:pt x="8095" y="2739"/>
                </a:lnTo>
                <a:lnTo>
                  <a:pt x="8105" y="2746"/>
                </a:lnTo>
                <a:lnTo>
                  <a:pt x="8116" y="2752"/>
                </a:lnTo>
                <a:lnTo>
                  <a:pt x="8120" y="2754"/>
                </a:lnTo>
                <a:lnTo>
                  <a:pt x="8124" y="2755"/>
                </a:lnTo>
                <a:lnTo>
                  <a:pt x="8129" y="2757"/>
                </a:lnTo>
                <a:lnTo>
                  <a:pt x="8133" y="2760"/>
                </a:lnTo>
                <a:lnTo>
                  <a:pt x="8136" y="2764"/>
                </a:lnTo>
                <a:lnTo>
                  <a:pt x="8138" y="2769"/>
                </a:lnTo>
                <a:lnTo>
                  <a:pt x="8151" y="2782"/>
                </a:lnTo>
                <a:lnTo>
                  <a:pt x="8163" y="2796"/>
                </a:lnTo>
                <a:lnTo>
                  <a:pt x="8174" y="2811"/>
                </a:lnTo>
                <a:lnTo>
                  <a:pt x="8184" y="2828"/>
                </a:lnTo>
                <a:lnTo>
                  <a:pt x="8200" y="2838"/>
                </a:lnTo>
                <a:lnTo>
                  <a:pt x="8211" y="2847"/>
                </a:lnTo>
                <a:lnTo>
                  <a:pt x="8215" y="2851"/>
                </a:lnTo>
                <a:lnTo>
                  <a:pt x="8219" y="2855"/>
                </a:lnTo>
                <a:lnTo>
                  <a:pt x="8221" y="2859"/>
                </a:lnTo>
                <a:lnTo>
                  <a:pt x="8222" y="2863"/>
                </a:lnTo>
                <a:lnTo>
                  <a:pt x="8222" y="2868"/>
                </a:lnTo>
                <a:lnTo>
                  <a:pt x="8222" y="2873"/>
                </a:lnTo>
                <a:lnTo>
                  <a:pt x="8220" y="2879"/>
                </a:lnTo>
                <a:lnTo>
                  <a:pt x="8218" y="2886"/>
                </a:lnTo>
                <a:lnTo>
                  <a:pt x="8211" y="2901"/>
                </a:lnTo>
                <a:lnTo>
                  <a:pt x="8201" y="2922"/>
                </a:lnTo>
                <a:lnTo>
                  <a:pt x="8202" y="2926"/>
                </a:lnTo>
                <a:lnTo>
                  <a:pt x="8202" y="2928"/>
                </a:lnTo>
                <a:lnTo>
                  <a:pt x="8208" y="2933"/>
                </a:lnTo>
                <a:lnTo>
                  <a:pt x="8213" y="2939"/>
                </a:lnTo>
                <a:lnTo>
                  <a:pt x="8216" y="2946"/>
                </a:lnTo>
                <a:lnTo>
                  <a:pt x="8221" y="2952"/>
                </a:lnTo>
                <a:lnTo>
                  <a:pt x="8226" y="2966"/>
                </a:lnTo>
                <a:lnTo>
                  <a:pt x="8233" y="2979"/>
                </a:lnTo>
                <a:lnTo>
                  <a:pt x="8234" y="2982"/>
                </a:lnTo>
                <a:lnTo>
                  <a:pt x="8234" y="2987"/>
                </a:lnTo>
                <a:lnTo>
                  <a:pt x="8234" y="2987"/>
                </a:lnTo>
                <a:lnTo>
                  <a:pt x="8243" y="2994"/>
                </a:lnTo>
                <a:lnTo>
                  <a:pt x="8252" y="3003"/>
                </a:lnTo>
                <a:lnTo>
                  <a:pt x="8258" y="3006"/>
                </a:lnTo>
                <a:lnTo>
                  <a:pt x="8262" y="3009"/>
                </a:lnTo>
                <a:lnTo>
                  <a:pt x="8265" y="3012"/>
                </a:lnTo>
                <a:lnTo>
                  <a:pt x="8268" y="3017"/>
                </a:lnTo>
                <a:lnTo>
                  <a:pt x="8270" y="3021"/>
                </a:lnTo>
                <a:lnTo>
                  <a:pt x="8271" y="3026"/>
                </a:lnTo>
                <a:lnTo>
                  <a:pt x="8272" y="3031"/>
                </a:lnTo>
                <a:lnTo>
                  <a:pt x="8272" y="3037"/>
                </a:lnTo>
                <a:lnTo>
                  <a:pt x="8272" y="3040"/>
                </a:lnTo>
                <a:lnTo>
                  <a:pt x="8272" y="3043"/>
                </a:lnTo>
                <a:lnTo>
                  <a:pt x="8279" y="3049"/>
                </a:lnTo>
                <a:lnTo>
                  <a:pt x="8286" y="3054"/>
                </a:lnTo>
                <a:lnTo>
                  <a:pt x="8294" y="3059"/>
                </a:lnTo>
                <a:lnTo>
                  <a:pt x="8302" y="3064"/>
                </a:lnTo>
                <a:lnTo>
                  <a:pt x="8305" y="3067"/>
                </a:lnTo>
                <a:lnTo>
                  <a:pt x="8309" y="3071"/>
                </a:lnTo>
                <a:lnTo>
                  <a:pt x="8311" y="3074"/>
                </a:lnTo>
                <a:lnTo>
                  <a:pt x="8313" y="3080"/>
                </a:lnTo>
                <a:lnTo>
                  <a:pt x="8319" y="3083"/>
                </a:lnTo>
                <a:lnTo>
                  <a:pt x="8324" y="3087"/>
                </a:lnTo>
                <a:lnTo>
                  <a:pt x="8328" y="3089"/>
                </a:lnTo>
                <a:lnTo>
                  <a:pt x="8330" y="3092"/>
                </a:lnTo>
                <a:lnTo>
                  <a:pt x="8331" y="3094"/>
                </a:lnTo>
                <a:lnTo>
                  <a:pt x="8333" y="3099"/>
                </a:lnTo>
                <a:lnTo>
                  <a:pt x="8340" y="3098"/>
                </a:lnTo>
                <a:lnTo>
                  <a:pt x="8344" y="3099"/>
                </a:lnTo>
                <a:lnTo>
                  <a:pt x="8349" y="3101"/>
                </a:lnTo>
                <a:lnTo>
                  <a:pt x="8352" y="3103"/>
                </a:lnTo>
                <a:lnTo>
                  <a:pt x="8356" y="3112"/>
                </a:lnTo>
                <a:lnTo>
                  <a:pt x="8360" y="3122"/>
                </a:lnTo>
                <a:lnTo>
                  <a:pt x="8360" y="3122"/>
                </a:lnTo>
                <a:lnTo>
                  <a:pt x="8360" y="3122"/>
                </a:lnTo>
                <a:lnTo>
                  <a:pt x="8360" y="3125"/>
                </a:lnTo>
                <a:lnTo>
                  <a:pt x="8360" y="3129"/>
                </a:lnTo>
                <a:lnTo>
                  <a:pt x="8363" y="3130"/>
                </a:lnTo>
                <a:lnTo>
                  <a:pt x="8366" y="3131"/>
                </a:lnTo>
                <a:lnTo>
                  <a:pt x="8372" y="3133"/>
                </a:lnTo>
                <a:lnTo>
                  <a:pt x="8375" y="3137"/>
                </a:lnTo>
                <a:lnTo>
                  <a:pt x="8379" y="3142"/>
                </a:lnTo>
                <a:lnTo>
                  <a:pt x="8380" y="3148"/>
                </a:lnTo>
                <a:lnTo>
                  <a:pt x="8386" y="3154"/>
                </a:lnTo>
                <a:lnTo>
                  <a:pt x="8391" y="3160"/>
                </a:lnTo>
                <a:lnTo>
                  <a:pt x="8393" y="3167"/>
                </a:lnTo>
                <a:lnTo>
                  <a:pt x="8394" y="3173"/>
                </a:lnTo>
                <a:lnTo>
                  <a:pt x="8393" y="3180"/>
                </a:lnTo>
                <a:lnTo>
                  <a:pt x="8390" y="3187"/>
                </a:lnTo>
                <a:lnTo>
                  <a:pt x="8386" y="3193"/>
                </a:lnTo>
                <a:lnTo>
                  <a:pt x="8382" y="3200"/>
                </a:lnTo>
                <a:lnTo>
                  <a:pt x="8379" y="3202"/>
                </a:lnTo>
                <a:lnTo>
                  <a:pt x="8375" y="3202"/>
                </a:lnTo>
                <a:lnTo>
                  <a:pt x="8369" y="3209"/>
                </a:lnTo>
                <a:lnTo>
                  <a:pt x="8362" y="3215"/>
                </a:lnTo>
                <a:lnTo>
                  <a:pt x="8352" y="3221"/>
                </a:lnTo>
                <a:lnTo>
                  <a:pt x="8342" y="3223"/>
                </a:lnTo>
                <a:lnTo>
                  <a:pt x="8333" y="3223"/>
                </a:lnTo>
                <a:lnTo>
                  <a:pt x="8324" y="3222"/>
                </a:lnTo>
                <a:lnTo>
                  <a:pt x="8315" y="3220"/>
                </a:lnTo>
                <a:lnTo>
                  <a:pt x="8306" y="3215"/>
                </a:lnTo>
                <a:lnTo>
                  <a:pt x="8299" y="3210"/>
                </a:lnTo>
                <a:lnTo>
                  <a:pt x="8290" y="3204"/>
                </a:lnTo>
                <a:lnTo>
                  <a:pt x="8281" y="3196"/>
                </a:lnTo>
                <a:lnTo>
                  <a:pt x="8274" y="3188"/>
                </a:lnTo>
                <a:lnTo>
                  <a:pt x="8268" y="3178"/>
                </a:lnTo>
                <a:lnTo>
                  <a:pt x="8261" y="3168"/>
                </a:lnTo>
                <a:lnTo>
                  <a:pt x="8255" y="3158"/>
                </a:lnTo>
                <a:lnTo>
                  <a:pt x="8248" y="3148"/>
                </a:lnTo>
                <a:lnTo>
                  <a:pt x="8241" y="3139"/>
                </a:lnTo>
                <a:lnTo>
                  <a:pt x="8231" y="3131"/>
                </a:lnTo>
                <a:lnTo>
                  <a:pt x="8228" y="3123"/>
                </a:lnTo>
                <a:lnTo>
                  <a:pt x="8223" y="3115"/>
                </a:lnTo>
                <a:lnTo>
                  <a:pt x="8223" y="3115"/>
                </a:lnTo>
                <a:lnTo>
                  <a:pt x="8220" y="3114"/>
                </a:lnTo>
                <a:lnTo>
                  <a:pt x="8218" y="3113"/>
                </a:lnTo>
                <a:lnTo>
                  <a:pt x="8208" y="3110"/>
                </a:lnTo>
                <a:lnTo>
                  <a:pt x="8199" y="3107"/>
                </a:lnTo>
                <a:lnTo>
                  <a:pt x="8190" y="3101"/>
                </a:lnTo>
                <a:lnTo>
                  <a:pt x="8182" y="3095"/>
                </a:lnTo>
                <a:lnTo>
                  <a:pt x="8168" y="3082"/>
                </a:lnTo>
                <a:lnTo>
                  <a:pt x="8154" y="3069"/>
                </a:lnTo>
                <a:lnTo>
                  <a:pt x="8144" y="3060"/>
                </a:lnTo>
                <a:lnTo>
                  <a:pt x="8134" y="3050"/>
                </a:lnTo>
                <a:lnTo>
                  <a:pt x="8119" y="3034"/>
                </a:lnTo>
                <a:lnTo>
                  <a:pt x="8104" y="3019"/>
                </a:lnTo>
                <a:lnTo>
                  <a:pt x="8098" y="3011"/>
                </a:lnTo>
                <a:lnTo>
                  <a:pt x="8091" y="3002"/>
                </a:lnTo>
                <a:lnTo>
                  <a:pt x="8085" y="2993"/>
                </a:lnTo>
                <a:lnTo>
                  <a:pt x="8081" y="2983"/>
                </a:lnTo>
                <a:lnTo>
                  <a:pt x="8076" y="2979"/>
                </a:lnTo>
                <a:lnTo>
                  <a:pt x="8072" y="2977"/>
                </a:lnTo>
                <a:lnTo>
                  <a:pt x="8066" y="2974"/>
                </a:lnTo>
                <a:lnTo>
                  <a:pt x="8061" y="2974"/>
                </a:lnTo>
                <a:lnTo>
                  <a:pt x="8055" y="2977"/>
                </a:lnTo>
                <a:lnTo>
                  <a:pt x="8050" y="2978"/>
                </a:lnTo>
                <a:lnTo>
                  <a:pt x="8044" y="2979"/>
                </a:lnTo>
                <a:lnTo>
                  <a:pt x="8040" y="2978"/>
                </a:lnTo>
                <a:lnTo>
                  <a:pt x="8035" y="2977"/>
                </a:lnTo>
                <a:lnTo>
                  <a:pt x="8031" y="2974"/>
                </a:lnTo>
                <a:lnTo>
                  <a:pt x="8026" y="2971"/>
                </a:lnTo>
                <a:lnTo>
                  <a:pt x="8022" y="2967"/>
                </a:lnTo>
                <a:lnTo>
                  <a:pt x="8015" y="2967"/>
                </a:lnTo>
                <a:lnTo>
                  <a:pt x="8009" y="2967"/>
                </a:lnTo>
                <a:lnTo>
                  <a:pt x="8006" y="2967"/>
                </a:lnTo>
                <a:lnTo>
                  <a:pt x="8003" y="2968"/>
                </a:lnTo>
                <a:lnTo>
                  <a:pt x="8000" y="2970"/>
                </a:lnTo>
                <a:lnTo>
                  <a:pt x="7997" y="2972"/>
                </a:lnTo>
                <a:lnTo>
                  <a:pt x="7997" y="2972"/>
                </a:lnTo>
                <a:lnTo>
                  <a:pt x="7989" y="2977"/>
                </a:lnTo>
                <a:lnTo>
                  <a:pt x="7981" y="2979"/>
                </a:lnTo>
                <a:lnTo>
                  <a:pt x="7973" y="2979"/>
                </a:lnTo>
                <a:lnTo>
                  <a:pt x="7965" y="2978"/>
                </a:lnTo>
                <a:lnTo>
                  <a:pt x="7959" y="2974"/>
                </a:lnTo>
                <a:lnTo>
                  <a:pt x="7952" y="2970"/>
                </a:lnTo>
                <a:lnTo>
                  <a:pt x="7945" y="2964"/>
                </a:lnTo>
                <a:lnTo>
                  <a:pt x="7940" y="2959"/>
                </a:lnTo>
                <a:lnTo>
                  <a:pt x="7930" y="2946"/>
                </a:lnTo>
                <a:lnTo>
                  <a:pt x="7920" y="2933"/>
                </a:lnTo>
                <a:lnTo>
                  <a:pt x="7910" y="2933"/>
                </a:lnTo>
                <a:lnTo>
                  <a:pt x="7902" y="2936"/>
                </a:lnTo>
                <a:lnTo>
                  <a:pt x="7895" y="2939"/>
                </a:lnTo>
                <a:lnTo>
                  <a:pt x="7891" y="2944"/>
                </a:lnTo>
                <a:lnTo>
                  <a:pt x="7887" y="2950"/>
                </a:lnTo>
                <a:lnTo>
                  <a:pt x="7886" y="2958"/>
                </a:lnTo>
                <a:lnTo>
                  <a:pt x="7885" y="2966"/>
                </a:lnTo>
                <a:lnTo>
                  <a:pt x="7884" y="2974"/>
                </a:lnTo>
                <a:lnTo>
                  <a:pt x="7887" y="2978"/>
                </a:lnTo>
                <a:lnTo>
                  <a:pt x="7890" y="2981"/>
                </a:lnTo>
                <a:lnTo>
                  <a:pt x="7890" y="2986"/>
                </a:lnTo>
                <a:lnTo>
                  <a:pt x="7890" y="2990"/>
                </a:lnTo>
                <a:lnTo>
                  <a:pt x="7893" y="2998"/>
                </a:lnTo>
                <a:lnTo>
                  <a:pt x="7895" y="3006"/>
                </a:lnTo>
                <a:lnTo>
                  <a:pt x="7896" y="3012"/>
                </a:lnTo>
                <a:lnTo>
                  <a:pt x="7896" y="3019"/>
                </a:lnTo>
                <a:lnTo>
                  <a:pt x="7895" y="3026"/>
                </a:lnTo>
                <a:lnTo>
                  <a:pt x="7891" y="3032"/>
                </a:lnTo>
                <a:lnTo>
                  <a:pt x="7885" y="3038"/>
                </a:lnTo>
                <a:lnTo>
                  <a:pt x="7877" y="3042"/>
                </a:lnTo>
                <a:lnTo>
                  <a:pt x="7877" y="3042"/>
                </a:lnTo>
                <a:lnTo>
                  <a:pt x="7873" y="3048"/>
                </a:lnTo>
                <a:lnTo>
                  <a:pt x="7870" y="3051"/>
                </a:lnTo>
                <a:lnTo>
                  <a:pt x="7866" y="3053"/>
                </a:lnTo>
                <a:lnTo>
                  <a:pt x="7863" y="3054"/>
                </a:lnTo>
                <a:lnTo>
                  <a:pt x="7859" y="3053"/>
                </a:lnTo>
                <a:lnTo>
                  <a:pt x="7854" y="3051"/>
                </a:lnTo>
                <a:lnTo>
                  <a:pt x="7851" y="3049"/>
                </a:lnTo>
                <a:lnTo>
                  <a:pt x="7846" y="3044"/>
                </a:lnTo>
                <a:lnTo>
                  <a:pt x="7841" y="3039"/>
                </a:lnTo>
                <a:lnTo>
                  <a:pt x="7836" y="3032"/>
                </a:lnTo>
                <a:lnTo>
                  <a:pt x="7833" y="3027"/>
                </a:lnTo>
                <a:lnTo>
                  <a:pt x="7831" y="3020"/>
                </a:lnTo>
                <a:lnTo>
                  <a:pt x="7826" y="3007"/>
                </a:lnTo>
                <a:lnTo>
                  <a:pt x="7824" y="2993"/>
                </a:lnTo>
                <a:lnTo>
                  <a:pt x="7824" y="2979"/>
                </a:lnTo>
                <a:lnTo>
                  <a:pt x="7825" y="2966"/>
                </a:lnTo>
                <a:lnTo>
                  <a:pt x="7827" y="2951"/>
                </a:lnTo>
                <a:lnTo>
                  <a:pt x="7830" y="2937"/>
                </a:lnTo>
                <a:lnTo>
                  <a:pt x="7830" y="2927"/>
                </a:lnTo>
                <a:lnTo>
                  <a:pt x="7830" y="2916"/>
                </a:lnTo>
                <a:lnTo>
                  <a:pt x="7824" y="2900"/>
                </a:lnTo>
                <a:lnTo>
                  <a:pt x="7821" y="2896"/>
                </a:lnTo>
                <a:lnTo>
                  <a:pt x="7815" y="2892"/>
                </a:lnTo>
                <a:lnTo>
                  <a:pt x="7811" y="2890"/>
                </a:lnTo>
                <a:lnTo>
                  <a:pt x="7805" y="2888"/>
                </a:lnTo>
                <a:lnTo>
                  <a:pt x="7800" y="2886"/>
                </a:lnTo>
                <a:lnTo>
                  <a:pt x="7795" y="2882"/>
                </a:lnTo>
                <a:lnTo>
                  <a:pt x="7792" y="2878"/>
                </a:lnTo>
                <a:lnTo>
                  <a:pt x="7790" y="2872"/>
                </a:lnTo>
                <a:lnTo>
                  <a:pt x="7776" y="2871"/>
                </a:lnTo>
                <a:lnTo>
                  <a:pt x="7764" y="2868"/>
                </a:lnTo>
                <a:lnTo>
                  <a:pt x="7757" y="2868"/>
                </a:lnTo>
                <a:lnTo>
                  <a:pt x="7751" y="2868"/>
                </a:lnTo>
                <a:lnTo>
                  <a:pt x="7744" y="2870"/>
                </a:lnTo>
                <a:lnTo>
                  <a:pt x="7737" y="2875"/>
                </a:lnTo>
                <a:lnTo>
                  <a:pt x="7748" y="2876"/>
                </a:lnTo>
                <a:lnTo>
                  <a:pt x="7760" y="2877"/>
                </a:lnTo>
                <a:lnTo>
                  <a:pt x="7767" y="2877"/>
                </a:lnTo>
                <a:lnTo>
                  <a:pt x="7774" y="2878"/>
                </a:lnTo>
                <a:lnTo>
                  <a:pt x="7780" y="2880"/>
                </a:lnTo>
                <a:lnTo>
                  <a:pt x="7783" y="2882"/>
                </a:lnTo>
                <a:lnTo>
                  <a:pt x="7783" y="2885"/>
                </a:lnTo>
                <a:lnTo>
                  <a:pt x="7784" y="2887"/>
                </a:lnTo>
                <a:lnTo>
                  <a:pt x="7783" y="2889"/>
                </a:lnTo>
                <a:lnTo>
                  <a:pt x="7783" y="2891"/>
                </a:lnTo>
                <a:lnTo>
                  <a:pt x="7779" y="2897"/>
                </a:lnTo>
                <a:lnTo>
                  <a:pt x="7773" y="2905"/>
                </a:lnTo>
                <a:lnTo>
                  <a:pt x="7772" y="2908"/>
                </a:lnTo>
                <a:lnTo>
                  <a:pt x="7771" y="2912"/>
                </a:lnTo>
                <a:lnTo>
                  <a:pt x="7768" y="2916"/>
                </a:lnTo>
                <a:lnTo>
                  <a:pt x="7766" y="2918"/>
                </a:lnTo>
                <a:lnTo>
                  <a:pt x="7761" y="2923"/>
                </a:lnTo>
                <a:lnTo>
                  <a:pt x="7755" y="2929"/>
                </a:lnTo>
                <a:lnTo>
                  <a:pt x="7753" y="2943"/>
                </a:lnTo>
                <a:lnTo>
                  <a:pt x="7752" y="2958"/>
                </a:lnTo>
                <a:lnTo>
                  <a:pt x="7750" y="2972"/>
                </a:lnTo>
                <a:lnTo>
                  <a:pt x="7748" y="2988"/>
                </a:lnTo>
                <a:lnTo>
                  <a:pt x="7754" y="2992"/>
                </a:lnTo>
                <a:lnTo>
                  <a:pt x="7761" y="2997"/>
                </a:lnTo>
                <a:lnTo>
                  <a:pt x="7768" y="3004"/>
                </a:lnTo>
                <a:lnTo>
                  <a:pt x="7774" y="3012"/>
                </a:lnTo>
                <a:lnTo>
                  <a:pt x="7779" y="3021"/>
                </a:lnTo>
                <a:lnTo>
                  <a:pt x="7782" y="3030"/>
                </a:lnTo>
                <a:lnTo>
                  <a:pt x="7785" y="3050"/>
                </a:lnTo>
                <a:lnTo>
                  <a:pt x="7790" y="3069"/>
                </a:lnTo>
                <a:lnTo>
                  <a:pt x="7785" y="3073"/>
                </a:lnTo>
                <a:lnTo>
                  <a:pt x="7783" y="3080"/>
                </a:lnTo>
                <a:lnTo>
                  <a:pt x="7781" y="3085"/>
                </a:lnTo>
                <a:lnTo>
                  <a:pt x="7780" y="3092"/>
                </a:lnTo>
                <a:lnTo>
                  <a:pt x="7777" y="3099"/>
                </a:lnTo>
                <a:lnTo>
                  <a:pt x="7774" y="3104"/>
                </a:lnTo>
                <a:lnTo>
                  <a:pt x="7772" y="3107"/>
                </a:lnTo>
                <a:lnTo>
                  <a:pt x="7768" y="3109"/>
                </a:lnTo>
                <a:lnTo>
                  <a:pt x="7765" y="3110"/>
                </a:lnTo>
                <a:lnTo>
                  <a:pt x="7761" y="3111"/>
                </a:lnTo>
                <a:lnTo>
                  <a:pt x="7756" y="3113"/>
                </a:lnTo>
                <a:lnTo>
                  <a:pt x="7752" y="3115"/>
                </a:lnTo>
                <a:lnTo>
                  <a:pt x="7746" y="3117"/>
                </a:lnTo>
                <a:lnTo>
                  <a:pt x="7742" y="3117"/>
                </a:lnTo>
                <a:lnTo>
                  <a:pt x="7737" y="3115"/>
                </a:lnTo>
                <a:lnTo>
                  <a:pt x="7733" y="3113"/>
                </a:lnTo>
                <a:lnTo>
                  <a:pt x="7730" y="3110"/>
                </a:lnTo>
                <a:lnTo>
                  <a:pt x="7725" y="3105"/>
                </a:lnTo>
                <a:lnTo>
                  <a:pt x="7717" y="3104"/>
                </a:lnTo>
                <a:lnTo>
                  <a:pt x="7710" y="3101"/>
                </a:lnTo>
                <a:lnTo>
                  <a:pt x="7704" y="3097"/>
                </a:lnTo>
                <a:lnTo>
                  <a:pt x="7701" y="3092"/>
                </a:lnTo>
                <a:lnTo>
                  <a:pt x="7697" y="3087"/>
                </a:lnTo>
                <a:lnTo>
                  <a:pt x="7694" y="3080"/>
                </a:lnTo>
                <a:lnTo>
                  <a:pt x="7693" y="3072"/>
                </a:lnTo>
                <a:lnTo>
                  <a:pt x="7691" y="3064"/>
                </a:lnTo>
                <a:lnTo>
                  <a:pt x="7693" y="3063"/>
                </a:lnTo>
                <a:lnTo>
                  <a:pt x="7695" y="3061"/>
                </a:lnTo>
                <a:lnTo>
                  <a:pt x="7695" y="3061"/>
                </a:lnTo>
                <a:lnTo>
                  <a:pt x="7696" y="3061"/>
                </a:lnTo>
                <a:lnTo>
                  <a:pt x="7694" y="3060"/>
                </a:lnTo>
                <a:lnTo>
                  <a:pt x="7693" y="3059"/>
                </a:lnTo>
                <a:lnTo>
                  <a:pt x="7692" y="3062"/>
                </a:lnTo>
                <a:lnTo>
                  <a:pt x="7691" y="3064"/>
                </a:lnTo>
                <a:lnTo>
                  <a:pt x="7691" y="3064"/>
                </a:lnTo>
                <a:lnTo>
                  <a:pt x="7685" y="3058"/>
                </a:lnTo>
                <a:lnTo>
                  <a:pt x="7681" y="3050"/>
                </a:lnTo>
                <a:lnTo>
                  <a:pt x="7678" y="3042"/>
                </a:lnTo>
                <a:lnTo>
                  <a:pt x="7678" y="3032"/>
                </a:lnTo>
                <a:lnTo>
                  <a:pt x="7675" y="3028"/>
                </a:lnTo>
                <a:lnTo>
                  <a:pt x="7674" y="3022"/>
                </a:lnTo>
                <a:lnTo>
                  <a:pt x="7674" y="3017"/>
                </a:lnTo>
                <a:lnTo>
                  <a:pt x="7674" y="3011"/>
                </a:lnTo>
                <a:lnTo>
                  <a:pt x="7676" y="3001"/>
                </a:lnTo>
                <a:lnTo>
                  <a:pt x="7677" y="2990"/>
                </a:lnTo>
                <a:lnTo>
                  <a:pt x="7656" y="2962"/>
                </a:lnTo>
                <a:lnTo>
                  <a:pt x="7636" y="2932"/>
                </a:lnTo>
                <a:lnTo>
                  <a:pt x="7617" y="2902"/>
                </a:lnTo>
                <a:lnTo>
                  <a:pt x="7600" y="2872"/>
                </a:lnTo>
                <a:lnTo>
                  <a:pt x="7593" y="2863"/>
                </a:lnTo>
                <a:lnTo>
                  <a:pt x="7587" y="2856"/>
                </a:lnTo>
                <a:lnTo>
                  <a:pt x="7582" y="2855"/>
                </a:lnTo>
                <a:lnTo>
                  <a:pt x="7577" y="2852"/>
                </a:lnTo>
                <a:lnTo>
                  <a:pt x="7573" y="2850"/>
                </a:lnTo>
                <a:lnTo>
                  <a:pt x="7568" y="2847"/>
                </a:lnTo>
                <a:lnTo>
                  <a:pt x="7560" y="2840"/>
                </a:lnTo>
                <a:lnTo>
                  <a:pt x="7552" y="2835"/>
                </a:lnTo>
                <a:lnTo>
                  <a:pt x="7544" y="2830"/>
                </a:lnTo>
                <a:lnTo>
                  <a:pt x="7536" y="2825"/>
                </a:lnTo>
                <a:lnTo>
                  <a:pt x="7532" y="2821"/>
                </a:lnTo>
                <a:lnTo>
                  <a:pt x="7528" y="2818"/>
                </a:lnTo>
                <a:lnTo>
                  <a:pt x="7526" y="2815"/>
                </a:lnTo>
                <a:lnTo>
                  <a:pt x="7524" y="2810"/>
                </a:lnTo>
                <a:lnTo>
                  <a:pt x="7514" y="2799"/>
                </a:lnTo>
                <a:lnTo>
                  <a:pt x="7504" y="2789"/>
                </a:lnTo>
                <a:lnTo>
                  <a:pt x="7494" y="2778"/>
                </a:lnTo>
                <a:lnTo>
                  <a:pt x="7484" y="2767"/>
                </a:lnTo>
                <a:lnTo>
                  <a:pt x="7468" y="2752"/>
                </a:lnTo>
                <a:lnTo>
                  <a:pt x="7453" y="2737"/>
                </a:lnTo>
                <a:lnTo>
                  <a:pt x="7438" y="2722"/>
                </a:lnTo>
                <a:lnTo>
                  <a:pt x="7423" y="2707"/>
                </a:lnTo>
                <a:lnTo>
                  <a:pt x="7415" y="2701"/>
                </a:lnTo>
                <a:lnTo>
                  <a:pt x="7407" y="2696"/>
                </a:lnTo>
                <a:lnTo>
                  <a:pt x="7404" y="2692"/>
                </a:lnTo>
                <a:lnTo>
                  <a:pt x="7401" y="2689"/>
                </a:lnTo>
                <a:lnTo>
                  <a:pt x="7397" y="2686"/>
                </a:lnTo>
                <a:lnTo>
                  <a:pt x="7396" y="2681"/>
                </a:lnTo>
                <a:lnTo>
                  <a:pt x="7387" y="2676"/>
                </a:lnTo>
                <a:lnTo>
                  <a:pt x="7378" y="2670"/>
                </a:lnTo>
                <a:lnTo>
                  <a:pt x="7369" y="2665"/>
                </a:lnTo>
                <a:lnTo>
                  <a:pt x="7361" y="2659"/>
                </a:lnTo>
                <a:lnTo>
                  <a:pt x="7355" y="2655"/>
                </a:lnTo>
                <a:lnTo>
                  <a:pt x="7349" y="2649"/>
                </a:lnTo>
                <a:lnTo>
                  <a:pt x="7344" y="2645"/>
                </a:lnTo>
                <a:lnTo>
                  <a:pt x="7339" y="2639"/>
                </a:lnTo>
                <a:lnTo>
                  <a:pt x="7331" y="2627"/>
                </a:lnTo>
                <a:lnTo>
                  <a:pt x="7321" y="2616"/>
                </a:lnTo>
                <a:lnTo>
                  <a:pt x="7317" y="2616"/>
                </a:lnTo>
                <a:lnTo>
                  <a:pt x="7314" y="2615"/>
                </a:lnTo>
                <a:lnTo>
                  <a:pt x="7306" y="2624"/>
                </a:lnTo>
                <a:lnTo>
                  <a:pt x="7298" y="2631"/>
                </a:lnTo>
                <a:lnTo>
                  <a:pt x="7289" y="2639"/>
                </a:lnTo>
                <a:lnTo>
                  <a:pt x="7281" y="2646"/>
                </a:lnTo>
                <a:lnTo>
                  <a:pt x="7262" y="2660"/>
                </a:lnTo>
                <a:lnTo>
                  <a:pt x="7244" y="2675"/>
                </a:lnTo>
                <a:lnTo>
                  <a:pt x="7235" y="2680"/>
                </a:lnTo>
                <a:lnTo>
                  <a:pt x="7227" y="2687"/>
                </a:lnTo>
                <a:lnTo>
                  <a:pt x="7224" y="2690"/>
                </a:lnTo>
                <a:lnTo>
                  <a:pt x="7222" y="2695"/>
                </a:lnTo>
                <a:lnTo>
                  <a:pt x="7219" y="2699"/>
                </a:lnTo>
                <a:lnTo>
                  <a:pt x="7218" y="2705"/>
                </a:lnTo>
                <a:lnTo>
                  <a:pt x="7224" y="2727"/>
                </a:lnTo>
                <a:lnTo>
                  <a:pt x="7231" y="2735"/>
                </a:lnTo>
                <a:lnTo>
                  <a:pt x="7237" y="2742"/>
                </a:lnTo>
                <a:lnTo>
                  <a:pt x="7242" y="2751"/>
                </a:lnTo>
                <a:lnTo>
                  <a:pt x="7246" y="2759"/>
                </a:lnTo>
                <a:lnTo>
                  <a:pt x="7251" y="2768"/>
                </a:lnTo>
                <a:lnTo>
                  <a:pt x="7256" y="2776"/>
                </a:lnTo>
                <a:lnTo>
                  <a:pt x="7271" y="2791"/>
                </a:lnTo>
                <a:lnTo>
                  <a:pt x="7286" y="2807"/>
                </a:lnTo>
                <a:lnTo>
                  <a:pt x="7302" y="2821"/>
                </a:lnTo>
                <a:lnTo>
                  <a:pt x="7317" y="2837"/>
                </a:lnTo>
                <a:lnTo>
                  <a:pt x="7322" y="2841"/>
                </a:lnTo>
                <a:lnTo>
                  <a:pt x="7326" y="2847"/>
                </a:lnTo>
                <a:lnTo>
                  <a:pt x="7329" y="2853"/>
                </a:lnTo>
                <a:lnTo>
                  <a:pt x="7332" y="2860"/>
                </a:lnTo>
                <a:lnTo>
                  <a:pt x="7335" y="2873"/>
                </a:lnTo>
                <a:lnTo>
                  <a:pt x="7339" y="2886"/>
                </a:lnTo>
                <a:lnTo>
                  <a:pt x="7343" y="2893"/>
                </a:lnTo>
                <a:lnTo>
                  <a:pt x="7345" y="2901"/>
                </a:lnTo>
                <a:lnTo>
                  <a:pt x="7346" y="2909"/>
                </a:lnTo>
                <a:lnTo>
                  <a:pt x="7346" y="2916"/>
                </a:lnTo>
                <a:lnTo>
                  <a:pt x="7344" y="2923"/>
                </a:lnTo>
                <a:lnTo>
                  <a:pt x="7342" y="2931"/>
                </a:lnTo>
                <a:lnTo>
                  <a:pt x="7338" y="2938"/>
                </a:lnTo>
                <a:lnTo>
                  <a:pt x="7335" y="2946"/>
                </a:lnTo>
                <a:lnTo>
                  <a:pt x="7335" y="2946"/>
                </a:lnTo>
                <a:lnTo>
                  <a:pt x="7331" y="2949"/>
                </a:lnTo>
                <a:lnTo>
                  <a:pt x="7326" y="2953"/>
                </a:lnTo>
                <a:lnTo>
                  <a:pt x="7317" y="2960"/>
                </a:lnTo>
                <a:lnTo>
                  <a:pt x="7309" y="2964"/>
                </a:lnTo>
                <a:lnTo>
                  <a:pt x="7305" y="2966"/>
                </a:lnTo>
                <a:lnTo>
                  <a:pt x="7302" y="2966"/>
                </a:lnTo>
                <a:lnTo>
                  <a:pt x="7298" y="2966"/>
                </a:lnTo>
                <a:lnTo>
                  <a:pt x="7295" y="2964"/>
                </a:lnTo>
                <a:lnTo>
                  <a:pt x="7289" y="2961"/>
                </a:lnTo>
                <a:lnTo>
                  <a:pt x="7284" y="2956"/>
                </a:lnTo>
                <a:lnTo>
                  <a:pt x="7278" y="2948"/>
                </a:lnTo>
                <a:lnTo>
                  <a:pt x="7274" y="2939"/>
                </a:lnTo>
                <a:lnTo>
                  <a:pt x="7274" y="2936"/>
                </a:lnTo>
                <a:lnTo>
                  <a:pt x="7273" y="2931"/>
                </a:lnTo>
                <a:lnTo>
                  <a:pt x="7269" y="2930"/>
                </a:lnTo>
                <a:lnTo>
                  <a:pt x="7267" y="2929"/>
                </a:lnTo>
                <a:lnTo>
                  <a:pt x="7259" y="2923"/>
                </a:lnTo>
                <a:lnTo>
                  <a:pt x="7254" y="2918"/>
                </a:lnTo>
                <a:lnTo>
                  <a:pt x="7252" y="2915"/>
                </a:lnTo>
                <a:lnTo>
                  <a:pt x="7249" y="2911"/>
                </a:lnTo>
                <a:lnTo>
                  <a:pt x="7248" y="2908"/>
                </a:lnTo>
                <a:lnTo>
                  <a:pt x="7248" y="2903"/>
                </a:lnTo>
                <a:lnTo>
                  <a:pt x="7247" y="2891"/>
                </a:lnTo>
                <a:lnTo>
                  <a:pt x="7245" y="2879"/>
                </a:lnTo>
                <a:lnTo>
                  <a:pt x="7241" y="2868"/>
                </a:lnTo>
                <a:lnTo>
                  <a:pt x="7236" y="2858"/>
                </a:lnTo>
                <a:lnTo>
                  <a:pt x="7225" y="2837"/>
                </a:lnTo>
                <a:lnTo>
                  <a:pt x="7212" y="2818"/>
                </a:lnTo>
                <a:lnTo>
                  <a:pt x="7203" y="2808"/>
                </a:lnTo>
                <a:lnTo>
                  <a:pt x="7195" y="2799"/>
                </a:lnTo>
                <a:lnTo>
                  <a:pt x="7191" y="2795"/>
                </a:lnTo>
                <a:lnTo>
                  <a:pt x="7188" y="2789"/>
                </a:lnTo>
                <a:lnTo>
                  <a:pt x="7187" y="2782"/>
                </a:lnTo>
                <a:lnTo>
                  <a:pt x="7187" y="2775"/>
                </a:lnTo>
                <a:lnTo>
                  <a:pt x="7182" y="2771"/>
                </a:lnTo>
                <a:lnTo>
                  <a:pt x="7177" y="2766"/>
                </a:lnTo>
                <a:lnTo>
                  <a:pt x="7175" y="2759"/>
                </a:lnTo>
                <a:lnTo>
                  <a:pt x="7174" y="2752"/>
                </a:lnTo>
                <a:lnTo>
                  <a:pt x="7169" y="2749"/>
                </a:lnTo>
                <a:lnTo>
                  <a:pt x="7166" y="2746"/>
                </a:lnTo>
                <a:lnTo>
                  <a:pt x="7163" y="2741"/>
                </a:lnTo>
                <a:lnTo>
                  <a:pt x="7162" y="2736"/>
                </a:lnTo>
                <a:lnTo>
                  <a:pt x="7151" y="2730"/>
                </a:lnTo>
                <a:lnTo>
                  <a:pt x="7137" y="2726"/>
                </a:lnTo>
                <a:lnTo>
                  <a:pt x="7132" y="2724"/>
                </a:lnTo>
                <a:lnTo>
                  <a:pt x="7126" y="2719"/>
                </a:lnTo>
                <a:lnTo>
                  <a:pt x="7123" y="2715"/>
                </a:lnTo>
                <a:lnTo>
                  <a:pt x="7119" y="2707"/>
                </a:lnTo>
                <a:lnTo>
                  <a:pt x="7119" y="2707"/>
                </a:lnTo>
                <a:lnTo>
                  <a:pt x="7119" y="2707"/>
                </a:lnTo>
                <a:lnTo>
                  <a:pt x="7119" y="2707"/>
                </a:lnTo>
                <a:lnTo>
                  <a:pt x="7119" y="2707"/>
                </a:lnTo>
                <a:lnTo>
                  <a:pt x="7110" y="2704"/>
                </a:lnTo>
                <a:lnTo>
                  <a:pt x="7102" y="2700"/>
                </a:lnTo>
                <a:lnTo>
                  <a:pt x="7094" y="2696"/>
                </a:lnTo>
                <a:lnTo>
                  <a:pt x="7086" y="2690"/>
                </a:lnTo>
                <a:lnTo>
                  <a:pt x="7072" y="2678"/>
                </a:lnTo>
                <a:lnTo>
                  <a:pt x="7056" y="2668"/>
                </a:lnTo>
                <a:lnTo>
                  <a:pt x="7056" y="2668"/>
                </a:lnTo>
                <a:lnTo>
                  <a:pt x="7042" y="2658"/>
                </a:lnTo>
                <a:lnTo>
                  <a:pt x="7035" y="2654"/>
                </a:lnTo>
                <a:lnTo>
                  <a:pt x="7028" y="2649"/>
                </a:lnTo>
                <a:lnTo>
                  <a:pt x="7018" y="2641"/>
                </a:lnTo>
                <a:lnTo>
                  <a:pt x="7009" y="2634"/>
                </a:lnTo>
                <a:lnTo>
                  <a:pt x="6996" y="2626"/>
                </a:lnTo>
                <a:lnTo>
                  <a:pt x="6983" y="2619"/>
                </a:lnTo>
                <a:lnTo>
                  <a:pt x="6979" y="2617"/>
                </a:lnTo>
                <a:lnTo>
                  <a:pt x="6977" y="2615"/>
                </a:lnTo>
                <a:lnTo>
                  <a:pt x="6975" y="2613"/>
                </a:lnTo>
                <a:lnTo>
                  <a:pt x="6974" y="2609"/>
                </a:lnTo>
                <a:lnTo>
                  <a:pt x="6973" y="2606"/>
                </a:lnTo>
                <a:lnTo>
                  <a:pt x="6972" y="2601"/>
                </a:lnTo>
                <a:lnTo>
                  <a:pt x="6973" y="2597"/>
                </a:lnTo>
                <a:lnTo>
                  <a:pt x="6974" y="2591"/>
                </a:lnTo>
                <a:lnTo>
                  <a:pt x="6969" y="2590"/>
                </a:lnTo>
                <a:lnTo>
                  <a:pt x="6965" y="2588"/>
                </a:lnTo>
                <a:lnTo>
                  <a:pt x="6963" y="2586"/>
                </a:lnTo>
                <a:lnTo>
                  <a:pt x="6959" y="2583"/>
                </a:lnTo>
                <a:lnTo>
                  <a:pt x="6948" y="2580"/>
                </a:lnTo>
                <a:lnTo>
                  <a:pt x="6937" y="2578"/>
                </a:lnTo>
                <a:lnTo>
                  <a:pt x="6932" y="2577"/>
                </a:lnTo>
                <a:lnTo>
                  <a:pt x="6926" y="2575"/>
                </a:lnTo>
                <a:lnTo>
                  <a:pt x="6922" y="2573"/>
                </a:lnTo>
                <a:lnTo>
                  <a:pt x="6916" y="2568"/>
                </a:lnTo>
                <a:lnTo>
                  <a:pt x="6896" y="2564"/>
                </a:lnTo>
                <a:lnTo>
                  <a:pt x="6876" y="2560"/>
                </a:lnTo>
                <a:lnTo>
                  <a:pt x="6855" y="2556"/>
                </a:lnTo>
                <a:lnTo>
                  <a:pt x="6835" y="2551"/>
                </a:lnTo>
                <a:lnTo>
                  <a:pt x="6820" y="2541"/>
                </a:lnTo>
                <a:lnTo>
                  <a:pt x="6806" y="2533"/>
                </a:lnTo>
                <a:lnTo>
                  <a:pt x="6796" y="2527"/>
                </a:lnTo>
                <a:lnTo>
                  <a:pt x="6785" y="2523"/>
                </a:lnTo>
                <a:lnTo>
                  <a:pt x="6774" y="2517"/>
                </a:lnTo>
                <a:lnTo>
                  <a:pt x="6764" y="2513"/>
                </a:lnTo>
                <a:lnTo>
                  <a:pt x="6755" y="2512"/>
                </a:lnTo>
                <a:lnTo>
                  <a:pt x="6747" y="2510"/>
                </a:lnTo>
                <a:lnTo>
                  <a:pt x="6744" y="2509"/>
                </a:lnTo>
                <a:lnTo>
                  <a:pt x="6740" y="2508"/>
                </a:lnTo>
                <a:lnTo>
                  <a:pt x="6737" y="2505"/>
                </a:lnTo>
                <a:lnTo>
                  <a:pt x="6734" y="2502"/>
                </a:lnTo>
                <a:lnTo>
                  <a:pt x="6727" y="2497"/>
                </a:lnTo>
                <a:lnTo>
                  <a:pt x="6719" y="2492"/>
                </a:lnTo>
                <a:lnTo>
                  <a:pt x="6707" y="2475"/>
                </a:lnTo>
                <a:lnTo>
                  <a:pt x="6694" y="2458"/>
                </a:lnTo>
                <a:lnTo>
                  <a:pt x="6687" y="2459"/>
                </a:lnTo>
                <a:lnTo>
                  <a:pt x="6681" y="2463"/>
                </a:lnTo>
                <a:lnTo>
                  <a:pt x="6677" y="2466"/>
                </a:lnTo>
                <a:lnTo>
                  <a:pt x="6673" y="2469"/>
                </a:lnTo>
                <a:lnTo>
                  <a:pt x="6668" y="2474"/>
                </a:lnTo>
                <a:lnTo>
                  <a:pt x="6664" y="2478"/>
                </a:lnTo>
                <a:lnTo>
                  <a:pt x="6658" y="2482"/>
                </a:lnTo>
                <a:lnTo>
                  <a:pt x="6653" y="2484"/>
                </a:lnTo>
                <a:lnTo>
                  <a:pt x="6651" y="2493"/>
                </a:lnTo>
                <a:lnTo>
                  <a:pt x="6650" y="2503"/>
                </a:lnTo>
                <a:lnTo>
                  <a:pt x="6649" y="2512"/>
                </a:lnTo>
                <a:lnTo>
                  <a:pt x="6648" y="2520"/>
                </a:lnTo>
                <a:lnTo>
                  <a:pt x="6654" y="2526"/>
                </a:lnTo>
                <a:lnTo>
                  <a:pt x="6658" y="2531"/>
                </a:lnTo>
                <a:lnTo>
                  <a:pt x="6660" y="2538"/>
                </a:lnTo>
                <a:lnTo>
                  <a:pt x="6661" y="2546"/>
                </a:lnTo>
                <a:lnTo>
                  <a:pt x="6664" y="2555"/>
                </a:lnTo>
                <a:lnTo>
                  <a:pt x="6667" y="2565"/>
                </a:lnTo>
                <a:lnTo>
                  <a:pt x="6669" y="2575"/>
                </a:lnTo>
                <a:lnTo>
                  <a:pt x="6671" y="2585"/>
                </a:lnTo>
                <a:lnTo>
                  <a:pt x="6677" y="2589"/>
                </a:lnTo>
                <a:lnTo>
                  <a:pt x="6680" y="2595"/>
                </a:lnTo>
                <a:lnTo>
                  <a:pt x="6683" y="2600"/>
                </a:lnTo>
                <a:lnTo>
                  <a:pt x="6685" y="2606"/>
                </a:lnTo>
                <a:lnTo>
                  <a:pt x="6684" y="2610"/>
                </a:lnTo>
                <a:lnTo>
                  <a:pt x="6683" y="2616"/>
                </a:lnTo>
                <a:lnTo>
                  <a:pt x="6680" y="2621"/>
                </a:lnTo>
                <a:lnTo>
                  <a:pt x="6676" y="2626"/>
                </a:lnTo>
                <a:lnTo>
                  <a:pt x="6671" y="2629"/>
                </a:lnTo>
                <a:lnTo>
                  <a:pt x="6667" y="2630"/>
                </a:lnTo>
                <a:lnTo>
                  <a:pt x="6663" y="2630"/>
                </a:lnTo>
                <a:lnTo>
                  <a:pt x="6658" y="2628"/>
                </a:lnTo>
                <a:lnTo>
                  <a:pt x="6654" y="2626"/>
                </a:lnTo>
                <a:lnTo>
                  <a:pt x="6650" y="2621"/>
                </a:lnTo>
                <a:lnTo>
                  <a:pt x="6647" y="2617"/>
                </a:lnTo>
                <a:lnTo>
                  <a:pt x="6645" y="2613"/>
                </a:lnTo>
                <a:lnTo>
                  <a:pt x="6635" y="2599"/>
                </a:lnTo>
                <a:lnTo>
                  <a:pt x="6624" y="2587"/>
                </a:lnTo>
                <a:lnTo>
                  <a:pt x="6616" y="2584"/>
                </a:lnTo>
                <a:lnTo>
                  <a:pt x="6608" y="2579"/>
                </a:lnTo>
                <a:lnTo>
                  <a:pt x="6600" y="2574"/>
                </a:lnTo>
                <a:lnTo>
                  <a:pt x="6594" y="2568"/>
                </a:lnTo>
                <a:lnTo>
                  <a:pt x="6586" y="2563"/>
                </a:lnTo>
                <a:lnTo>
                  <a:pt x="6578" y="2559"/>
                </a:lnTo>
                <a:lnTo>
                  <a:pt x="6575" y="2557"/>
                </a:lnTo>
                <a:lnTo>
                  <a:pt x="6570" y="2556"/>
                </a:lnTo>
                <a:lnTo>
                  <a:pt x="6565" y="2556"/>
                </a:lnTo>
                <a:lnTo>
                  <a:pt x="6560" y="2556"/>
                </a:lnTo>
                <a:lnTo>
                  <a:pt x="6545" y="2558"/>
                </a:lnTo>
                <a:lnTo>
                  <a:pt x="6529" y="2560"/>
                </a:lnTo>
                <a:lnTo>
                  <a:pt x="6521" y="2563"/>
                </a:lnTo>
                <a:lnTo>
                  <a:pt x="6514" y="2566"/>
                </a:lnTo>
                <a:lnTo>
                  <a:pt x="6509" y="2569"/>
                </a:lnTo>
                <a:lnTo>
                  <a:pt x="6506" y="2573"/>
                </a:lnTo>
                <a:lnTo>
                  <a:pt x="6504" y="2583"/>
                </a:lnTo>
                <a:lnTo>
                  <a:pt x="6501" y="2594"/>
                </a:lnTo>
                <a:lnTo>
                  <a:pt x="6500" y="2598"/>
                </a:lnTo>
                <a:lnTo>
                  <a:pt x="6500" y="2604"/>
                </a:lnTo>
                <a:lnTo>
                  <a:pt x="6499" y="2618"/>
                </a:lnTo>
                <a:lnTo>
                  <a:pt x="6499" y="2634"/>
                </a:lnTo>
                <a:lnTo>
                  <a:pt x="6500" y="2641"/>
                </a:lnTo>
                <a:lnTo>
                  <a:pt x="6499" y="2648"/>
                </a:lnTo>
                <a:lnTo>
                  <a:pt x="6498" y="2656"/>
                </a:lnTo>
                <a:lnTo>
                  <a:pt x="6495" y="2662"/>
                </a:lnTo>
                <a:lnTo>
                  <a:pt x="6494" y="2666"/>
                </a:lnTo>
                <a:lnTo>
                  <a:pt x="6492" y="2670"/>
                </a:lnTo>
                <a:lnTo>
                  <a:pt x="6491" y="2681"/>
                </a:lnTo>
                <a:lnTo>
                  <a:pt x="6488" y="2691"/>
                </a:lnTo>
                <a:lnTo>
                  <a:pt x="6484" y="2701"/>
                </a:lnTo>
                <a:lnTo>
                  <a:pt x="6478" y="2709"/>
                </a:lnTo>
                <a:lnTo>
                  <a:pt x="6464" y="2725"/>
                </a:lnTo>
                <a:lnTo>
                  <a:pt x="6447" y="2739"/>
                </a:lnTo>
                <a:lnTo>
                  <a:pt x="6444" y="2744"/>
                </a:lnTo>
                <a:lnTo>
                  <a:pt x="6439" y="2748"/>
                </a:lnTo>
                <a:lnTo>
                  <a:pt x="6435" y="2750"/>
                </a:lnTo>
                <a:lnTo>
                  <a:pt x="6430" y="2752"/>
                </a:lnTo>
                <a:lnTo>
                  <a:pt x="6419" y="2756"/>
                </a:lnTo>
                <a:lnTo>
                  <a:pt x="6408" y="2757"/>
                </a:lnTo>
                <a:lnTo>
                  <a:pt x="6400" y="2756"/>
                </a:lnTo>
                <a:lnTo>
                  <a:pt x="6391" y="2756"/>
                </a:lnTo>
                <a:lnTo>
                  <a:pt x="6391" y="2756"/>
                </a:lnTo>
                <a:lnTo>
                  <a:pt x="6391" y="2756"/>
                </a:lnTo>
                <a:lnTo>
                  <a:pt x="6391" y="2756"/>
                </a:lnTo>
                <a:lnTo>
                  <a:pt x="6391" y="2756"/>
                </a:lnTo>
                <a:lnTo>
                  <a:pt x="6387" y="2759"/>
                </a:lnTo>
                <a:lnTo>
                  <a:pt x="6382" y="2761"/>
                </a:lnTo>
                <a:lnTo>
                  <a:pt x="6377" y="2761"/>
                </a:lnTo>
                <a:lnTo>
                  <a:pt x="6372" y="2761"/>
                </a:lnTo>
                <a:lnTo>
                  <a:pt x="6362" y="2759"/>
                </a:lnTo>
                <a:lnTo>
                  <a:pt x="6354" y="2758"/>
                </a:lnTo>
                <a:lnTo>
                  <a:pt x="6338" y="2756"/>
                </a:lnTo>
                <a:lnTo>
                  <a:pt x="6324" y="2755"/>
                </a:lnTo>
                <a:lnTo>
                  <a:pt x="6309" y="2752"/>
                </a:lnTo>
                <a:lnTo>
                  <a:pt x="6295" y="2751"/>
                </a:lnTo>
                <a:lnTo>
                  <a:pt x="6289" y="2750"/>
                </a:lnTo>
                <a:lnTo>
                  <a:pt x="6286" y="2749"/>
                </a:lnTo>
                <a:lnTo>
                  <a:pt x="6282" y="2746"/>
                </a:lnTo>
                <a:lnTo>
                  <a:pt x="6279" y="2742"/>
                </a:lnTo>
                <a:lnTo>
                  <a:pt x="6265" y="2736"/>
                </a:lnTo>
                <a:lnTo>
                  <a:pt x="6251" y="2729"/>
                </a:lnTo>
                <a:lnTo>
                  <a:pt x="6244" y="2729"/>
                </a:lnTo>
                <a:lnTo>
                  <a:pt x="6236" y="2729"/>
                </a:lnTo>
                <a:lnTo>
                  <a:pt x="6229" y="2727"/>
                </a:lnTo>
                <a:lnTo>
                  <a:pt x="6222" y="2725"/>
                </a:lnTo>
                <a:lnTo>
                  <a:pt x="6209" y="2719"/>
                </a:lnTo>
                <a:lnTo>
                  <a:pt x="6197" y="2711"/>
                </a:lnTo>
                <a:lnTo>
                  <a:pt x="6195" y="2710"/>
                </a:lnTo>
                <a:lnTo>
                  <a:pt x="6192" y="2709"/>
                </a:lnTo>
                <a:lnTo>
                  <a:pt x="6181" y="2707"/>
                </a:lnTo>
                <a:lnTo>
                  <a:pt x="6169" y="2706"/>
                </a:lnTo>
                <a:lnTo>
                  <a:pt x="6163" y="2705"/>
                </a:lnTo>
                <a:lnTo>
                  <a:pt x="6157" y="2704"/>
                </a:lnTo>
                <a:lnTo>
                  <a:pt x="6151" y="2702"/>
                </a:lnTo>
                <a:lnTo>
                  <a:pt x="6146" y="2700"/>
                </a:lnTo>
                <a:lnTo>
                  <a:pt x="6140" y="2698"/>
                </a:lnTo>
                <a:lnTo>
                  <a:pt x="6136" y="2695"/>
                </a:lnTo>
                <a:lnTo>
                  <a:pt x="6131" y="2690"/>
                </a:lnTo>
                <a:lnTo>
                  <a:pt x="6127" y="2686"/>
                </a:lnTo>
                <a:lnTo>
                  <a:pt x="6127" y="2686"/>
                </a:lnTo>
                <a:lnTo>
                  <a:pt x="6127" y="2686"/>
                </a:lnTo>
                <a:lnTo>
                  <a:pt x="6127" y="2686"/>
                </a:lnTo>
                <a:lnTo>
                  <a:pt x="6101" y="2679"/>
                </a:lnTo>
                <a:lnTo>
                  <a:pt x="6076" y="2672"/>
                </a:lnTo>
                <a:lnTo>
                  <a:pt x="6062" y="2670"/>
                </a:lnTo>
                <a:lnTo>
                  <a:pt x="6049" y="2669"/>
                </a:lnTo>
                <a:lnTo>
                  <a:pt x="6042" y="2669"/>
                </a:lnTo>
                <a:lnTo>
                  <a:pt x="6036" y="2670"/>
                </a:lnTo>
                <a:lnTo>
                  <a:pt x="6029" y="2672"/>
                </a:lnTo>
                <a:lnTo>
                  <a:pt x="6022" y="2675"/>
                </a:lnTo>
                <a:lnTo>
                  <a:pt x="6015" y="2679"/>
                </a:lnTo>
                <a:lnTo>
                  <a:pt x="6008" y="2682"/>
                </a:lnTo>
                <a:lnTo>
                  <a:pt x="6000" y="2684"/>
                </a:lnTo>
                <a:lnTo>
                  <a:pt x="5991" y="2682"/>
                </a:lnTo>
                <a:lnTo>
                  <a:pt x="5991" y="2682"/>
                </a:lnTo>
                <a:lnTo>
                  <a:pt x="5987" y="2684"/>
                </a:lnTo>
                <a:lnTo>
                  <a:pt x="5982" y="2684"/>
                </a:lnTo>
                <a:lnTo>
                  <a:pt x="5981" y="2684"/>
                </a:lnTo>
                <a:lnTo>
                  <a:pt x="5980" y="2684"/>
                </a:lnTo>
                <a:lnTo>
                  <a:pt x="5980" y="2684"/>
                </a:lnTo>
                <a:lnTo>
                  <a:pt x="5981" y="2685"/>
                </a:lnTo>
                <a:lnTo>
                  <a:pt x="5981" y="2685"/>
                </a:lnTo>
                <a:lnTo>
                  <a:pt x="5981" y="2685"/>
                </a:lnTo>
                <a:lnTo>
                  <a:pt x="5976" y="2687"/>
                </a:lnTo>
                <a:lnTo>
                  <a:pt x="5970" y="2689"/>
                </a:lnTo>
                <a:lnTo>
                  <a:pt x="5965" y="2689"/>
                </a:lnTo>
                <a:lnTo>
                  <a:pt x="5959" y="2689"/>
                </a:lnTo>
                <a:lnTo>
                  <a:pt x="5953" y="2688"/>
                </a:lnTo>
                <a:lnTo>
                  <a:pt x="5948" y="2686"/>
                </a:lnTo>
                <a:lnTo>
                  <a:pt x="5943" y="2682"/>
                </a:lnTo>
                <a:lnTo>
                  <a:pt x="5938" y="2678"/>
                </a:lnTo>
                <a:lnTo>
                  <a:pt x="5932" y="2675"/>
                </a:lnTo>
                <a:lnTo>
                  <a:pt x="5928" y="2670"/>
                </a:lnTo>
                <a:lnTo>
                  <a:pt x="5925" y="2666"/>
                </a:lnTo>
                <a:lnTo>
                  <a:pt x="5921" y="2660"/>
                </a:lnTo>
                <a:lnTo>
                  <a:pt x="5917" y="2649"/>
                </a:lnTo>
                <a:lnTo>
                  <a:pt x="5913" y="2637"/>
                </a:lnTo>
                <a:lnTo>
                  <a:pt x="5912" y="2626"/>
                </a:lnTo>
                <a:lnTo>
                  <a:pt x="5912" y="2614"/>
                </a:lnTo>
                <a:lnTo>
                  <a:pt x="5911" y="2603"/>
                </a:lnTo>
                <a:lnTo>
                  <a:pt x="5911" y="2591"/>
                </a:lnTo>
                <a:lnTo>
                  <a:pt x="5907" y="2588"/>
                </a:lnTo>
                <a:lnTo>
                  <a:pt x="5903" y="2585"/>
                </a:lnTo>
                <a:lnTo>
                  <a:pt x="5901" y="2581"/>
                </a:lnTo>
                <a:lnTo>
                  <a:pt x="5900" y="2577"/>
                </a:lnTo>
                <a:lnTo>
                  <a:pt x="5898" y="2568"/>
                </a:lnTo>
                <a:lnTo>
                  <a:pt x="5897" y="2559"/>
                </a:lnTo>
                <a:lnTo>
                  <a:pt x="5896" y="2550"/>
                </a:lnTo>
                <a:lnTo>
                  <a:pt x="5892" y="2541"/>
                </a:lnTo>
                <a:lnTo>
                  <a:pt x="5890" y="2538"/>
                </a:lnTo>
                <a:lnTo>
                  <a:pt x="5888" y="2535"/>
                </a:lnTo>
                <a:lnTo>
                  <a:pt x="5885" y="2531"/>
                </a:lnTo>
                <a:lnTo>
                  <a:pt x="5880" y="2529"/>
                </a:lnTo>
                <a:lnTo>
                  <a:pt x="5873" y="2525"/>
                </a:lnTo>
                <a:lnTo>
                  <a:pt x="5868" y="2519"/>
                </a:lnTo>
                <a:lnTo>
                  <a:pt x="5863" y="2513"/>
                </a:lnTo>
                <a:lnTo>
                  <a:pt x="5859" y="2506"/>
                </a:lnTo>
                <a:lnTo>
                  <a:pt x="5856" y="2499"/>
                </a:lnTo>
                <a:lnTo>
                  <a:pt x="5851" y="2494"/>
                </a:lnTo>
                <a:lnTo>
                  <a:pt x="5847" y="2487"/>
                </a:lnTo>
                <a:lnTo>
                  <a:pt x="5840" y="2483"/>
                </a:lnTo>
                <a:lnTo>
                  <a:pt x="5832" y="2474"/>
                </a:lnTo>
                <a:lnTo>
                  <a:pt x="5824" y="2465"/>
                </a:lnTo>
                <a:lnTo>
                  <a:pt x="5819" y="2455"/>
                </a:lnTo>
                <a:lnTo>
                  <a:pt x="5814" y="2444"/>
                </a:lnTo>
                <a:lnTo>
                  <a:pt x="5806" y="2434"/>
                </a:lnTo>
                <a:lnTo>
                  <a:pt x="5799" y="2424"/>
                </a:lnTo>
                <a:lnTo>
                  <a:pt x="5793" y="2413"/>
                </a:lnTo>
                <a:lnTo>
                  <a:pt x="5789" y="2402"/>
                </a:lnTo>
                <a:lnTo>
                  <a:pt x="5780" y="2378"/>
                </a:lnTo>
                <a:lnTo>
                  <a:pt x="5771" y="2355"/>
                </a:lnTo>
                <a:lnTo>
                  <a:pt x="5761" y="2345"/>
                </a:lnTo>
                <a:lnTo>
                  <a:pt x="5751" y="2335"/>
                </a:lnTo>
                <a:lnTo>
                  <a:pt x="5746" y="2332"/>
                </a:lnTo>
                <a:lnTo>
                  <a:pt x="5739" y="2329"/>
                </a:lnTo>
                <a:lnTo>
                  <a:pt x="5732" y="2327"/>
                </a:lnTo>
                <a:lnTo>
                  <a:pt x="5726" y="2326"/>
                </a:lnTo>
                <a:lnTo>
                  <a:pt x="5719" y="2325"/>
                </a:lnTo>
                <a:lnTo>
                  <a:pt x="5712" y="2323"/>
                </a:lnTo>
                <a:lnTo>
                  <a:pt x="5707" y="2318"/>
                </a:lnTo>
                <a:lnTo>
                  <a:pt x="5701" y="2313"/>
                </a:lnTo>
                <a:lnTo>
                  <a:pt x="5692" y="2309"/>
                </a:lnTo>
                <a:lnTo>
                  <a:pt x="5682" y="2306"/>
                </a:lnTo>
                <a:lnTo>
                  <a:pt x="5678" y="2305"/>
                </a:lnTo>
                <a:lnTo>
                  <a:pt x="5673" y="2305"/>
                </a:lnTo>
                <a:lnTo>
                  <a:pt x="5668" y="2306"/>
                </a:lnTo>
                <a:lnTo>
                  <a:pt x="5663" y="2309"/>
                </a:lnTo>
                <a:lnTo>
                  <a:pt x="5663" y="2309"/>
                </a:lnTo>
                <a:lnTo>
                  <a:pt x="5663" y="2309"/>
                </a:lnTo>
                <a:lnTo>
                  <a:pt x="5663" y="2309"/>
                </a:lnTo>
                <a:lnTo>
                  <a:pt x="5663" y="2309"/>
                </a:lnTo>
                <a:lnTo>
                  <a:pt x="5662" y="2319"/>
                </a:lnTo>
                <a:lnTo>
                  <a:pt x="5660" y="2329"/>
                </a:lnTo>
                <a:lnTo>
                  <a:pt x="5659" y="2339"/>
                </a:lnTo>
                <a:lnTo>
                  <a:pt x="5658" y="2349"/>
                </a:lnTo>
                <a:lnTo>
                  <a:pt x="5658" y="2349"/>
                </a:lnTo>
                <a:lnTo>
                  <a:pt x="5658" y="2349"/>
                </a:lnTo>
                <a:lnTo>
                  <a:pt x="5658" y="2349"/>
                </a:lnTo>
                <a:lnTo>
                  <a:pt x="5658" y="2349"/>
                </a:lnTo>
                <a:lnTo>
                  <a:pt x="5657" y="2352"/>
                </a:lnTo>
                <a:lnTo>
                  <a:pt x="5658" y="2354"/>
                </a:lnTo>
                <a:lnTo>
                  <a:pt x="5658" y="2354"/>
                </a:lnTo>
                <a:lnTo>
                  <a:pt x="5658" y="2354"/>
                </a:lnTo>
                <a:lnTo>
                  <a:pt x="5658" y="2354"/>
                </a:lnTo>
                <a:lnTo>
                  <a:pt x="5657" y="2365"/>
                </a:lnTo>
                <a:lnTo>
                  <a:pt x="5654" y="2375"/>
                </a:lnTo>
                <a:lnTo>
                  <a:pt x="5653" y="2385"/>
                </a:lnTo>
                <a:lnTo>
                  <a:pt x="5652" y="2396"/>
                </a:lnTo>
                <a:lnTo>
                  <a:pt x="5651" y="2408"/>
                </a:lnTo>
                <a:lnTo>
                  <a:pt x="5654" y="2414"/>
                </a:lnTo>
                <a:lnTo>
                  <a:pt x="5657" y="2420"/>
                </a:lnTo>
                <a:lnTo>
                  <a:pt x="5658" y="2426"/>
                </a:lnTo>
                <a:lnTo>
                  <a:pt x="5658" y="2432"/>
                </a:lnTo>
                <a:lnTo>
                  <a:pt x="5657" y="2437"/>
                </a:lnTo>
                <a:lnTo>
                  <a:pt x="5653" y="2443"/>
                </a:lnTo>
                <a:lnTo>
                  <a:pt x="5650" y="2447"/>
                </a:lnTo>
                <a:lnTo>
                  <a:pt x="5644" y="2453"/>
                </a:lnTo>
                <a:lnTo>
                  <a:pt x="5642" y="2453"/>
                </a:lnTo>
                <a:lnTo>
                  <a:pt x="5639" y="2453"/>
                </a:lnTo>
                <a:lnTo>
                  <a:pt x="5638" y="2458"/>
                </a:lnTo>
                <a:lnTo>
                  <a:pt x="5637" y="2464"/>
                </a:lnTo>
                <a:lnTo>
                  <a:pt x="5636" y="2467"/>
                </a:lnTo>
                <a:lnTo>
                  <a:pt x="5634" y="2469"/>
                </a:lnTo>
                <a:lnTo>
                  <a:pt x="5632" y="2472"/>
                </a:lnTo>
                <a:lnTo>
                  <a:pt x="5629" y="2474"/>
                </a:lnTo>
                <a:lnTo>
                  <a:pt x="5628" y="2478"/>
                </a:lnTo>
                <a:lnTo>
                  <a:pt x="5627" y="2482"/>
                </a:lnTo>
                <a:lnTo>
                  <a:pt x="5626" y="2485"/>
                </a:lnTo>
                <a:lnTo>
                  <a:pt x="5623" y="2487"/>
                </a:lnTo>
                <a:lnTo>
                  <a:pt x="5618" y="2492"/>
                </a:lnTo>
                <a:lnTo>
                  <a:pt x="5611" y="2495"/>
                </a:lnTo>
                <a:lnTo>
                  <a:pt x="5607" y="2502"/>
                </a:lnTo>
                <a:lnTo>
                  <a:pt x="5602" y="2508"/>
                </a:lnTo>
                <a:lnTo>
                  <a:pt x="5597" y="2515"/>
                </a:lnTo>
                <a:lnTo>
                  <a:pt x="5591" y="2520"/>
                </a:lnTo>
                <a:lnTo>
                  <a:pt x="5583" y="2524"/>
                </a:lnTo>
                <a:lnTo>
                  <a:pt x="5576" y="2526"/>
                </a:lnTo>
                <a:lnTo>
                  <a:pt x="5567" y="2527"/>
                </a:lnTo>
                <a:lnTo>
                  <a:pt x="5557" y="2526"/>
                </a:lnTo>
                <a:lnTo>
                  <a:pt x="5549" y="2524"/>
                </a:lnTo>
                <a:lnTo>
                  <a:pt x="5540" y="2520"/>
                </a:lnTo>
                <a:lnTo>
                  <a:pt x="5532" y="2516"/>
                </a:lnTo>
                <a:lnTo>
                  <a:pt x="5527" y="2512"/>
                </a:lnTo>
                <a:lnTo>
                  <a:pt x="5521" y="2506"/>
                </a:lnTo>
                <a:lnTo>
                  <a:pt x="5517" y="2499"/>
                </a:lnTo>
                <a:lnTo>
                  <a:pt x="5509" y="2487"/>
                </a:lnTo>
                <a:lnTo>
                  <a:pt x="5502" y="2473"/>
                </a:lnTo>
                <a:lnTo>
                  <a:pt x="5494" y="2459"/>
                </a:lnTo>
                <a:lnTo>
                  <a:pt x="5487" y="2446"/>
                </a:lnTo>
                <a:lnTo>
                  <a:pt x="5480" y="2432"/>
                </a:lnTo>
                <a:lnTo>
                  <a:pt x="5474" y="2417"/>
                </a:lnTo>
                <a:lnTo>
                  <a:pt x="5471" y="2403"/>
                </a:lnTo>
                <a:lnTo>
                  <a:pt x="5468" y="2388"/>
                </a:lnTo>
                <a:lnTo>
                  <a:pt x="5468" y="2380"/>
                </a:lnTo>
                <a:lnTo>
                  <a:pt x="5468" y="2373"/>
                </a:lnTo>
                <a:lnTo>
                  <a:pt x="5469" y="2365"/>
                </a:lnTo>
                <a:lnTo>
                  <a:pt x="5470" y="2356"/>
                </a:lnTo>
                <a:lnTo>
                  <a:pt x="5457" y="2325"/>
                </a:lnTo>
                <a:lnTo>
                  <a:pt x="5450" y="2316"/>
                </a:lnTo>
                <a:lnTo>
                  <a:pt x="5443" y="2307"/>
                </a:lnTo>
                <a:lnTo>
                  <a:pt x="5440" y="2303"/>
                </a:lnTo>
                <a:lnTo>
                  <a:pt x="5437" y="2299"/>
                </a:lnTo>
                <a:lnTo>
                  <a:pt x="5432" y="2296"/>
                </a:lnTo>
                <a:lnTo>
                  <a:pt x="5428" y="2294"/>
                </a:lnTo>
                <a:lnTo>
                  <a:pt x="5419" y="2291"/>
                </a:lnTo>
                <a:lnTo>
                  <a:pt x="5410" y="2287"/>
                </a:lnTo>
                <a:lnTo>
                  <a:pt x="5400" y="2285"/>
                </a:lnTo>
                <a:lnTo>
                  <a:pt x="5391" y="2283"/>
                </a:lnTo>
                <a:lnTo>
                  <a:pt x="5381" y="2279"/>
                </a:lnTo>
                <a:lnTo>
                  <a:pt x="5373" y="2274"/>
                </a:lnTo>
                <a:lnTo>
                  <a:pt x="5370" y="2276"/>
                </a:lnTo>
                <a:lnTo>
                  <a:pt x="5367" y="2277"/>
                </a:lnTo>
                <a:lnTo>
                  <a:pt x="5365" y="2281"/>
                </a:lnTo>
                <a:lnTo>
                  <a:pt x="5363" y="2283"/>
                </a:lnTo>
                <a:lnTo>
                  <a:pt x="5362" y="2289"/>
                </a:lnTo>
                <a:lnTo>
                  <a:pt x="5361" y="2295"/>
                </a:lnTo>
                <a:lnTo>
                  <a:pt x="5357" y="2308"/>
                </a:lnTo>
                <a:lnTo>
                  <a:pt x="5352" y="2321"/>
                </a:lnTo>
                <a:lnTo>
                  <a:pt x="5349" y="2326"/>
                </a:lnTo>
                <a:lnTo>
                  <a:pt x="5344" y="2332"/>
                </a:lnTo>
                <a:lnTo>
                  <a:pt x="5339" y="2336"/>
                </a:lnTo>
                <a:lnTo>
                  <a:pt x="5332" y="2338"/>
                </a:lnTo>
                <a:lnTo>
                  <a:pt x="5323" y="2347"/>
                </a:lnTo>
                <a:lnTo>
                  <a:pt x="5315" y="2355"/>
                </a:lnTo>
                <a:lnTo>
                  <a:pt x="5307" y="2364"/>
                </a:lnTo>
                <a:lnTo>
                  <a:pt x="5299" y="2372"/>
                </a:lnTo>
                <a:lnTo>
                  <a:pt x="5298" y="2375"/>
                </a:lnTo>
                <a:lnTo>
                  <a:pt x="5298" y="2378"/>
                </a:lnTo>
                <a:lnTo>
                  <a:pt x="5293" y="2383"/>
                </a:lnTo>
                <a:lnTo>
                  <a:pt x="5288" y="2385"/>
                </a:lnTo>
                <a:lnTo>
                  <a:pt x="5283" y="2386"/>
                </a:lnTo>
                <a:lnTo>
                  <a:pt x="5279" y="2386"/>
                </a:lnTo>
                <a:lnTo>
                  <a:pt x="5274" y="2385"/>
                </a:lnTo>
                <a:lnTo>
                  <a:pt x="5270" y="2383"/>
                </a:lnTo>
                <a:lnTo>
                  <a:pt x="5265" y="2380"/>
                </a:lnTo>
                <a:lnTo>
                  <a:pt x="5261" y="2376"/>
                </a:lnTo>
                <a:lnTo>
                  <a:pt x="5262" y="2374"/>
                </a:lnTo>
                <a:lnTo>
                  <a:pt x="5259" y="2374"/>
                </a:lnTo>
                <a:lnTo>
                  <a:pt x="5257" y="2375"/>
                </a:lnTo>
                <a:lnTo>
                  <a:pt x="5257" y="2375"/>
                </a:lnTo>
                <a:lnTo>
                  <a:pt x="5257" y="2375"/>
                </a:lnTo>
                <a:lnTo>
                  <a:pt x="5257" y="2375"/>
                </a:lnTo>
                <a:lnTo>
                  <a:pt x="5250" y="2372"/>
                </a:lnTo>
                <a:lnTo>
                  <a:pt x="5244" y="2367"/>
                </a:lnTo>
                <a:lnTo>
                  <a:pt x="5240" y="2363"/>
                </a:lnTo>
                <a:lnTo>
                  <a:pt x="5235" y="2358"/>
                </a:lnTo>
                <a:lnTo>
                  <a:pt x="5232" y="2353"/>
                </a:lnTo>
                <a:lnTo>
                  <a:pt x="5230" y="2347"/>
                </a:lnTo>
                <a:lnTo>
                  <a:pt x="5229" y="2341"/>
                </a:lnTo>
                <a:lnTo>
                  <a:pt x="5228" y="2334"/>
                </a:lnTo>
                <a:lnTo>
                  <a:pt x="5224" y="2328"/>
                </a:lnTo>
                <a:lnTo>
                  <a:pt x="5222" y="2323"/>
                </a:lnTo>
                <a:lnTo>
                  <a:pt x="5220" y="2317"/>
                </a:lnTo>
                <a:lnTo>
                  <a:pt x="5219" y="2312"/>
                </a:lnTo>
                <a:lnTo>
                  <a:pt x="5218" y="2299"/>
                </a:lnTo>
                <a:lnTo>
                  <a:pt x="5218" y="2288"/>
                </a:lnTo>
                <a:lnTo>
                  <a:pt x="5214" y="2279"/>
                </a:lnTo>
                <a:lnTo>
                  <a:pt x="5211" y="2272"/>
                </a:lnTo>
                <a:lnTo>
                  <a:pt x="5198" y="2269"/>
                </a:lnTo>
                <a:lnTo>
                  <a:pt x="5184" y="2267"/>
                </a:lnTo>
                <a:lnTo>
                  <a:pt x="5171" y="2266"/>
                </a:lnTo>
                <a:lnTo>
                  <a:pt x="5159" y="2264"/>
                </a:lnTo>
                <a:lnTo>
                  <a:pt x="5152" y="2265"/>
                </a:lnTo>
                <a:lnTo>
                  <a:pt x="5146" y="2266"/>
                </a:lnTo>
                <a:lnTo>
                  <a:pt x="5142" y="2268"/>
                </a:lnTo>
                <a:lnTo>
                  <a:pt x="5138" y="2271"/>
                </a:lnTo>
                <a:lnTo>
                  <a:pt x="5133" y="2275"/>
                </a:lnTo>
                <a:lnTo>
                  <a:pt x="5130" y="2279"/>
                </a:lnTo>
                <a:lnTo>
                  <a:pt x="5128" y="2284"/>
                </a:lnTo>
                <a:lnTo>
                  <a:pt x="5126" y="2291"/>
                </a:lnTo>
                <a:lnTo>
                  <a:pt x="5123" y="2298"/>
                </a:lnTo>
                <a:lnTo>
                  <a:pt x="5121" y="2306"/>
                </a:lnTo>
                <a:lnTo>
                  <a:pt x="5116" y="2313"/>
                </a:lnTo>
                <a:lnTo>
                  <a:pt x="5112" y="2318"/>
                </a:lnTo>
                <a:lnTo>
                  <a:pt x="5106" y="2324"/>
                </a:lnTo>
                <a:lnTo>
                  <a:pt x="5100" y="2328"/>
                </a:lnTo>
                <a:lnTo>
                  <a:pt x="5092" y="2331"/>
                </a:lnTo>
                <a:lnTo>
                  <a:pt x="5083" y="2332"/>
                </a:lnTo>
                <a:lnTo>
                  <a:pt x="5072" y="2338"/>
                </a:lnTo>
                <a:lnTo>
                  <a:pt x="5060" y="2344"/>
                </a:lnTo>
                <a:lnTo>
                  <a:pt x="5058" y="2355"/>
                </a:lnTo>
                <a:lnTo>
                  <a:pt x="5054" y="2366"/>
                </a:lnTo>
                <a:lnTo>
                  <a:pt x="5053" y="2372"/>
                </a:lnTo>
                <a:lnTo>
                  <a:pt x="5053" y="2377"/>
                </a:lnTo>
                <a:lnTo>
                  <a:pt x="5053" y="2383"/>
                </a:lnTo>
                <a:lnTo>
                  <a:pt x="5054" y="2388"/>
                </a:lnTo>
                <a:lnTo>
                  <a:pt x="5061" y="2398"/>
                </a:lnTo>
                <a:lnTo>
                  <a:pt x="5068" y="2408"/>
                </a:lnTo>
                <a:lnTo>
                  <a:pt x="5074" y="2419"/>
                </a:lnTo>
                <a:lnTo>
                  <a:pt x="5081" y="2429"/>
                </a:lnTo>
                <a:lnTo>
                  <a:pt x="5084" y="2433"/>
                </a:lnTo>
                <a:lnTo>
                  <a:pt x="5088" y="2436"/>
                </a:lnTo>
                <a:lnTo>
                  <a:pt x="5090" y="2440"/>
                </a:lnTo>
                <a:lnTo>
                  <a:pt x="5092" y="2445"/>
                </a:lnTo>
                <a:lnTo>
                  <a:pt x="5095" y="2454"/>
                </a:lnTo>
                <a:lnTo>
                  <a:pt x="5099" y="2462"/>
                </a:lnTo>
                <a:lnTo>
                  <a:pt x="5109" y="2469"/>
                </a:lnTo>
                <a:lnTo>
                  <a:pt x="5119" y="2477"/>
                </a:lnTo>
                <a:lnTo>
                  <a:pt x="5123" y="2482"/>
                </a:lnTo>
                <a:lnTo>
                  <a:pt x="5129" y="2485"/>
                </a:lnTo>
                <a:lnTo>
                  <a:pt x="5134" y="2488"/>
                </a:lnTo>
                <a:lnTo>
                  <a:pt x="5140" y="2490"/>
                </a:lnTo>
                <a:lnTo>
                  <a:pt x="5145" y="2494"/>
                </a:lnTo>
                <a:lnTo>
                  <a:pt x="5149" y="2497"/>
                </a:lnTo>
                <a:lnTo>
                  <a:pt x="5151" y="2502"/>
                </a:lnTo>
                <a:lnTo>
                  <a:pt x="5153" y="2507"/>
                </a:lnTo>
                <a:lnTo>
                  <a:pt x="5161" y="2513"/>
                </a:lnTo>
                <a:lnTo>
                  <a:pt x="5170" y="2518"/>
                </a:lnTo>
                <a:lnTo>
                  <a:pt x="5173" y="2520"/>
                </a:lnTo>
                <a:lnTo>
                  <a:pt x="5176" y="2524"/>
                </a:lnTo>
                <a:lnTo>
                  <a:pt x="5179" y="2528"/>
                </a:lnTo>
                <a:lnTo>
                  <a:pt x="5181" y="2533"/>
                </a:lnTo>
                <a:lnTo>
                  <a:pt x="5190" y="2535"/>
                </a:lnTo>
                <a:lnTo>
                  <a:pt x="5196" y="2537"/>
                </a:lnTo>
                <a:lnTo>
                  <a:pt x="5203" y="2541"/>
                </a:lnTo>
                <a:lnTo>
                  <a:pt x="5209" y="2547"/>
                </a:lnTo>
                <a:lnTo>
                  <a:pt x="5219" y="2558"/>
                </a:lnTo>
                <a:lnTo>
                  <a:pt x="5229" y="2570"/>
                </a:lnTo>
                <a:lnTo>
                  <a:pt x="5236" y="2575"/>
                </a:lnTo>
                <a:lnTo>
                  <a:pt x="5243" y="2579"/>
                </a:lnTo>
                <a:lnTo>
                  <a:pt x="5247" y="2584"/>
                </a:lnTo>
                <a:lnTo>
                  <a:pt x="5251" y="2589"/>
                </a:lnTo>
                <a:lnTo>
                  <a:pt x="5253" y="2596"/>
                </a:lnTo>
                <a:lnTo>
                  <a:pt x="5255" y="2601"/>
                </a:lnTo>
                <a:lnTo>
                  <a:pt x="5255" y="2607"/>
                </a:lnTo>
                <a:lnTo>
                  <a:pt x="5254" y="2613"/>
                </a:lnTo>
                <a:lnTo>
                  <a:pt x="5251" y="2618"/>
                </a:lnTo>
                <a:lnTo>
                  <a:pt x="5245" y="2624"/>
                </a:lnTo>
                <a:lnTo>
                  <a:pt x="5239" y="2634"/>
                </a:lnTo>
                <a:lnTo>
                  <a:pt x="5231" y="2641"/>
                </a:lnTo>
                <a:lnTo>
                  <a:pt x="5223" y="2649"/>
                </a:lnTo>
                <a:lnTo>
                  <a:pt x="5215" y="2654"/>
                </a:lnTo>
                <a:lnTo>
                  <a:pt x="5211" y="2656"/>
                </a:lnTo>
                <a:lnTo>
                  <a:pt x="5206" y="2657"/>
                </a:lnTo>
                <a:lnTo>
                  <a:pt x="5202" y="2657"/>
                </a:lnTo>
                <a:lnTo>
                  <a:pt x="5198" y="2657"/>
                </a:lnTo>
                <a:lnTo>
                  <a:pt x="5192" y="2656"/>
                </a:lnTo>
                <a:lnTo>
                  <a:pt x="5186" y="2654"/>
                </a:lnTo>
                <a:lnTo>
                  <a:pt x="5181" y="2650"/>
                </a:lnTo>
                <a:lnTo>
                  <a:pt x="5174" y="2646"/>
                </a:lnTo>
                <a:lnTo>
                  <a:pt x="5166" y="2640"/>
                </a:lnTo>
                <a:lnTo>
                  <a:pt x="5161" y="2633"/>
                </a:lnTo>
                <a:lnTo>
                  <a:pt x="5158" y="2628"/>
                </a:lnTo>
                <a:lnTo>
                  <a:pt x="5156" y="2624"/>
                </a:lnTo>
                <a:lnTo>
                  <a:pt x="5155" y="2619"/>
                </a:lnTo>
                <a:lnTo>
                  <a:pt x="5155" y="2614"/>
                </a:lnTo>
                <a:lnTo>
                  <a:pt x="5148" y="2607"/>
                </a:lnTo>
                <a:lnTo>
                  <a:pt x="5140" y="2598"/>
                </a:lnTo>
                <a:lnTo>
                  <a:pt x="5134" y="2589"/>
                </a:lnTo>
                <a:lnTo>
                  <a:pt x="5130" y="2580"/>
                </a:lnTo>
                <a:lnTo>
                  <a:pt x="5119" y="2571"/>
                </a:lnTo>
                <a:lnTo>
                  <a:pt x="5108" y="2563"/>
                </a:lnTo>
                <a:lnTo>
                  <a:pt x="5100" y="2554"/>
                </a:lnTo>
                <a:lnTo>
                  <a:pt x="5091" y="2546"/>
                </a:lnTo>
                <a:lnTo>
                  <a:pt x="5083" y="2537"/>
                </a:lnTo>
                <a:lnTo>
                  <a:pt x="5074" y="2528"/>
                </a:lnTo>
                <a:lnTo>
                  <a:pt x="5071" y="2528"/>
                </a:lnTo>
                <a:lnTo>
                  <a:pt x="5068" y="2527"/>
                </a:lnTo>
                <a:lnTo>
                  <a:pt x="5068" y="2527"/>
                </a:lnTo>
                <a:lnTo>
                  <a:pt x="5068" y="2526"/>
                </a:lnTo>
                <a:lnTo>
                  <a:pt x="5068" y="2526"/>
                </a:lnTo>
                <a:lnTo>
                  <a:pt x="5068" y="2527"/>
                </a:lnTo>
                <a:lnTo>
                  <a:pt x="5068" y="2527"/>
                </a:lnTo>
                <a:lnTo>
                  <a:pt x="5065" y="2531"/>
                </a:lnTo>
                <a:lnTo>
                  <a:pt x="5062" y="2534"/>
                </a:lnTo>
                <a:lnTo>
                  <a:pt x="5059" y="2536"/>
                </a:lnTo>
                <a:lnTo>
                  <a:pt x="5055" y="2538"/>
                </a:lnTo>
                <a:lnTo>
                  <a:pt x="5049" y="2541"/>
                </a:lnTo>
                <a:lnTo>
                  <a:pt x="5042" y="2546"/>
                </a:lnTo>
                <a:lnTo>
                  <a:pt x="5042" y="2546"/>
                </a:lnTo>
                <a:lnTo>
                  <a:pt x="5040" y="2564"/>
                </a:lnTo>
                <a:lnTo>
                  <a:pt x="5039" y="2580"/>
                </a:lnTo>
                <a:lnTo>
                  <a:pt x="5036" y="2597"/>
                </a:lnTo>
                <a:lnTo>
                  <a:pt x="5034" y="2614"/>
                </a:lnTo>
                <a:lnTo>
                  <a:pt x="5034" y="2614"/>
                </a:lnTo>
                <a:lnTo>
                  <a:pt x="5038" y="2617"/>
                </a:lnTo>
                <a:lnTo>
                  <a:pt x="5039" y="2621"/>
                </a:lnTo>
                <a:lnTo>
                  <a:pt x="5040" y="2625"/>
                </a:lnTo>
                <a:lnTo>
                  <a:pt x="5040" y="2629"/>
                </a:lnTo>
                <a:lnTo>
                  <a:pt x="5039" y="2637"/>
                </a:lnTo>
                <a:lnTo>
                  <a:pt x="5038" y="2645"/>
                </a:lnTo>
                <a:lnTo>
                  <a:pt x="5036" y="2652"/>
                </a:lnTo>
                <a:lnTo>
                  <a:pt x="5036" y="2659"/>
                </a:lnTo>
                <a:lnTo>
                  <a:pt x="5042" y="2671"/>
                </a:lnTo>
                <a:lnTo>
                  <a:pt x="5049" y="2684"/>
                </a:lnTo>
                <a:lnTo>
                  <a:pt x="5046" y="2690"/>
                </a:lnTo>
                <a:lnTo>
                  <a:pt x="5046" y="2698"/>
                </a:lnTo>
                <a:lnTo>
                  <a:pt x="5046" y="2705"/>
                </a:lnTo>
                <a:lnTo>
                  <a:pt x="5046" y="2712"/>
                </a:lnTo>
                <a:lnTo>
                  <a:pt x="5044" y="2719"/>
                </a:lnTo>
                <a:lnTo>
                  <a:pt x="5042" y="2726"/>
                </a:lnTo>
                <a:lnTo>
                  <a:pt x="5040" y="2728"/>
                </a:lnTo>
                <a:lnTo>
                  <a:pt x="5036" y="2731"/>
                </a:lnTo>
                <a:lnTo>
                  <a:pt x="5032" y="2732"/>
                </a:lnTo>
                <a:lnTo>
                  <a:pt x="5028" y="2735"/>
                </a:lnTo>
                <a:lnTo>
                  <a:pt x="5022" y="2741"/>
                </a:lnTo>
                <a:lnTo>
                  <a:pt x="5018" y="2748"/>
                </a:lnTo>
                <a:lnTo>
                  <a:pt x="5014" y="2754"/>
                </a:lnTo>
                <a:lnTo>
                  <a:pt x="5011" y="2757"/>
                </a:lnTo>
                <a:lnTo>
                  <a:pt x="5006" y="2760"/>
                </a:lnTo>
                <a:lnTo>
                  <a:pt x="5001" y="2761"/>
                </a:lnTo>
                <a:lnTo>
                  <a:pt x="4994" y="2766"/>
                </a:lnTo>
                <a:lnTo>
                  <a:pt x="4988" y="2767"/>
                </a:lnTo>
                <a:lnTo>
                  <a:pt x="4982" y="2767"/>
                </a:lnTo>
                <a:lnTo>
                  <a:pt x="4976" y="2765"/>
                </a:lnTo>
                <a:lnTo>
                  <a:pt x="4972" y="2761"/>
                </a:lnTo>
                <a:lnTo>
                  <a:pt x="4968" y="2757"/>
                </a:lnTo>
                <a:lnTo>
                  <a:pt x="4964" y="2752"/>
                </a:lnTo>
                <a:lnTo>
                  <a:pt x="4961" y="2748"/>
                </a:lnTo>
                <a:lnTo>
                  <a:pt x="4945" y="2721"/>
                </a:lnTo>
                <a:lnTo>
                  <a:pt x="4931" y="2695"/>
                </a:lnTo>
                <a:lnTo>
                  <a:pt x="4925" y="2680"/>
                </a:lnTo>
                <a:lnTo>
                  <a:pt x="4920" y="2666"/>
                </a:lnTo>
                <a:lnTo>
                  <a:pt x="4914" y="2651"/>
                </a:lnTo>
                <a:lnTo>
                  <a:pt x="4910" y="2637"/>
                </a:lnTo>
                <a:lnTo>
                  <a:pt x="4902" y="2630"/>
                </a:lnTo>
                <a:lnTo>
                  <a:pt x="4895" y="2624"/>
                </a:lnTo>
                <a:lnTo>
                  <a:pt x="4893" y="2619"/>
                </a:lnTo>
                <a:lnTo>
                  <a:pt x="4892" y="2615"/>
                </a:lnTo>
                <a:lnTo>
                  <a:pt x="4891" y="2609"/>
                </a:lnTo>
                <a:lnTo>
                  <a:pt x="4891" y="2604"/>
                </a:lnTo>
                <a:lnTo>
                  <a:pt x="4885" y="2603"/>
                </a:lnTo>
                <a:lnTo>
                  <a:pt x="4881" y="2601"/>
                </a:lnTo>
                <a:lnTo>
                  <a:pt x="4877" y="2598"/>
                </a:lnTo>
                <a:lnTo>
                  <a:pt x="4874" y="2595"/>
                </a:lnTo>
                <a:lnTo>
                  <a:pt x="4869" y="2588"/>
                </a:lnTo>
                <a:lnTo>
                  <a:pt x="4864" y="2579"/>
                </a:lnTo>
                <a:lnTo>
                  <a:pt x="4864" y="2579"/>
                </a:lnTo>
                <a:lnTo>
                  <a:pt x="4855" y="2573"/>
                </a:lnTo>
                <a:lnTo>
                  <a:pt x="4846" y="2566"/>
                </a:lnTo>
                <a:lnTo>
                  <a:pt x="4837" y="2559"/>
                </a:lnTo>
                <a:lnTo>
                  <a:pt x="4829" y="2553"/>
                </a:lnTo>
                <a:lnTo>
                  <a:pt x="4815" y="2549"/>
                </a:lnTo>
                <a:lnTo>
                  <a:pt x="4802" y="2546"/>
                </a:lnTo>
                <a:lnTo>
                  <a:pt x="4795" y="2545"/>
                </a:lnTo>
                <a:lnTo>
                  <a:pt x="4790" y="2541"/>
                </a:lnTo>
                <a:lnTo>
                  <a:pt x="4784" y="2537"/>
                </a:lnTo>
                <a:lnTo>
                  <a:pt x="4780" y="2530"/>
                </a:lnTo>
                <a:lnTo>
                  <a:pt x="4773" y="2527"/>
                </a:lnTo>
                <a:lnTo>
                  <a:pt x="4767" y="2524"/>
                </a:lnTo>
                <a:lnTo>
                  <a:pt x="4762" y="2520"/>
                </a:lnTo>
                <a:lnTo>
                  <a:pt x="4756" y="2516"/>
                </a:lnTo>
                <a:lnTo>
                  <a:pt x="4749" y="2507"/>
                </a:lnTo>
                <a:lnTo>
                  <a:pt x="4742" y="2496"/>
                </a:lnTo>
                <a:lnTo>
                  <a:pt x="4736" y="2485"/>
                </a:lnTo>
                <a:lnTo>
                  <a:pt x="4733" y="2474"/>
                </a:lnTo>
                <a:lnTo>
                  <a:pt x="4730" y="2460"/>
                </a:lnTo>
                <a:lnTo>
                  <a:pt x="4727" y="2447"/>
                </a:lnTo>
                <a:lnTo>
                  <a:pt x="4730" y="2444"/>
                </a:lnTo>
                <a:lnTo>
                  <a:pt x="4731" y="2439"/>
                </a:lnTo>
                <a:lnTo>
                  <a:pt x="4731" y="2435"/>
                </a:lnTo>
                <a:lnTo>
                  <a:pt x="4730" y="2430"/>
                </a:lnTo>
                <a:lnTo>
                  <a:pt x="4729" y="2423"/>
                </a:lnTo>
                <a:lnTo>
                  <a:pt x="4725" y="2414"/>
                </a:lnTo>
                <a:lnTo>
                  <a:pt x="4723" y="2405"/>
                </a:lnTo>
                <a:lnTo>
                  <a:pt x="4722" y="2397"/>
                </a:lnTo>
                <a:lnTo>
                  <a:pt x="4723" y="2393"/>
                </a:lnTo>
                <a:lnTo>
                  <a:pt x="4724" y="2388"/>
                </a:lnTo>
                <a:lnTo>
                  <a:pt x="4725" y="2384"/>
                </a:lnTo>
                <a:lnTo>
                  <a:pt x="4729" y="2379"/>
                </a:lnTo>
                <a:lnTo>
                  <a:pt x="4725" y="2375"/>
                </a:lnTo>
                <a:lnTo>
                  <a:pt x="4722" y="2372"/>
                </a:lnTo>
                <a:lnTo>
                  <a:pt x="4716" y="2364"/>
                </a:lnTo>
                <a:lnTo>
                  <a:pt x="4713" y="2356"/>
                </a:lnTo>
                <a:lnTo>
                  <a:pt x="4711" y="2348"/>
                </a:lnTo>
                <a:lnTo>
                  <a:pt x="4711" y="2339"/>
                </a:lnTo>
                <a:lnTo>
                  <a:pt x="4709" y="2335"/>
                </a:lnTo>
                <a:lnTo>
                  <a:pt x="4705" y="2331"/>
                </a:lnTo>
                <a:lnTo>
                  <a:pt x="4706" y="2319"/>
                </a:lnTo>
                <a:lnTo>
                  <a:pt x="4707" y="2308"/>
                </a:lnTo>
                <a:lnTo>
                  <a:pt x="4692" y="2299"/>
                </a:lnTo>
                <a:lnTo>
                  <a:pt x="4685" y="2292"/>
                </a:lnTo>
                <a:lnTo>
                  <a:pt x="4679" y="2284"/>
                </a:lnTo>
                <a:lnTo>
                  <a:pt x="4671" y="2276"/>
                </a:lnTo>
                <a:lnTo>
                  <a:pt x="4662" y="2268"/>
                </a:lnTo>
                <a:lnTo>
                  <a:pt x="4653" y="2263"/>
                </a:lnTo>
                <a:lnTo>
                  <a:pt x="4643" y="2257"/>
                </a:lnTo>
                <a:lnTo>
                  <a:pt x="4633" y="2254"/>
                </a:lnTo>
                <a:lnTo>
                  <a:pt x="4623" y="2251"/>
                </a:lnTo>
                <a:lnTo>
                  <a:pt x="4612" y="2249"/>
                </a:lnTo>
                <a:lnTo>
                  <a:pt x="4600" y="2248"/>
                </a:lnTo>
                <a:lnTo>
                  <a:pt x="4593" y="2248"/>
                </a:lnTo>
                <a:lnTo>
                  <a:pt x="4585" y="2247"/>
                </a:lnTo>
                <a:lnTo>
                  <a:pt x="4582" y="2251"/>
                </a:lnTo>
                <a:lnTo>
                  <a:pt x="4578" y="2254"/>
                </a:lnTo>
                <a:lnTo>
                  <a:pt x="4574" y="2256"/>
                </a:lnTo>
                <a:lnTo>
                  <a:pt x="4571" y="2257"/>
                </a:lnTo>
                <a:lnTo>
                  <a:pt x="4562" y="2259"/>
                </a:lnTo>
                <a:lnTo>
                  <a:pt x="4553" y="2259"/>
                </a:lnTo>
                <a:lnTo>
                  <a:pt x="4553" y="2259"/>
                </a:lnTo>
                <a:lnTo>
                  <a:pt x="4553" y="2259"/>
                </a:lnTo>
                <a:lnTo>
                  <a:pt x="4553" y="2259"/>
                </a:lnTo>
                <a:lnTo>
                  <a:pt x="4550" y="2263"/>
                </a:lnTo>
                <a:lnTo>
                  <a:pt x="4546" y="2265"/>
                </a:lnTo>
                <a:lnTo>
                  <a:pt x="4542" y="2266"/>
                </a:lnTo>
                <a:lnTo>
                  <a:pt x="4537" y="2265"/>
                </a:lnTo>
                <a:lnTo>
                  <a:pt x="4534" y="2269"/>
                </a:lnTo>
                <a:lnTo>
                  <a:pt x="4531" y="2273"/>
                </a:lnTo>
                <a:lnTo>
                  <a:pt x="4527" y="2275"/>
                </a:lnTo>
                <a:lnTo>
                  <a:pt x="4523" y="2276"/>
                </a:lnTo>
                <a:lnTo>
                  <a:pt x="4520" y="2277"/>
                </a:lnTo>
                <a:lnTo>
                  <a:pt x="4515" y="2278"/>
                </a:lnTo>
                <a:lnTo>
                  <a:pt x="4511" y="2277"/>
                </a:lnTo>
                <a:lnTo>
                  <a:pt x="4505" y="2277"/>
                </a:lnTo>
                <a:lnTo>
                  <a:pt x="4498" y="2281"/>
                </a:lnTo>
                <a:lnTo>
                  <a:pt x="4493" y="2285"/>
                </a:lnTo>
                <a:lnTo>
                  <a:pt x="4487" y="2289"/>
                </a:lnTo>
                <a:lnTo>
                  <a:pt x="4482" y="2295"/>
                </a:lnTo>
                <a:lnTo>
                  <a:pt x="4473" y="2306"/>
                </a:lnTo>
                <a:lnTo>
                  <a:pt x="4463" y="2317"/>
                </a:lnTo>
                <a:lnTo>
                  <a:pt x="4462" y="2322"/>
                </a:lnTo>
                <a:lnTo>
                  <a:pt x="4461" y="2325"/>
                </a:lnTo>
                <a:lnTo>
                  <a:pt x="4456" y="2328"/>
                </a:lnTo>
                <a:lnTo>
                  <a:pt x="4452" y="2331"/>
                </a:lnTo>
                <a:lnTo>
                  <a:pt x="4447" y="2331"/>
                </a:lnTo>
                <a:lnTo>
                  <a:pt x="4443" y="2331"/>
                </a:lnTo>
                <a:lnTo>
                  <a:pt x="4434" y="2328"/>
                </a:lnTo>
                <a:lnTo>
                  <a:pt x="4425" y="2326"/>
                </a:lnTo>
                <a:lnTo>
                  <a:pt x="4421" y="2327"/>
                </a:lnTo>
                <a:lnTo>
                  <a:pt x="4417" y="2327"/>
                </a:lnTo>
                <a:lnTo>
                  <a:pt x="4407" y="2337"/>
                </a:lnTo>
                <a:lnTo>
                  <a:pt x="4397" y="2347"/>
                </a:lnTo>
                <a:lnTo>
                  <a:pt x="4393" y="2354"/>
                </a:lnTo>
                <a:lnTo>
                  <a:pt x="4388" y="2361"/>
                </a:lnTo>
                <a:lnTo>
                  <a:pt x="4384" y="2367"/>
                </a:lnTo>
                <a:lnTo>
                  <a:pt x="4378" y="2374"/>
                </a:lnTo>
                <a:lnTo>
                  <a:pt x="4372" y="2378"/>
                </a:lnTo>
                <a:lnTo>
                  <a:pt x="4365" y="2383"/>
                </a:lnTo>
                <a:lnTo>
                  <a:pt x="4357" y="2385"/>
                </a:lnTo>
                <a:lnTo>
                  <a:pt x="4347" y="2387"/>
                </a:lnTo>
                <a:lnTo>
                  <a:pt x="4351" y="2396"/>
                </a:lnTo>
                <a:lnTo>
                  <a:pt x="4352" y="2406"/>
                </a:lnTo>
                <a:lnTo>
                  <a:pt x="4352" y="2415"/>
                </a:lnTo>
                <a:lnTo>
                  <a:pt x="4351" y="2425"/>
                </a:lnTo>
                <a:lnTo>
                  <a:pt x="4348" y="2427"/>
                </a:lnTo>
                <a:lnTo>
                  <a:pt x="4347" y="2429"/>
                </a:lnTo>
                <a:lnTo>
                  <a:pt x="4334" y="2418"/>
                </a:lnTo>
                <a:lnTo>
                  <a:pt x="4321" y="2406"/>
                </a:lnTo>
                <a:lnTo>
                  <a:pt x="4308" y="2395"/>
                </a:lnTo>
                <a:lnTo>
                  <a:pt x="4295" y="2383"/>
                </a:lnTo>
                <a:lnTo>
                  <a:pt x="4296" y="2380"/>
                </a:lnTo>
                <a:lnTo>
                  <a:pt x="4298" y="2378"/>
                </a:lnTo>
                <a:lnTo>
                  <a:pt x="4301" y="2376"/>
                </a:lnTo>
                <a:lnTo>
                  <a:pt x="4304" y="2374"/>
                </a:lnTo>
                <a:lnTo>
                  <a:pt x="4301" y="2366"/>
                </a:lnTo>
                <a:lnTo>
                  <a:pt x="4300" y="2358"/>
                </a:lnTo>
                <a:lnTo>
                  <a:pt x="4298" y="2354"/>
                </a:lnTo>
                <a:lnTo>
                  <a:pt x="4300" y="2351"/>
                </a:lnTo>
                <a:lnTo>
                  <a:pt x="4303" y="2347"/>
                </a:lnTo>
                <a:lnTo>
                  <a:pt x="4307" y="2344"/>
                </a:lnTo>
                <a:lnTo>
                  <a:pt x="4307" y="2341"/>
                </a:lnTo>
                <a:lnTo>
                  <a:pt x="4308" y="2336"/>
                </a:lnTo>
                <a:lnTo>
                  <a:pt x="4310" y="2322"/>
                </a:lnTo>
                <a:lnTo>
                  <a:pt x="4312" y="2307"/>
                </a:lnTo>
                <a:lnTo>
                  <a:pt x="4313" y="2309"/>
                </a:lnTo>
                <a:lnTo>
                  <a:pt x="4315" y="2313"/>
                </a:lnTo>
                <a:lnTo>
                  <a:pt x="4314" y="2309"/>
                </a:lnTo>
                <a:lnTo>
                  <a:pt x="4312" y="2307"/>
                </a:lnTo>
                <a:lnTo>
                  <a:pt x="4313" y="2295"/>
                </a:lnTo>
                <a:lnTo>
                  <a:pt x="4314" y="2284"/>
                </a:lnTo>
                <a:lnTo>
                  <a:pt x="4315" y="2277"/>
                </a:lnTo>
                <a:lnTo>
                  <a:pt x="4317" y="2272"/>
                </a:lnTo>
                <a:lnTo>
                  <a:pt x="4320" y="2267"/>
                </a:lnTo>
                <a:lnTo>
                  <a:pt x="4324" y="2263"/>
                </a:lnTo>
                <a:lnTo>
                  <a:pt x="4326" y="2259"/>
                </a:lnTo>
                <a:lnTo>
                  <a:pt x="4327" y="2256"/>
                </a:lnTo>
                <a:lnTo>
                  <a:pt x="4324" y="2252"/>
                </a:lnTo>
                <a:lnTo>
                  <a:pt x="4322" y="2248"/>
                </a:lnTo>
                <a:lnTo>
                  <a:pt x="4321" y="2244"/>
                </a:lnTo>
                <a:lnTo>
                  <a:pt x="4320" y="2241"/>
                </a:lnTo>
                <a:lnTo>
                  <a:pt x="4322" y="2232"/>
                </a:lnTo>
                <a:lnTo>
                  <a:pt x="4323" y="2223"/>
                </a:lnTo>
                <a:lnTo>
                  <a:pt x="4323" y="2223"/>
                </a:lnTo>
                <a:lnTo>
                  <a:pt x="4323" y="2221"/>
                </a:lnTo>
                <a:lnTo>
                  <a:pt x="4323" y="2217"/>
                </a:lnTo>
                <a:lnTo>
                  <a:pt x="4317" y="2202"/>
                </a:lnTo>
                <a:lnTo>
                  <a:pt x="4312" y="2186"/>
                </a:lnTo>
                <a:lnTo>
                  <a:pt x="4308" y="2175"/>
                </a:lnTo>
                <a:lnTo>
                  <a:pt x="4304" y="2166"/>
                </a:lnTo>
                <a:lnTo>
                  <a:pt x="4302" y="2163"/>
                </a:lnTo>
                <a:lnTo>
                  <a:pt x="4300" y="2160"/>
                </a:lnTo>
                <a:lnTo>
                  <a:pt x="4297" y="2157"/>
                </a:lnTo>
                <a:lnTo>
                  <a:pt x="4294" y="2155"/>
                </a:lnTo>
                <a:lnTo>
                  <a:pt x="4291" y="2154"/>
                </a:lnTo>
                <a:lnTo>
                  <a:pt x="4287" y="2153"/>
                </a:lnTo>
                <a:lnTo>
                  <a:pt x="4284" y="2154"/>
                </a:lnTo>
                <a:lnTo>
                  <a:pt x="4279" y="2154"/>
                </a:lnTo>
                <a:lnTo>
                  <a:pt x="4271" y="2158"/>
                </a:lnTo>
                <a:lnTo>
                  <a:pt x="4259" y="2166"/>
                </a:lnTo>
                <a:lnTo>
                  <a:pt x="4253" y="2171"/>
                </a:lnTo>
                <a:lnTo>
                  <a:pt x="4246" y="2173"/>
                </a:lnTo>
                <a:lnTo>
                  <a:pt x="4239" y="2174"/>
                </a:lnTo>
                <a:lnTo>
                  <a:pt x="4232" y="2174"/>
                </a:lnTo>
                <a:lnTo>
                  <a:pt x="4217" y="2171"/>
                </a:lnTo>
                <a:lnTo>
                  <a:pt x="4202" y="2166"/>
                </a:lnTo>
                <a:lnTo>
                  <a:pt x="4205" y="2161"/>
                </a:lnTo>
                <a:lnTo>
                  <a:pt x="4208" y="2155"/>
                </a:lnTo>
                <a:lnTo>
                  <a:pt x="4213" y="2150"/>
                </a:lnTo>
                <a:lnTo>
                  <a:pt x="4218" y="2144"/>
                </a:lnTo>
                <a:lnTo>
                  <a:pt x="4223" y="2140"/>
                </a:lnTo>
                <a:lnTo>
                  <a:pt x="4226" y="2134"/>
                </a:lnTo>
                <a:lnTo>
                  <a:pt x="4228" y="2127"/>
                </a:lnTo>
                <a:lnTo>
                  <a:pt x="4229" y="2121"/>
                </a:lnTo>
                <a:lnTo>
                  <a:pt x="4233" y="2112"/>
                </a:lnTo>
                <a:lnTo>
                  <a:pt x="4234" y="2107"/>
                </a:lnTo>
                <a:lnTo>
                  <a:pt x="4226" y="2101"/>
                </a:lnTo>
                <a:lnTo>
                  <a:pt x="4222" y="2096"/>
                </a:lnTo>
                <a:lnTo>
                  <a:pt x="4217" y="2091"/>
                </a:lnTo>
                <a:lnTo>
                  <a:pt x="4216" y="2087"/>
                </a:lnTo>
                <a:lnTo>
                  <a:pt x="4215" y="2083"/>
                </a:lnTo>
                <a:lnTo>
                  <a:pt x="4216" y="2080"/>
                </a:lnTo>
                <a:lnTo>
                  <a:pt x="4218" y="2077"/>
                </a:lnTo>
                <a:lnTo>
                  <a:pt x="4221" y="2074"/>
                </a:lnTo>
                <a:lnTo>
                  <a:pt x="4237" y="2064"/>
                </a:lnTo>
                <a:lnTo>
                  <a:pt x="4249" y="2054"/>
                </a:lnTo>
                <a:lnTo>
                  <a:pt x="4254" y="2050"/>
                </a:lnTo>
                <a:lnTo>
                  <a:pt x="4257" y="2044"/>
                </a:lnTo>
                <a:lnTo>
                  <a:pt x="4258" y="2042"/>
                </a:lnTo>
                <a:lnTo>
                  <a:pt x="4259" y="2039"/>
                </a:lnTo>
                <a:lnTo>
                  <a:pt x="4259" y="2035"/>
                </a:lnTo>
                <a:lnTo>
                  <a:pt x="4258" y="2032"/>
                </a:lnTo>
                <a:lnTo>
                  <a:pt x="4254" y="2031"/>
                </a:lnTo>
                <a:lnTo>
                  <a:pt x="4249" y="2032"/>
                </a:lnTo>
                <a:lnTo>
                  <a:pt x="4245" y="2034"/>
                </a:lnTo>
                <a:lnTo>
                  <a:pt x="4241" y="2036"/>
                </a:lnTo>
                <a:lnTo>
                  <a:pt x="4236" y="2039"/>
                </a:lnTo>
                <a:lnTo>
                  <a:pt x="4232" y="2041"/>
                </a:lnTo>
                <a:lnTo>
                  <a:pt x="4227" y="2042"/>
                </a:lnTo>
                <a:lnTo>
                  <a:pt x="4222" y="2042"/>
                </a:lnTo>
                <a:lnTo>
                  <a:pt x="4228" y="2029"/>
                </a:lnTo>
                <a:lnTo>
                  <a:pt x="4233" y="2015"/>
                </a:lnTo>
                <a:lnTo>
                  <a:pt x="4234" y="2010"/>
                </a:lnTo>
                <a:lnTo>
                  <a:pt x="4234" y="2004"/>
                </a:lnTo>
                <a:lnTo>
                  <a:pt x="4234" y="2000"/>
                </a:lnTo>
                <a:lnTo>
                  <a:pt x="4233" y="1995"/>
                </a:lnTo>
                <a:lnTo>
                  <a:pt x="4232" y="1994"/>
                </a:lnTo>
                <a:lnTo>
                  <a:pt x="4231" y="1993"/>
                </a:lnTo>
                <a:lnTo>
                  <a:pt x="4228" y="1992"/>
                </a:lnTo>
                <a:lnTo>
                  <a:pt x="4226" y="1992"/>
                </a:lnTo>
                <a:lnTo>
                  <a:pt x="4221" y="1993"/>
                </a:lnTo>
                <a:lnTo>
                  <a:pt x="4212" y="1997"/>
                </a:lnTo>
                <a:lnTo>
                  <a:pt x="4206" y="2001"/>
                </a:lnTo>
                <a:lnTo>
                  <a:pt x="4201" y="2002"/>
                </a:lnTo>
                <a:lnTo>
                  <a:pt x="4197" y="2002"/>
                </a:lnTo>
                <a:lnTo>
                  <a:pt x="4194" y="2000"/>
                </a:lnTo>
                <a:lnTo>
                  <a:pt x="4192" y="1997"/>
                </a:lnTo>
                <a:lnTo>
                  <a:pt x="4191" y="1993"/>
                </a:lnTo>
                <a:lnTo>
                  <a:pt x="4192" y="1989"/>
                </a:lnTo>
                <a:lnTo>
                  <a:pt x="4193" y="1982"/>
                </a:lnTo>
                <a:lnTo>
                  <a:pt x="4195" y="1977"/>
                </a:lnTo>
                <a:lnTo>
                  <a:pt x="4196" y="1973"/>
                </a:lnTo>
                <a:lnTo>
                  <a:pt x="4196" y="1969"/>
                </a:lnTo>
                <a:lnTo>
                  <a:pt x="4196" y="1964"/>
                </a:lnTo>
                <a:lnTo>
                  <a:pt x="4193" y="1956"/>
                </a:lnTo>
                <a:lnTo>
                  <a:pt x="4188" y="1949"/>
                </a:lnTo>
                <a:lnTo>
                  <a:pt x="4186" y="1942"/>
                </a:lnTo>
                <a:lnTo>
                  <a:pt x="4183" y="1934"/>
                </a:lnTo>
                <a:lnTo>
                  <a:pt x="4183" y="1926"/>
                </a:lnTo>
                <a:lnTo>
                  <a:pt x="4183" y="1919"/>
                </a:lnTo>
                <a:lnTo>
                  <a:pt x="4183" y="1919"/>
                </a:lnTo>
                <a:lnTo>
                  <a:pt x="4181" y="1910"/>
                </a:lnTo>
                <a:lnTo>
                  <a:pt x="4177" y="1901"/>
                </a:lnTo>
                <a:lnTo>
                  <a:pt x="4173" y="1895"/>
                </a:lnTo>
                <a:lnTo>
                  <a:pt x="4168" y="1889"/>
                </a:lnTo>
                <a:lnTo>
                  <a:pt x="4166" y="1883"/>
                </a:lnTo>
                <a:lnTo>
                  <a:pt x="4165" y="1878"/>
                </a:lnTo>
                <a:lnTo>
                  <a:pt x="4164" y="1873"/>
                </a:lnTo>
                <a:lnTo>
                  <a:pt x="4165" y="1869"/>
                </a:lnTo>
                <a:lnTo>
                  <a:pt x="4165" y="1864"/>
                </a:lnTo>
                <a:lnTo>
                  <a:pt x="4167" y="1861"/>
                </a:lnTo>
                <a:lnTo>
                  <a:pt x="4169" y="1856"/>
                </a:lnTo>
                <a:lnTo>
                  <a:pt x="4173" y="1853"/>
                </a:lnTo>
                <a:lnTo>
                  <a:pt x="4176" y="1851"/>
                </a:lnTo>
                <a:lnTo>
                  <a:pt x="4181" y="1848"/>
                </a:lnTo>
                <a:lnTo>
                  <a:pt x="4191" y="1842"/>
                </a:lnTo>
                <a:lnTo>
                  <a:pt x="4202" y="1838"/>
                </a:lnTo>
                <a:lnTo>
                  <a:pt x="4202" y="1838"/>
                </a:lnTo>
                <a:lnTo>
                  <a:pt x="4203" y="1838"/>
                </a:lnTo>
                <a:lnTo>
                  <a:pt x="4202" y="1838"/>
                </a:lnTo>
                <a:lnTo>
                  <a:pt x="4203" y="1834"/>
                </a:lnTo>
                <a:lnTo>
                  <a:pt x="4203" y="1831"/>
                </a:lnTo>
                <a:lnTo>
                  <a:pt x="4202" y="1829"/>
                </a:lnTo>
                <a:lnTo>
                  <a:pt x="4201" y="1828"/>
                </a:lnTo>
                <a:lnTo>
                  <a:pt x="4194" y="1817"/>
                </a:lnTo>
                <a:lnTo>
                  <a:pt x="4187" y="1805"/>
                </a:lnTo>
                <a:lnTo>
                  <a:pt x="4186" y="1799"/>
                </a:lnTo>
                <a:lnTo>
                  <a:pt x="4187" y="1793"/>
                </a:lnTo>
                <a:lnTo>
                  <a:pt x="4189" y="1790"/>
                </a:lnTo>
                <a:lnTo>
                  <a:pt x="4192" y="1787"/>
                </a:lnTo>
                <a:lnTo>
                  <a:pt x="4195" y="1783"/>
                </a:lnTo>
                <a:lnTo>
                  <a:pt x="4198" y="1780"/>
                </a:lnTo>
                <a:lnTo>
                  <a:pt x="4199" y="1778"/>
                </a:lnTo>
                <a:lnTo>
                  <a:pt x="4199" y="1775"/>
                </a:lnTo>
                <a:lnTo>
                  <a:pt x="4198" y="1771"/>
                </a:lnTo>
                <a:lnTo>
                  <a:pt x="4196" y="1767"/>
                </a:lnTo>
                <a:lnTo>
                  <a:pt x="4193" y="1755"/>
                </a:lnTo>
                <a:lnTo>
                  <a:pt x="4189" y="1747"/>
                </a:lnTo>
                <a:lnTo>
                  <a:pt x="4189" y="1745"/>
                </a:lnTo>
                <a:lnTo>
                  <a:pt x="4189" y="1745"/>
                </a:lnTo>
                <a:lnTo>
                  <a:pt x="4189" y="1745"/>
                </a:lnTo>
                <a:lnTo>
                  <a:pt x="4189" y="1745"/>
                </a:lnTo>
                <a:lnTo>
                  <a:pt x="4189" y="1747"/>
                </a:lnTo>
                <a:lnTo>
                  <a:pt x="4178" y="1747"/>
                </a:lnTo>
                <a:lnTo>
                  <a:pt x="4168" y="1747"/>
                </a:lnTo>
                <a:lnTo>
                  <a:pt x="4163" y="1745"/>
                </a:lnTo>
                <a:lnTo>
                  <a:pt x="4158" y="1743"/>
                </a:lnTo>
                <a:lnTo>
                  <a:pt x="4155" y="1739"/>
                </a:lnTo>
                <a:lnTo>
                  <a:pt x="4152" y="1732"/>
                </a:lnTo>
                <a:lnTo>
                  <a:pt x="4149" y="1729"/>
                </a:lnTo>
                <a:lnTo>
                  <a:pt x="4146" y="1727"/>
                </a:lnTo>
                <a:lnTo>
                  <a:pt x="4143" y="1724"/>
                </a:lnTo>
                <a:lnTo>
                  <a:pt x="4138" y="1723"/>
                </a:lnTo>
                <a:lnTo>
                  <a:pt x="4129" y="1722"/>
                </a:lnTo>
                <a:lnTo>
                  <a:pt x="4122" y="1721"/>
                </a:lnTo>
                <a:lnTo>
                  <a:pt x="4118" y="1729"/>
                </a:lnTo>
                <a:lnTo>
                  <a:pt x="4115" y="1737"/>
                </a:lnTo>
                <a:lnTo>
                  <a:pt x="4113" y="1742"/>
                </a:lnTo>
                <a:lnTo>
                  <a:pt x="4113" y="1748"/>
                </a:lnTo>
                <a:lnTo>
                  <a:pt x="4114" y="1753"/>
                </a:lnTo>
                <a:lnTo>
                  <a:pt x="4116" y="1759"/>
                </a:lnTo>
                <a:lnTo>
                  <a:pt x="4117" y="1765"/>
                </a:lnTo>
                <a:lnTo>
                  <a:pt x="4116" y="1771"/>
                </a:lnTo>
                <a:lnTo>
                  <a:pt x="4116" y="1773"/>
                </a:lnTo>
                <a:lnTo>
                  <a:pt x="4115" y="1777"/>
                </a:lnTo>
                <a:lnTo>
                  <a:pt x="4113" y="1779"/>
                </a:lnTo>
                <a:lnTo>
                  <a:pt x="4109" y="1782"/>
                </a:lnTo>
                <a:lnTo>
                  <a:pt x="4107" y="1793"/>
                </a:lnTo>
                <a:lnTo>
                  <a:pt x="4107" y="1804"/>
                </a:lnTo>
                <a:lnTo>
                  <a:pt x="4107" y="1815"/>
                </a:lnTo>
                <a:lnTo>
                  <a:pt x="4108" y="1827"/>
                </a:lnTo>
                <a:lnTo>
                  <a:pt x="4108" y="1838"/>
                </a:lnTo>
                <a:lnTo>
                  <a:pt x="4108" y="1850"/>
                </a:lnTo>
                <a:lnTo>
                  <a:pt x="4107" y="1861"/>
                </a:lnTo>
                <a:lnTo>
                  <a:pt x="4105" y="1872"/>
                </a:lnTo>
                <a:lnTo>
                  <a:pt x="4104" y="1889"/>
                </a:lnTo>
                <a:lnTo>
                  <a:pt x="4102" y="1905"/>
                </a:lnTo>
                <a:lnTo>
                  <a:pt x="4102" y="1914"/>
                </a:lnTo>
                <a:lnTo>
                  <a:pt x="4102" y="1923"/>
                </a:lnTo>
                <a:lnTo>
                  <a:pt x="4103" y="1932"/>
                </a:lnTo>
                <a:lnTo>
                  <a:pt x="4105" y="1940"/>
                </a:lnTo>
                <a:lnTo>
                  <a:pt x="4106" y="1948"/>
                </a:lnTo>
                <a:lnTo>
                  <a:pt x="4108" y="1955"/>
                </a:lnTo>
                <a:lnTo>
                  <a:pt x="4109" y="1962"/>
                </a:lnTo>
                <a:lnTo>
                  <a:pt x="4108" y="1969"/>
                </a:lnTo>
                <a:lnTo>
                  <a:pt x="4106" y="1973"/>
                </a:lnTo>
                <a:lnTo>
                  <a:pt x="4104" y="1977"/>
                </a:lnTo>
                <a:lnTo>
                  <a:pt x="4101" y="1982"/>
                </a:lnTo>
                <a:lnTo>
                  <a:pt x="4097" y="1985"/>
                </a:lnTo>
                <a:lnTo>
                  <a:pt x="4093" y="1987"/>
                </a:lnTo>
                <a:lnTo>
                  <a:pt x="4088" y="1990"/>
                </a:lnTo>
                <a:lnTo>
                  <a:pt x="4083" y="1990"/>
                </a:lnTo>
                <a:lnTo>
                  <a:pt x="4077" y="1990"/>
                </a:lnTo>
                <a:lnTo>
                  <a:pt x="4071" y="1989"/>
                </a:lnTo>
                <a:lnTo>
                  <a:pt x="4066" y="1985"/>
                </a:lnTo>
                <a:lnTo>
                  <a:pt x="4064" y="1982"/>
                </a:lnTo>
                <a:lnTo>
                  <a:pt x="4063" y="1979"/>
                </a:lnTo>
                <a:lnTo>
                  <a:pt x="4064" y="1970"/>
                </a:lnTo>
                <a:lnTo>
                  <a:pt x="4066" y="1961"/>
                </a:lnTo>
                <a:lnTo>
                  <a:pt x="4069" y="1949"/>
                </a:lnTo>
                <a:lnTo>
                  <a:pt x="4073" y="1938"/>
                </a:lnTo>
                <a:lnTo>
                  <a:pt x="4076" y="1926"/>
                </a:lnTo>
                <a:lnTo>
                  <a:pt x="4079" y="1914"/>
                </a:lnTo>
                <a:lnTo>
                  <a:pt x="4082" y="1903"/>
                </a:lnTo>
                <a:lnTo>
                  <a:pt x="4083" y="1892"/>
                </a:lnTo>
                <a:lnTo>
                  <a:pt x="4084" y="1881"/>
                </a:lnTo>
                <a:lnTo>
                  <a:pt x="4086" y="1870"/>
                </a:lnTo>
                <a:lnTo>
                  <a:pt x="4087" y="1866"/>
                </a:lnTo>
                <a:lnTo>
                  <a:pt x="4087" y="1864"/>
                </a:lnTo>
                <a:lnTo>
                  <a:pt x="4087" y="1861"/>
                </a:lnTo>
                <a:lnTo>
                  <a:pt x="4087" y="1859"/>
                </a:lnTo>
                <a:lnTo>
                  <a:pt x="4085" y="1853"/>
                </a:lnTo>
                <a:lnTo>
                  <a:pt x="4083" y="1848"/>
                </a:lnTo>
                <a:lnTo>
                  <a:pt x="4081" y="1843"/>
                </a:lnTo>
                <a:lnTo>
                  <a:pt x="4078" y="1838"/>
                </a:lnTo>
                <a:lnTo>
                  <a:pt x="4078" y="1835"/>
                </a:lnTo>
                <a:lnTo>
                  <a:pt x="4079" y="1832"/>
                </a:lnTo>
                <a:lnTo>
                  <a:pt x="4081" y="1830"/>
                </a:lnTo>
                <a:lnTo>
                  <a:pt x="4083" y="1827"/>
                </a:lnTo>
                <a:lnTo>
                  <a:pt x="4083" y="1817"/>
                </a:lnTo>
                <a:lnTo>
                  <a:pt x="4084" y="1807"/>
                </a:lnTo>
                <a:lnTo>
                  <a:pt x="4084" y="1801"/>
                </a:lnTo>
                <a:lnTo>
                  <a:pt x="4086" y="1797"/>
                </a:lnTo>
                <a:lnTo>
                  <a:pt x="4088" y="1792"/>
                </a:lnTo>
                <a:lnTo>
                  <a:pt x="4092" y="1788"/>
                </a:lnTo>
                <a:lnTo>
                  <a:pt x="4094" y="1783"/>
                </a:lnTo>
                <a:lnTo>
                  <a:pt x="4096" y="1779"/>
                </a:lnTo>
                <a:lnTo>
                  <a:pt x="4096" y="1770"/>
                </a:lnTo>
                <a:lnTo>
                  <a:pt x="4097" y="1760"/>
                </a:lnTo>
                <a:lnTo>
                  <a:pt x="4097" y="1751"/>
                </a:lnTo>
                <a:lnTo>
                  <a:pt x="4098" y="1741"/>
                </a:lnTo>
                <a:lnTo>
                  <a:pt x="4095" y="1737"/>
                </a:lnTo>
                <a:lnTo>
                  <a:pt x="4094" y="1732"/>
                </a:lnTo>
                <a:lnTo>
                  <a:pt x="4094" y="1727"/>
                </a:lnTo>
                <a:lnTo>
                  <a:pt x="4094" y="1722"/>
                </a:lnTo>
                <a:lnTo>
                  <a:pt x="4096" y="1712"/>
                </a:lnTo>
                <a:lnTo>
                  <a:pt x="4097" y="1702"/>
                </a:lnTo>
                <a:lnTo>
                  <a:pt x="4097" y="1702"/>
                </a:lnTo>
                <a:lnTo>
                  <a:pt x="4097" y="1702"/>
                </a:lnTo>
                <a:lnTo>
                  <a:pt x="4097" y="1702"/>
                </a:lnTo>
                <a:lnTo>
                  <a:pt x="4099" y="1696"/>
                </a:lnTo>
                <a:lnTo>
                  <a:pt x="4099" y="1689"/>
                </a:lnTo>
                <a:lnTo>
                  <a:pt x="4099" y="1682"/>
                </a:lnTo>
                <a:lnTo>
                  <a:pt x="4098" y="1677"/>
                </a:lnTo>
                <a:lnTo>
                  <a:pt x="4095" y="1663"/>
                </a:lnTo>
                <a:lnTo>
                  <a:pt x="4094" y="1650"/>
                </a:lnTo>
                <a:lnTo>
                  <a:pt x="4083" y="1657"/>
                </a:lnTo>
                <a:lnTo>
                  <a:pt x="4073" y="1664"/>
                </a:lnTo>
                <a:lnTo>
                  <a:pt x="4064" y="1672"/>
                </a:lnTo>
                <a:lnTo>
                  <a:pt x="4054" y="1682"/>
                </a:lnTo>
                <a:lnTo>
                  <a:pt x="4045" y="1690"/>
                </a:lnTo>
                <a:lnTo>
                  <a:pt x="4035" y="1698"/>
                </a:lnTo>
                <a:lnTo>
                  <a:pt x="4029" y="1701"/>
                </a:lnTo>
                <a:lnTo>
                  <a:pt x="4024" y="1703"/>
                </a:lnTo>
                <a:lnTo>
                  <a:pt x="4017" y="1705"/>
                </a:lnTo>
                <a:lnTo>
                  <a:pt x="4011" y="1708"/>
                </a:lnTo>
                <a:lnTo>
                  <a:pt x="3992" y="1708"/>
                </a:lnTo>
                <a:lnTo>
                  <a:pt x="3972" y="1708"/>
                </a:lnTo>
                <a:lnTo>
                  <a:pt x="3962" y="1710"/>
                </a:lnTo>
                <a:lnTo>
                  <a:pt x="3953" y="1713"/>
                </a:lnTo>
                <a:lnTo>
                  <a:pt x="3948" y="1715"/>
                </a:lnTo>
                <a:lnTo>
                  <a:pt x="3945" y="1719"/>
                </a:lnTo>
                <a:lnTo>
                  <a:pt x="3940" y="1722"/>
                </a:lnTo>
                <a:lnTo>
                  <a:pt x="3937" y="1727"/>
                </a:lnTo>
                <a:lnTo>
                  <a:pt x="3935" y="1728"/>
                </a:lnTo>
                <a:lnTo>
                  <a:pt x="3932" y="1727"/>
                </a:lnTo>
                <a:lnTo>
                  <a:pt x="3927" y="1725"/>
                </a:lnTo>
                <a:lnTo>
                  <a:pt x="3924" y="1724"/>
                </a:lnTo>
                <a:lnTo>
                  <a:pt x="3923" y="1721"/>
                </a:lnTo>
                <a:lnTo>
                  <a:pt x="3922" y="1719"/>
                </a:lnTo>
                <a:lnTo>
                  <a:pt x="3920" y="1715"/>
                </a:lnTo>
                <a:lnTo>
                  <a:pt x="3922" y="1713"/>
                </a:lnTo>
                <a:lnTo>
                  <a:pt x="3922" y="1710"/>
                </a:lnTo>
                <a:lnTo>
                  <a:pt x="3924" y="1708"/>
                </a:lnTo>
                <a:lnTo>
                  <a:pt x="3926" y="1707"/>
                </a:lnTo>
                <a:lnTo>
                  <a:pt x="3928" y="1705"/>
                </a:lnTo>
                <a:lnTo>
                  <a:pt x="3936" y="1701"/>
                </a:lnTo>
                <a:lnTo>
                  <a:pt x="3944" y="1696"/>
                </a:lnTo>
                <a:lnTo>
                  <a:pt x="3950" y="1691"/>
                </a:lnTo>
                <a:lnTo>
                  <a:pt x="3955" y="1686"/>
                </a:lnTo>
                <a:lnTo>
                  <a:pt x="3960" y="1679"/>
                </a:lnTo>
                <a:lnTo>
                  <a:pt x="3964" y="1672"/>
                </a:lnTo>
                <a:lnTo>
                  <a:pt x="3967" y="1666"/>
                </a:lnTo>
                <a:lnTo>
                  <a:pt x="3969" y="1659"/>
                </a:lnTo>
                <a:lnTo>
                  <a:pt x="3977" y="1629"/>
                </a:lnTo>
                <a:lnTo>
                  <a:pt x="3982" y="1598"/>
                </a:lnTo>
                <a:lnTo>
                  <a:pt x="3983" y="1590"/>
                </a:lnTo>
                <a:lnTo>
                  <a:pt x="3983" y="1582"/>
                </a:lnTo>
                <a:lnTo>
                  <a:pt x="3982" y="1577"/>
                </a:lnTo>
                <a:lnTo>
                  <a:pt x="3979" y="1573"/>
                </a:lnTo>
                <a:lnTo>
                  <a:pt x="3976" y="1570"/>
                </a:lnTo>
                <a:lnTo>
                  <a:pt x="3971" y="1568"/>
                </a:lnTo>
                <a:lnTo>
                  <a:pt x="3964" y="1568"/>
                </a:lnTo>
                <a:lnTo>
                  <a:pt x="3956" y="1568"/>
                </a:lnTo>
                <a:lnTo>
                  <a:pt x="3945" y="1569"/>
                </a:lnTo>
                <a:lnTo>
                  <a:pt x="3935" y="1569"/>
                </a:lnTo>
                <a:lnTo>
                  <a:pt x="3925" y="1568"/>
                </a:lnTo>
                <a:lnTo>
                  <a:pt x="3917" y="1566"/>
                </a:lnTo>
                <a:lnTo>
                  <a:pt x="3914" y="1563"/>
                </a:lnTo>
                <a:lnTo>
                  <a:pt x="3910" y="1561"/>
                </a:lnTo>
                <a:lnTo>
                  <a:pt x="3908" y="1558"/>
                </a:lnTo>
                <a:lnTo>
                  <a:pt x="3906" y="1553"/>
                </a:lnTo>
                <a:lnTo>
                  <a:pt x="3905" y="1548"/>
                </a:lnTo>
                <a:lnTo>
                  <a:pt x="3904" y="1542"/>
                </a:lnTo>
                <a:lnTo>
                  <a:pt x="3904" y="1536"/>
                </a:lnTo>
                <a:lnTo>
                  <a:pt x="3905" y="1528"/>
                </a:lnTo>
                <a:lnTo>
                  <a:pt x="3902" y="1517"/>
                </a:lnTo>
                <a:lnTo>
                  <a:pt x="3898" y="1505"/>
                </a:lnTo>
                <a:lnTo>
                  <a:pt x="3888" y="1500"/>
                </a:lnTo>
                <a:lnTo>
                  <a:pt x="3880" y="1495"/>
                </a:lnTo>
                <a:lnTo>
                  <a:pt x="3878" y="1491"/>
                </a:lnTo>
                <a:lnTo>
                  <a:pt x="3876" y="1488"/>
                </a:lnTo>
                <a:lnTo>
                  <a:pt x="3875" y="1485"/>
                </a:lnTo>
                <a:lnTo>
                  <a:pt x="3874" y="1481"/>
                </a:lnTo>
                <a:lnTo>
                  <a:pt x="3874" y="1478"/>
                </a:lnTo>
                <a:lnTo>
                  <a:pt x="3875" y="1475"/>
                </a:lnTo>
                <a:lnTo>
                  <a:pt x="3876" y="1471"/>
                </a:lnTo>
                <a:lnTo>
                  <a:pt x="3877" y="1467"/>
                </a:lnTo>
                <a:lnTo>
                  <a:pt x="3883" y="1459"/>
                </a:lnTo>
                <a:lnTo>
                  <a:pt x="3890" y="1451"/>
                </a:lnTo>
                <a:lnTo>
                  <a:pt x="3894" y="1435"/>
                </a:lnTo>
                <a:lnTo>
                  <a:pt x="3896" y="1418"/>
                </a:lnTo>
                <a:lnTo>
                  <a:pt x="3897" y="1409"/>
                </a:lnTo>
                <a:lnTo>
                  <a:pt x="3897" y="1400"/>
                </a:lnTo>
                <a:lnTo>
                  <a:pt x="3895" y="1391"/>
                </a:lnTo>
                <a:lnTo>
                  <a:pt x="3893" y="1384"/>
                </a:lnTo>
                <a:lnTo>
                  <a:pt x="3887" y="1381"/>
                </a:lnTo>
                <a:lnTo>
                  <a:pt x="3882" y="1380"/>
                </a:lnTo>
                <a:lnTo>
                  <a:pt x="3877" y="1380"/>
                </a:lnTo>
                <a:lnTo>
                  <a:pt x="3873" y="1380"/>
                </a:lnTo>
                <a:lnTo>
                  <a:pt x="3869" y="1381"/>
                </a:lnTo>
                <a:lnTo>
                  <a:pt x="3866" y="1382"/>
                </a:lnTo>
                <a:lnTo>
                  <a:pt x="3863" y="1385"/>
                </a:lnTo>
                <a:lnTo>
                  <a:pt x="3859" y="1387"/>
                </a:lnTo>
                <a:lnTo>
                  <a:pt x="3854" y="1392"/>
                </a:lnTo>
                <a:lnTo>
                  <a:pt x="3849" y="1399"/>
                </a:lnTo>
                <a:lnTo>
                  <a:pt x="3846" y="1407"/>
                </a:lnTo>
                <a:lnTo>
                  <a:pt x="3842" y="1415"/>
                </a:lnTo>
                <a:lnTo>
                  <a:pt x="3835" y="1424"/>
                </a:lnTo>
                <a:lnTo>
                  <a:pt x="3828" y="1432"/>
                </a:lnTo>
                <a:lnTo>
                  <a:pt x="3822" y="1441"/>
                </a:lnTo>
                <a:lnTo>
                  <a:pt x="3815" y="1449"/>
                </a:lnTo>
                <a:lnTo>
                  <a:pt x="3816" y="1456"/>
                </a:lnTo>
                <a:lnTo>
                  <a:pt x="3815" y="1462"/>
                </a:lnTo>
                <a:lnTo>
                  <a:pt x="3814" y="1466"/>
                </a:lnTo>
                <a:lnTo>
                  <a:pt x="3812" y="1468"/>
                </a:lnTo>
                <a:lnTo>
                  <a:pt x="3809" y="1470"/>
                </a:lnTo>
                <a:lnTo>
                  <a:pt x="3807" y="1472"/>
                </a:lnTo>
                <a:lnTo>
                  <a:pt x="3802" y="1482"/>
                </a:lnTo>
                <a:lnTo>
                  <a:pt x="3797" y="1492"/>
                </a:lnTo>
                <a:lnTo>
                  <a:pt x="3794" y="1502"/>
                </a:lnTo>
                <a:lnTo>
                  <a:pt x="3792" y="1513"/>
                </a:lnTo>
                <a:lnTo>
                  <a:pt x="3787" y="1519"/>
                </a:lnTo>
                <a:lnTo>
                  <a:pt x="3783" y="1526"/>
                </a:lnTo>
                <a:lnTo>
                  <a:pt x="3779" y="1531"/>
                </a:lnTo>
                <a:lnTo>
                  <a:pt x="3777" y="1538"/>
                </a:lnTo>
                <a:lnTo>
                  <a:pt x="3774" y="1545"/>
                </a:lnTo>
                <a:lnTo>
                  <a:pt x="3773" y="1551"/>
                </a:lnTo>
                <a:lnTo>
                  <a:pt x="3772" y="1558"/>
                </a:lnTo>
                <a:lnTo>
                  <a:pt x="3772" y="1566"/>
                </a:lnTo>
                <a:lnTo>
                  <a:pt x="3772" y="1566"/>
                </a:lnTo>
                <a:lnTo>
                  <a:pt x="3772" y="1566"/>
                </a:lnTo>
                <a:lnTo>
                  <a:pt x="3772" y="1566"/>
                </a:lnTo>
                <a:lnTo>
                  <a:pt x="3772" y="1566"/>
                </a:lnTo>
                <a:lnTo>
                  <a:pt x="3769" y="1573"/>
                </a:lnTo>
                <a:lnTo>
                  <a:pt x="3766" y="1579"/>
                </a:lnTo>
                <a:lnTo>
                  <a:pt x="3760" y="1583"/>
                </a:lnTo>
                <a:lnTo>
                  <a:pt x="3754" y="1587"/>
                </a:lnTo>
                <a:lnTo>
                  <a:pt x="3753" y="1591"/>
                </a:lnTo>
                <a:lnTo>
                  <a:pt x="3750" y="1597"/>
                </a:lnTo>
                <a:lnTo>
                  <a:pt x="3748" y="1600"/>
                </a:lnTo>
                <a:lnTo>
                  <a:pt x="3745" y="1603"/>
                </a:lnTo>
                <a:lnTo>
                  <a:pt x="3737" y="1609"/>
                </a:lnTo>
                <a:lnTo>
                  <a:pt x="3727" y="1613"/>
                </a:lnTo>
                <a:lnTo>
                  <a:pt x="3720" y="1618"/>
                </a:lnTo>
                <a:lnTo>
                  <a:pt x="3715" y="1619"/>
                </a:lnTo>
                <a:lnTo>
                  <a:pt x="3710" y="1618"/>
                </a:lnTo>
                <a:lnTo>
                  <a:pt x="3708" y="1616"/>
                </a:lnTo>
                <a:lnTo>
                  <a:pt x="3707" y="1612"/>
                </a:lnTo>
                <a:lnTo>
                  <a:pt x="3706" y="1607"/>
                </a:lnTo>
                <a:lnTo>
                  <a:pt x="3706" y="1601"/>
                </a:lnTo>
                <a:lnTo>
                  <a:pt x="3707" y="1596"/>
                </a:lnTo>
                <a:lnTo>
                  <a:pt x="3714" y="1586"/>
                </a:lnTo>
                <a:lnTo>
                  <a:pt x="3720" y="1574"/>
                </a:lnTo>
                <a:lnTo>
                  <a:pt x="3728" y="1564"/>
                </a:lnTo>
                <a:lnTo>
                  <a:pt x="3735" y="1553"/>
                </a:lnTo>
                <a:lnTo>
                  <a:pt x="3735" y="1550"/>
                </a:lnTo>
                <a:lnTo>
                  <a:pt x="3736" y="1547"/>
                </a:lnTo>
                <a:lnTo>
                  <a:pt x="3737" y="1538"/>
                </a:lnTo>
                <a:lnTo>
                  <a:pt x="3737" y="1530"/>
                </a:lnTo>
                <a:lnTo>
                  <a:pt x="3738" y="1527"/>
                </a:lnTo>
                <a:lnTo>
                  <a:pt x="3740" y="1522"/>
                </a:lnTo>
                <a:lnTo>
                  <a:pt x="3743" y="1519"/>
                </a:lnTo>
                <a:lnTo>
                  <a:pt x="3747" y="1517"/>
                </a:lnTo>
                <a:lnTo>
                  <a:pt x="3748" y="1509"/>
                </a:lnTo>
                <a:lnTo>
                  <a:pt x="3750" y="1501"/>
                </a:lnTo>
                <a:lnTo>
                  <a:pt x="3749" y="1495"/>
                </a:lnTo>
                <a:lnTo>
                  <a:pt x="3749" y="1488"/>
                </a:lnTo>
                <a:lnTo>
                  <a:pt x="3747" y="1482"/>
                </a:lnTo>
                <a:lnTo>
                  <a:pt x="3745" y="1477"/>
                </a:lnTo>
                <a:lnTo>
                  <a:pt x="3745" y="1472"/>
                </a:lnTo>
                <a:lnTo>
                  <a:pt x="3745" y="1468"/>
                </a:lnTo>
                <a:lnTo>
                  <a:pt x="3745" y="1463"/>
                </a:lnTo>
                <a:lnTo>
                  <a:pt x="3747" y="1458"/>
                </a:lnTo>
                <a:lnTo>
                  <a:pt x="3750" y="1453"/>
                </a:lnTo>
                <a:lnTo>
                  <a:pt x="3755" y="1450"/>
                </a:lnTo>
                <a:lnTo>
                  <a:pt x="3755" y="1446"/>
                </a:lnTo>
                <a:lnTo>
                  <a:pt x="3756" y="1442"/>
                </a:lnTo>
                <a:lnTo>
                  <a:pt x="3756" y="1442"/>
                </a:lnTo>
                <a:lnTo>
                  <a:pt x="3763" y="1427"/>
                </a:lnTo>
                <a:lnTo>
                  <a:pt x="3768" y="1412"/>
                </a:lnTo>
                <a:lnTo>
                  <a:pt x="3775" y="1398"/>
                </a:lnTo>
                <a:lnTo>
                  <a:pt x="3782" y="1384"/>
                </a:lnTo>
                <a:lnTo>
                  <a:pt x="3784" y="1376"/>
                </a:lnTo>
                <a:lnTo>
                  <a:pt x="3787" y="1369"/>
                </a:lnTo>
                <a:lnTo>
                  <a:pt x="3792" y="1362"/>
                </a:lnTo>
                <a:lnTo>
                  <a:pt x="3797" y="1357"/>
                </a:lnTo>
                <a:lnTo>
                  <a:pt x="3797" y="1349"/>
                </a:lnTo>
                <a:lnTo>
                  <a:pt x="3797" y="1342"/>
                </a:lnTo>
                <a:lnTo>
                  <a:pt x="3785" y="1324"/>
                </a:lnTo>
                <a:lnTo>
                  <a:pt x="3783" y="1321"/>
                </a:lnTo>
                <a:lnTo>
                  <a:pt x="3779" y="1319"/>
                </a:lnTo>
                <a:lnTo>
                  <a:pt x="3777" y="1318"/>
                </a:lnTo>
                <a:lnTo>
                  <a:pt x="3774" y="1317"/>
                </a:lnTo>
                <a:lnTo>
                  <a:pt x="3767" y="1315"/>
                </a:lnTo>
                <a:lnTo>
                  <a:pt x="3760" y="1315"/>
                </a:lnTo>
                <a:lnTo>
                  <a:pt x="3754" y="1314"/>
                </a:lnTo>
                <a:lnTo>
                  <a:pt x="3747" y="1312"/>
                </a:lnTo>
                <a:lnTo>
                  <a:pt x="3744" y="1311"/>
                </a:lnTo>
                <a:lnTo>
                  <a:pt x="3742" y="1309"/>
                </a:lnTo>
                <a:lnTo>
                  <a:pt x="3739" y="1307"/>
                </a:lnTo>
                <a:lnTo>
                  <a:pt x="3737" y="1304"/>
                </a:lnTo>
                <a:lnTo>
                  <a:pt x="3734" y="1296"/>
                </a:lnTo>
                <a:lnTo>
                  <a:pt x="3730" y="1287"/>
                </a:lnTo>
                <a:lnTo>
                  <a:pt x="3728" y="1283"/>
                </a:lnTo>
                <a:lnTo>
                  <a:pt x="3728" y="1278"/>
                </a:lnTo>
                <a:lnTo>
                  <a:pt x="3728" y="1274"/>
                </a:lnTo>
                <a:lnTo>
                  <a:pt x="3729" y="1268"/>
                </a:lnTo>
                <a:lnTo>
                  <a:pt x="3730" y="1263"/>
                </a:lnTo>
                <a:lnTo>
                  <a:pt x="3729" y="1257"/>
                </a:lnTo>
                <a:lnTo>
                  <a:pt x="3728" y="1253"/>
                </a:lnTo>
                <a:lnTo>
                  <a:pt x="3725" y="1248"/>
                </a:lnTo>
                <a:lnTo>
                  <a:pt x="3720" y="1245"/>
                </a:lnTo>
                <a:lnTo>
                  <a:pt x="3716" y="1241"/>
                </a:lnTo>
                <a:lnTo>
                  <a:pt x="3710" y="1239"/>
                </a:lnTo>
                <a:lnTo>
                  <a:pt x="3705" y="1238"/>
                </a:lnTo>
                <a:lnTo>
                  <a:pt x="3689" y="1237"/>
                </a:lnTo>
                <a:lnTo>
                  <a:pt x="3679" y="1236"/>
                </a:lnTo>
                <a:lnTo>
                  <a:pt x="3670" y="1235"/>
                </a:lnTo>
                <a:lnTo>
                  <a:pt x="3666" y="1235"/>
                </a:lnTo>
                <a:lnTo>
                  <a:pt x="3662" y="1233"/>
                </a:lnTo>
                <a:lnTo>
                  <a:pt x="3657" y="1230"/>
                </a:lnTo>
                <a:lnTo>
                  <a:pt x="3653" y="1227"/>
                </a:lnTo>
                <a:lnTo>
                  <a:pt x="3649" y="1225"/>
                </a:lnTo>
                <a:lnTo>
                  <a:pt x="3645" y="1224"/>
                </a:lnTo>
                <a:lnTo>
                  <a:pt x="3643" y="1223"/>
                </a:lnTo>
                <a:lnTo>
                  <a:pt x="3640" y="1221"/>
                </a:lnTo>
                <a:lnTo>
                  <a:pt x="3639" y="1219"/>
                </a:lnTo>
                <a:lnTo>
                  <a:pt x="3639" y="1216"/>
                </a:lnTo>
                <a:lnTo>
                  <a:pt x="3631" y="1216"/>
                </a:lnTo>
                <a:lnTo>
                  <a:pt x="3625" y="1215"/>
                </a:lnTo>
                <a:lnTo>
                  <a:pt x="3620" y="1216"/>
                </a:lnTo>
                <a:lnTo>
                  <a:pt x="3616" y="1217"/>
                </a:lnTo>
                <a:lnTo>
                  <a:pt x="3606" y="1218"/>
                </a:lnTo>
                <a:lnTo>
                  <a:pt x="3597" y="1220"/>
                </a:lnTo>
                <a:lnTo>
                  <a:pt x="3587" y="1223"/>
                </a:lnTo>
                <a:lnTo>
                  <a:pt x="3578" y="1225"/>
                </a:lnTo>
                <a:lnTo>
                  <a:pt x="3574" y="1229"/>
                </a:lnTo>
                <a:lnTo>
                  <a:pt x="3570" y="1234"/>
                </a:lnTo>
                <a:lnTo>
                  <a:pt x="3569" y="1238"/>
                </a:lnTo>
                <a:lnTo>
                  <a:pt x="3568" y="1243"/>
                </a:lnTo>
                <a:lnTo>
                  <a:pt x="3568" y="1247"/>
                </a:lnTo>
                <a:lnTo>
                  <a:pt x="3569" y="1251"/>
                </a:lnTo>
                <a:lnTo>
                  <a:pt x="3571" y="1257"/>
                </a:lnTo>
                <a:lnTo>
                  <a:pt x="3575" y="1261"/>
                </a:lnTo>
                <a:lnTo>
                  <a:pt x="3576" y="1268"/>
                </a:lnTo>
                <a:lnTo>
                  <a:pt x="3578" y="1275"/>
                </a:lnTo>
                <a:lnTo>
                  <a:pt x="3578" y="1280"/>
                </a:lnTo>
                <a:lnTo>
                  <a:pt x="3578" y="1287"/>
                </a:lnTo>
                <a:lnTo>
                  <a:pt x="3577" y="1292"/>
                </a:lnTo>
                <a:lnTo>
                  <a:pt x="3576" y="1298"/>
                </a:lnTo>
                <a:lnTo>
                  <a:pt x="3573" y="1305"/>
                </a:lnTo>
                <a:lnTo>
                  <a:pt x="3569" y="1310"/>
                </a:lnTo>
                <a:lnTo>
                  <a:pt x="3568" y="1311"/>
                </a:lnTo>
                <a:lnTo>
                  <a:pt x="3567" y="1314"/>
                </a:lnTo>
                <a:lnTo>
                  <a:pt x="3560" y="1320"/>
                </a:lnTo>
                <a:lnTo>
                  <a:pt x="3553" y="1327"/>
                </a:lnTo>
                <a:lnTo>
                  <a:pt x="3549" y="1330"/>
                </a:lnTo>
                <a:lnTo>
                  <a:pt x="3545" y="1334"/>
                </a:lnTo>
                <a:lnTo>
                  <a:pt x="3540" y="1336"/>
                </a:lnTo>
                <a:lnTo>
                  <a:pt x="3536" y="1337"/>
                </a:lnTo>
                <a:lnTo>
                  <a:pt x="3529" y="1338"/>
                </a:lnTo>
                <a:lnTo>
                  <a:pt x="3523" y="1338"/>
                </a:lnTo>
                <a:lnTo>
                  <a:pt x="3519" y="1337"/>
                </a:lnTo>
                <a:lnTo>
                  <a:pt x="3517" y="1336"/>
                </a:lnTo>
                <a:lnTo>
                  <a:pt x="3515" y="1334"/>
                </a:lnTo>
                <a:lnTo>
                  <a:pt x="3514" y="1330"/>
                </a:lnTo>
                <a:lnTo>
                  <a:pt x="3513" y="1326"/>
                </a:lnTo>
                <a:lnTo>
                  <a:pt x="3511" y="1322"/>
                </a:lnTo>
                <a:lnTo>
                  <a:pt x="3513" y="1318"/>
                </a:lnTo>
                <a:lnTo>
                  <a:pt x="3514" y="1315"/>
                </a:lnTo>
                <a:lnTo>
                  <a:pt x="3516" y="1312"/>
                </a:lnTo>
                <a:lnTo>
                  <a:pt x="3519" y="1310"/>
                </a:lnTo>
                <a:lnTo>
                  <a:pt x="3524" y="1309"/>
                </a:lnTo>
                <a:lnTo>
                  <a:pt x="3528" y="1309"/>
                </a:lnTo>
                <a:lnTo>
                  <a:pt x="3528" y="1301"/>
                </a:lnTo>
                <a:lnTo>
                  <a:pt x="3527" y="1294"/>
                </a:lnTo>
                <a:lnTo>
                  <a:pt x="3527" y="1290"/>
                </a:lnTo>
                <a:lnTo>
                  <a:pt x="3527" y="1286"/>
                </a:lnTo>
                <a:lnTo>
                  <a:pt x="3529" y="1283"/>
                </a:lnTo>
                <a:lnTo>
                  <a:pt x="3531" y="1279"/>
                </a:lnTo>
                <a:lnTo>
                  <a:pt x="3527" y="1269"/>
                </a:lnTo>
                <a:lnTo>
                  <a:pt x="3523" y="1259"/>
                </a:lnTo>
                <a:lnTo>
                  <a:pt x="3518" y="1249"/>
                </a:lnTo>
                <a:lnTo>
                  <a:pt x="3514" y="1239"/>
                </a:lnTo>
                <a:lnTo>
                  <a:pt x="3495" y="1236"/>
                </a:lnTo>
                <a:lnTo>
                  <a:pt x="3476" y="1234"/>
                </a:lnTo>
                <a:lnTo>
                  <a:pt x="3457" y="1231"/>
                </a:lnTo>
                <a:lnTo>
                  <a:pt x="3438" y="1228"/>
                </a:lnTo>
                <a:lnTo>
                  <a:pt x="3438" y="1228"/>
                </a:lnTo>
                <a:lnTo>
                  <a:pt x="3438" y="1228"/>
                </a:lnTo>
                <a:lnTo>
                  <a:pt x="3438" y="1228"/>
                </a:lnTo>
                <a:lnTo>
                  <a:pt x="3438" y="1228"/>
                </a:lnTo>
                <a:lnTo>
                  <a:pt x="3431" y="1228"/>
                </a:lnTo>
                <a:lnTo>
                  <a:pt x="3425" y="1228"/>
                </a:lnTo>
                <a:lnTo>
                  <a:pt x="3425" y="1228"/>
                </a:lnTo>
                <a:lnTo>
                  <a:pt x="3425" y="1228"/>
                </a:lnTo>
                <a:lnTo>
                  <a:pt x="3425" y="1228"/>
                </a:lnTo>
                <a:lnTo>
                  <a:pt x="3417" y="1239"/>
                </a:lnTo>
                <a:lnTo>
                  <a:pt x="3408" y="1249"/>
                </a:lnTo>
                <a:lnTo>
                  <a:pt x="3398" y="1255"/>
                </a:lnTo>
                <a:lnTo>
                  <a:pt x="3389" y="1260"/>
                </a:lnTo>
                <a:lnTo>
                  <a:pt x="3381" y="1267"/>
                </a:lnTo>
                <a:lnTo>
                  <a:pt x="3374" y="1275"/>
                </a:lnTo>
                <a:lnTo>
                  <a:pt x="3366" y="1281"/>
                </a:lnTo>
                <a:lnTo>
                  <a:pt x="3358" y="1288"/>
                </a:lnTo>
                <a:lnTo>
                  <a:pt x="3358" y="1288"/>
                </a:lnTo>
                <a:lnTo>
                  <a:pt x="3351" y="1298"/>
                </a:lnTo>
                <a:lnTo>
                  <a:pt x="3344" y="1307"/>
                </a:lnTo>
                <a:lnTo>
                  <a:pt x="3336" y="1315"/>
                </a:lnTo>
                <a:lnTo>
                  <a:pt x="3328" y="1320"/>
                </a:lnTo>
                <a:lnTo>
                  <a:pt x="3324" y="1322"/>
                </a:lnTo>
                <a:lnTo>
                  <a:pt x="3318" y="1324"/>
                </a:lnTo>
                <a:lnTo>
                  <a:pt x="3314" y="1325"/>
                </a:lnTo>
                <a:lnTo>
                  <a:pt x="3308" y="1325"/>
                </a:lnTo>
                <a:lnTo>
                  <a:pt x="3302" y="1324"/>
                </a:lnTo>
                <a:lnTo>
                  <a:pt x="3297" y="1322"/>
                </a:lnTo>
                <a:lnTo>
                  <a:pt x="3290" y="1320"/>
                </a:lnTo>
                <a:lnTo>
                  <a:pt x="3284" y="1317"/>
                </a:lnTo>
                <a:lnTo>
                  <a:pt x="3278" y="1311"/>
                </a:lnTo>
                <a:lnTo>
                  <a:pt x="3272" y="1306"/>
                </a:lnTo>
                <a:lnTo>
                  <a:pt x="3269" y="1300"/>
                </a:lnTo>
                <a:lnTo>
                  <a:pt x="3266" y="1294"/>
                </a:lnTo>
                <a:lnTo>
                  <a:pt x="3251" y="1287"/>
                </a:lnTo>
                <a:lnTo>
                  <a:pt x="3238" y="1280"/>
                </a:lnTo>
                <a:lnTo>
                  <a:pt x="3225" y="1278"/>
                </a:lnTo>
                <a:lnTo>
                  <a:pt x="3210" y="1277"/>
                </a:lnTo>
                <a:lnTo>
                  <a:pt x="3197" y="1275"/>
                </a:lnTo>
                <a:lnTo>
                  <a:pt x="3182" y="1274"/>
                </a:lnTo>
                <a:lnTo>
                  <a:pt x="3179" y="1273"/>
                </a:lnTo>
                <a:lnTo>
                  <a:pt x="3176" y="1274"/>
                </a:lnTo>
                <a:lnTo>
                  <a:pt x="3168" y="1307"/>
                </a:lnTo>
                <a:lnTo>
                  <a:pt x="3161" y="1341"/>
                </a:lnTo>
                <a:lnTo>
                  <a:pt x="3157" y="1358"/>
                </a:lnTo>
                <a:lnTo>
                  <a:pt x="3151" y="1376"/>
                </a:lnTo>
                <a:lnTo>
                  <a:pt x="3145" y="1392"/>
                </a:lnTo>
                <a:lnTo>
                  <a:pt x="3136" y="1408"/>
                </a:lnTo>
                <a:lnTo>
                  <a:pt x="3135" y="1391"/>
                </a:lnTo>
                <a:lnTo>
                  <a:pt x="3135" y="1379"/>
                </a:lnTo>
                <a:lnTo>
                  <a:pt x="3137" y="1367"/>
                </a:lnTo>
                <a:lnTo>
                  <a:pt x="3142" y="1347"/>
                </a:lnTo>
                <a:lnTo>
                  <a:pt x="3145" y="1339"/>
                </a:lnTo>
                <a:lnTo>
                  <a:pt x="3147" y="1331"/>
                </a:lnTo>
                <a:lnTo>
                  <a:pt x="3148" y="1324"/>
                </a:lnTo>
                <a:lnTo>
                  <a:pt x="3148" y="1316"/>
                </a:lnTo>
                <a:lnTo>
                  <a:pt x="3147" y="1308"/>
                </a:lnTo>
                <a:lnTo>
                  <a:pt x="3142" y="1301"/>
                </a:lnTo>
                <a:lnTo>
                  <a:pt x="3140" y="1298"/>
                </a:lnTo>
                <a:lnTo>
                  <a:pt x="3137" y="1295"/>
                </a:lnTo>
                <a:lnTo>
                  <a:pt x="3132" y="1292"/>
                </a:lnTo>
                <a:lnTo>
                  <a:pt x="3127" y="1290"/>
                </a:lnTo>
                <a:lnTo>
                  <a:pt x="3125" y="1289"/>
                </a:lnTo>
                <a:lnTo>
                  <a:pt x="3121" y="1290"/>
                </a:lnTo>
                <a:lnTo>
                  <a:pt x="3120" y="1296"/>
                </a:lnTo>
                <a:lnTo>
                  <a:pt x="3118" y="1302"/>
                </a:lnTo>
                <a:lnTo>
                  <a:pt x="3117" y="1315"/>
                </a:lnTo>
                <a:lnTo>
                  <a:pt x="3117" y="1328"/>
                </a:lnTo>
                <a:lnTo>
                  <a:pt x="3116" y="1335"/>
                </a:lnTo>
                <a:lnTo>
                  <a:pt x="3114" y="1340"/>
                </a:lnTo>
                <a:lnTo>
                  <a:pt x="3111" y="1342"/>
                </a:lnTo>
                <a:lnTo>
                  <a:pt x="3108" y="1345"/>
                </a:lnTo>
                <a:lnTo>
                  <a:pt x="3105" y="1346"/>
                </a:lnTo>
                <a:lnTo>
                  <a:pt x="3100" y="1348"/>
                </a:lnTo>
                <a:lnTo>
                  <a:pt x="3098" y="1362"/>
                </a:lnTo>
                <a:lnTo>
                  <a:pt x="3095" y="1377"/>
                </a:lnTo>
                <a:lnTo>
                  <a:pt x="3094" y="1392"/>
                </a:lnTo>
                <a:lnTo>
                  <a:pt x="3091" y="1408"/>
                </a:lnTo>
                <a:lnTo>
                  <a:pt x="3089" y="1424"/>
                </a:lnTo>
                <a:lnTo>
                  <a:pt x="3088" y="1438"/>
                </a:lnTo>
                <a:lnTo>
                  <a:pt x="3087" y="1441"/>
                </a:lnTo>
                <a:lnTo>
                  <a:pt x="3088" y="1445"/>
                </a:lnTo>
                <a:lnTo>
                  <a:pt x="3091" y="1446"/>
                </a:lnTo>
                <a:lnTo>
                  <a:pt x="3095" y="1446"/>
                </a:lnTo>
                <a:lnTo>
                  <a:pt x="3101" y="1446"/>
                </a:lnTo>
                <a:lnTo>
                  <a:pt x="3107" y="1447"/>
                </a:lnTo>
                <a:lnTo>
                  <a:pt x="3112" y="1448"/>
                </a:lnTo>
                <a:lnTo>
                  <a:pt x="3118" y="1450"/>
                </a:lnTo>
                <a:lnTo>
                  <a:pt x="3122" y="1452"/>
                </a:lnTo>
                <a:lnTo>
                  <a:pt x="3128" y="1457"/>
                </a:lnTo>
                <a:lnTo>
                  <a:pt x="3132" y="1462"/>
                </a:lnTo>
                <a:lnTo>
                  <a:pt x="3138" y="1469"/>
                </a:lnTo>
                <a:lnTo>
                  <a:pt x="3146" y="1477"/>
                </a:lnTo>
                <a:lnTo>
                  <a:pt x="3156" y="1483"/>
                </a:lnTo>
                <a:lnTo>
                  <a:pt x="3167" y="1489"/>
                </a:lnTo>
                <a:lnTo>
                  <a:pt x="3179" y="1495"/>
                </a:lnTo>
                <a:lnTo>
                  <a:pt x="3205" y="1505"/>
                </a:lnTo>
                <a:lnTo>
                  <a:pt x="3229" y="1516"/>
                </a:lnTo>
                <a:lnTo>
                  <a:pt x="3241" y="1522"/>
                </a:lnTo>
                <a:lnTo>
                  <a:pt x="3254" y="1527"/>
                </a:lnTo>
                <a:lnTo>
                  <a:pt x="3267" y="1530"/>
                </a:lnTo>
                <a:lnTo>
                  <a:pt x="3279" y="1533"/>
                </a:lnTo>
                <a:lnTo>
                  <a:pt x="3306" y="1537"/>
                </a:lnTo>
                <a:lnTo>
                  <a:pt x="3333" y="1540"/>
                </a:lnTo>
                <a:lnTo>
                  <a:pt x="3348" y="1542"/>
                </a:lnTo>
                <a:lnTo>
                  <a:pt x="3363" y="1548"/>
                </a:lnTo>
                <a:lnTo>
                  <a:pt x="3378" y="1555"/>
                </a:lnTo>
                <a:lnTo>
                  <a:pt x="3393" y="1561"/>
                </a:lnTo>
                <a:lnTo>
                  <a:pt x="3407" y="1569"/>
                </a:lnTo>
                <a:lnTo>
                  <a:pt x="3421" y="1576"/>
                </a:lnTo>
                <a:lnTo>
                  <a:pt x="3437" y="1581"/>
                </a:lnTo>
                <a:lnTo>
                  <a:pt x="3453" y="1586"/>
                </a:lnTo>
                <a:lnTo>
                  <a:pt x="3464" y="1589"/>
                </a:lnTo>
                <a:lnTo>
                  <a:pt x="3474" y="1592"/>
                </a:lnTo>
                <a:lnTo>
                  <a:pt x="3484" y="1597"/>
                </a:lnTo>
                <a:lnTo>
                  <a:pt x="3495" y="1601"/>
                </a:lnTo>
                <a:lnTo>
                  <a:pt x="3515" y="1610"/>
                </a:lnTo>
                <a:lnTo>
                  <a:pt x="3536" y="1618"/>
                </a:lnTo>
                <a:lnTo>
                  <a:pt x="3550" y="1622"/>
                </a:lnTo>
                <a:lnTo>
                  <a:pt x="3565" y="1628"/>
                </a:lnTo>
                <a:lnTo>
                  <a:pt x="3573" y="1629"/>
                </a:lnTo>
                <a:lnTo>
                  <a:pt x="3580" y="1631"/>
                </a:lnTo>
                <a:lnTo>
                  <a:pt x="3588" y="1631"/>
                </a:lnTo>
                <a:lnTo>
                  <a:pt x="3597" y="1631"/>
                </a:lnTo>
                <a:lnTo>
                  <a:pt x="3604" y="1630"/>
                </a:lnTo>
                <a:lnTo>
                  <a:pt x="3610" y="1631"/>
                </a:lnTo>
                <a:lnTo>
                  <a:pt x="3616" y="1633"/>
                </a:lnTo>
                <a:lnTo>
                  <a:pt x="3621" y="1638"/>
                </a:lnTo>
                <a:lnTo>
                  <a:pt x="3627" y="1642"/>
                </a:lnTo>
                <a:lnTo>
                  <a:pt x="3631" y="1648"/>
                </a:lnTo>
                <a:lnTo>
                  <a:pt x="3635" y="1654"/>
                </a:lnTo>
                <a:lnTo>
                  <a:pt x="3638" y="1662"/>
                </a:lnTo>
                <a:lnTo>
                  <a:pt x="3639" y="1671"/>
                </a:lnTo>
                <a:lnTo>
                  <a:pt x="3640" y="1679"/>
                </a:lnTo>
                <a:lnTo>
                  <a:pt x="3639" y="1686"/>
                </a:lnTo>
                <a:lnTo>
                  <a:pt x="3637" y="1691"/>
                </a:lnTo>
                <a:lnTo>
                  <a:pt x="3633" y="1696"/>
                </a:lnTo>
                <a:lnTo>
                  <a:pt x="3626" y="1698"/>
                </a:lnTo>
                <a:lnTo>
                  <a:pt x="3618" y="1698"/>
                </a:lnTo>
                <a:lnTo>
                  <a:pt x="3609" y="1698"/>
                </a:lnTo>
                <a:lnTo>
                  <a:pt x="3593" y="1694"/>
                </a:lnTo>
                <a:lnTo>
                  <a:pt x="3576" y="1691"/>
                </a:lnTo>
                <a:lnTo>
                  <a:pt x="3560" y="1686"/>
                </a:lnTo>
                <a:lnTo>
                  <a:pt x="3544" y="1680"/>
                </a:lnTo>
                <a:lnTo>
                  <a:pt x="3513" y="1668"/>
                </a:lnTo>
                <a:lnTo>
                  <a:pt x="3481" y="1656"/>
                </a:lnTo>
                <a:lnTo>
                  <a:pt x="3468" y="1651"/>
                </a:lnTo>
                <a:lnTo>
                  <a:pt x="3455" y="1646"/>
                </a:lnTo>
                <a:lnTo>
                  <a:pt x="3443" y="1640"/>
                </a:lnTo>
                <a:lnTo>
                  <a:pt x="3429" y="1633"/>
                </a:lnTo>
                <a:lnTo>
                  <a:pt x="3417" y="1626"/>
                </a:lnTo>
                <a:lnTo>
                  <a:pt x="3406" y="1618"/>
                </a:lnTo>
                <a:lnTo>
                  <a:pt x="3395" y="1608"/>
                </a:lnTo>
                <a:lnTo>
                  <a:pt x="3385" y="1597"/>
                </a:lnTo>
                <a:lnTo>
                  <a:pt x="3383" y="1593"/>
                </a:lnTo>
                <a:lnTo>
                  <a:pt x="3378" y="1590"/>
                </a:lnTo>
                <a:lnTo>
                  <a:pt x="3375" y="1588"/>
                </a:lnTo>
                <a:lnTo>
                  <a:pt x="3370" y="1586"/>
                </a:lnTo>
                <a:lnTo>
                  <a:pt x="3363" y="1583"/>
                </a:lnTo>
                <a:lnTo>
                  <a:pt x="3354" y="1582"/>
                </a:lnTo>
                <a:lnTo>
                  <a:pt x="3345" y="1582"/>
                </a:lnTo>
                <a:lnTo>
                  <a:pt x="3336" y="1581"/>
                </a:lnTo>
                <a:lnTo>
                  <a:pt x="3327" y="1580"/>
                </a:lnTo>
                <a:lnTo>
                  <a:pt x="3318" y="1577"/>
                </a:lnTo>
                <a:lnTo>
                  <a:pt x="3296" y="1568"/>
                </a:lnTo>
                <a:lnTo>
                  <a:pt x="3274" y="1560"/>
                </a:lnTo>
                <a:lnTo>
                  <a:pt x="3250" y="1552"/>
                </a:lnTo>
                <a:lnTo>
                  <a:pt x="3227" y="1546"/>
                </a:lnTo>
                <a:lnTo>
                  <a:pt x="3204" y="1538"/>
                </a:lnTo>
                <a:lnTo>
                  <a:pt x="3181" y="1529"/>
                </a:lnTo>
                <a:lnTo>
                  <a:pt x="3159" y="1519"/>
                </a:lnTo>
                <a:lnTo>
                  <a:pt x="3138" y="1507"/>
                </a:lnTo>
                <a:lnTo>
                  <a:pt x="3131" y="1505"/>
                </a:lnTo>
                <a:lnTo>
                  <a:pt x="3126" y="1502"/>
                </a:lnTo>
                <a:lnTo>
                  <a:pt x="3120" y="1503"/>
                </a:lnTo>
                <a:lnTo>
                  <a:pt x="3117" y="1505"/>
                </a:lnTo>
                <a:lnTo>
                  <a:pt x="3114" y="1508"/>
                </a:lnTo>
                <a:lnTo>
                  <a:pt x="3110" y="1512"/>
                </a:lnTo>
                <a:lnTo>
                  <a:pt x="3109" y="1518"/>
                </a:lnTo>
                <a:lnTo>
                  <a:pt x="3108" y="1526"/>
                </a:lnTo>
                <a:lnTo>
                  <a:pt x="3104" y="1555"/>
                </a:lnTo>
                <a:lnTo>
                  <a:pt x="3100" y="1584"/>
                </a:lnTo>
                <a:lnTo>
                  <a:pt x="3097" y="1614"/>
                </a:lnTo>
                <a:lnTo>
                  <a:pt x="3092" y="1644"/>
                </a:lnTo>
                <a:lnTo>
                  <a:pt x="3091" y="1653"/>
                </a:lnTo>
                <a:lnTo>
                  <a:pt x="3090" y="1662"/>
                </a:lnTo>
                <a:lnTo>
                  <a:pt x="3090" y="1671"/>
                </a:lnTo>
                <a:lnTo>
                  <a:pt x="3089" y="1680"/>
                </a:lnTo>
                <a:lnTo>
                  <a:pt x="3092" y="1686"/>
                </a:lnTo>
                <a:lnTo>
                  <a:pt x="3095" y="1691"/>
                </a:lnTo>
                <a:lnTo>
                  <a:pt x="3097" y="1697"/>
                </a:lnTo>
                <a:lnTo>
                  <a:pt x="3098" y="1702"/>
                </a:lnTo>
                <a:lnTo>
                  <a:pt x="3099" y="1714"/>
                </a:lnTo>
                <a:lnTo>
                  <a:pt x="3099" y="1727"/>
                </a:lnTo>
                <a:lnTo>
                  <a:pt x="3101" y="1730"/>
                </a:lnTo>
                <a:lnTo>
                  <a:pt x="3104" y="1734"/>
                </a:lnTo>
                <a:lnTo>
                  <a:pt x="3104" y="1738"/>
                </a:lnTo>
                <a:lnTo>
                  <a:pt x="3104" y="1741"/>
                </a:lnTo>
                <a:lnTo>
                  <a:pt x="3102" y="1750"/>
                </a:lnTo>
                <a:lnTo>
                  <a:pt x="3102" y="1757"/>
                </a:lnTo>
                <a:lnTo>
                  <a:pt x="3106" y="1758"/>
                </a:lnTo>
                <a:lnTo>
                  <a:pt x="3109" y="1759"/>
                </a:lnTo>
                <a:lnTo>
                  <a:pt x="3110" y="1761"/>
                </a:lnTo>
                <a:lnTo>
                  <a:pt x="3111" y="1763"/>
                </a:lnTo>
                <a:lnTo>
                  <a:pt x="3115" y="1771"/>
                </a:lnTo>
                <a:lnTo>
                  <a:pt x="3117" y="1778"/>
                </a:lnTo>
                <a:lnTo>
                  <a:pt x="3118" y="1785"/>
                </a:lnTo>
                <a:lnTo>
                  <a:pt x="3119" y="1792"/>
                </a:lnTo>
                <a:lnTo>
                  <a:pt x="3119" y="1807"/>
                </a:lnTo>
                <a:lnTo>
                  <a:pt x="3117" y="1820"/>
                </a:lnTo>
                <a:lnTo>
                  <a:pt x="3108" y="1848"/>
                </a:lnTo>
                <a:lnTo>
                  <a:pt x="3099" y="1874"/>
                </a:lnTo>
                <a:lnTo>
                  <a:pt x="3099" y="1880"/>
                </a:lnTo>
                <a:lnTo>
                  <a:pt x="3098" y="1884"/>
                </a:lnTo>
                <a:lnTo>
                  <a:pt x="3097" y="1889"/>
                </a:lnTo>
                <a:lnTo>
                  <a:pt x="3095" y="1893"/>
                </a:lnTo>
                <a:lnTo>
                  <a:pt x="3092" y="1900"/>
                </a:lnTo>
                <a:lnTo>
                  <a:pt x="3091" y="1906"/>
                </a:lnTo>
                <a:lnTo>
                  <a:pt x="3091" y="1906"/>
                </a:lnTo>
                <a:lnTo>
                  <a:pt x="3091" y="1906"/>
                </a:lnTo>
                <a:lnTo>
                  <a:pt x="3091" y="1906"/>
                </a:lnTo>
                <a:lnTo>
                  <a:pt x="3089" y="1929"/>
                </a:lnTo>
                <a:lnTo>
                  <a:pt x="3086" y="1950"/>
                </a:lnTo>
                <a:lnTo>
                  <a:pt x="3082" y="1960"/>
                </a:lnTo>
                <a:lnTo>
                  <a:pt x="3078" y="1970"/>
                </a:lnTo>
                <a:lnTo>
                  <a:pt x="3074" y="1980"/>
                </a:lnTo>
                <a:lnTo>
                  <a:pt x="3067" y="1989"/>
                </a:lnTo>
                <a:lnTo>
                  <a:pt x="3065" y="1999"/>
                </a:lnTo>
                <a:lnTo>
                  <a:pt x="3064" y="2009"/>
                </a:lnTo>
                <a:lnTo>
                  <a:pt x="3064" y="2009"/>
                </a:lnTo>
                <a:lnTo>
                  <a:pt x="3064" y="2009"/>
                </a:lnTo>
                <a:lnTo>
                  <a:pt x="3064" y="2009"/>
                </a:lnTo>
                <a:lnTo>
                  <a:pt x="3062" y="2015"/>
                </a:lnTo>
                <a:lnTo>
                  <a:pt x="3061" y="2020"/>
                </a:lnTo>
                <a:lnTo>
                  <a:pt x="3059" y="2024"/>
                </a:lnTo>
                <a:lnTo>
                  <a:pt x="3056" y="2027"/>
                </a:lnTo>
                <a:lnTo>
                  <a:pt x="3047" y="2034"/>
                </a:lnTo>
                <a:lnTo>
                  <a:pt x="3037" y="2039"/>
                </a:lnTo>
                <a:lnTo>
                  <a:pt x="3030" y="2045"/>
                </a:lnTo>
                <a:lnTo>
                  <a:pt x="3024" y="2053"/>
                </a:lnTo>
                <a:lnTo>
                  <a:pt x="3018" y="2061"/>
                </a:lnTo>
                <a:lnTo>
                  <a:pt x="3012" y="2070"/>
                </a:lnTo>
                <a:lnTo>
                  <a:pt x="3006" y="2079"/>
                </a:lnTo>
                <a:lnTo>
                  <a:pt x="2999" y="2085"/>
                </a:lnTo>
                <a:lnTo>
                  <a:pt x="2995" y="2089"/>
                </a:lnTo>
                <a:lnTo>
                  <a:pt x="2990" y="2091"/>
                </a:lnTo>
                <a:lnTo>
                  <a:pt x="2985" y="2092"/>
                </a:lnTo>
                <a:lnTo>
                  <a:pt x="2979" y="2093"/>
                </a:lnTo>
                <a:lnTo>
                  <a:pt x="2977" y="2099"/>
                </a:lnTo>
                <a:lnTo>
                  <a:pt x="2972" y="2103"/>
                </a:lnTo>
                <a:lnTo>
                  <a:pt x="2968" y="2105"/>
                </a:lnTo>
                <a:lnTo>
                  <a:pt x="2961" y="2105"/>
                </a:lnTo>
                <a:lnTo>
                  <a:pt x="2960" y="2113"/>
                </a:lnTo>
                <a:lnTo>
                  <a:pt x="2959" y="2121"/>
                </a:lnTo>
                <a:lnTo>
                  <a:pt x="2958" y="2124"/>
                </a:lnTo>
                <a:lnTo>
                  <a:pt x="2957" y="2127"/>
                </a:lnTo>
                <a:lnTo>
                  <a:pt x="2953" y="2131"/>
                </a:lnTo>
                <a:lnTo>
                  <a:pt x="2949" y="2133"/>
                </a:lnTo>
                <a:lnTo>
                  <a:pt x="2939" y="2140"/>
                </a:lnTo>
                <a:lnTo>
                  <a:pt x="2930" y="2144"/>
                </a:lnTo>
                <a:lnTo>
                  <a:pt x="2926" y="2146"/>
                </a:lnTo>
                <a:lnTo>
                  <a:pt x="2921" y="2147"/>
                </a:lnTo>
                <a:lnTo>
                  <a:pt x="2918" y="2147"/>
                </a:lnTo>
                <a:lnTo>
                  <a:pt x="2913" y="2147"/>
                </a:lnTo>
                <a:lnTo>
                  <a:pt x="2910" y="2146"/>
                </a:lnTo>
                <a:lnTo>
                  <a:pt x="2907" y="2145"/>
                </a:lnTo>
                <a:lnTo>
                  <a:pt x="2903" y="2142"/>
                </a:lnTo>
                <a:lnTo>
                  <a:pt x="2900" y="2138"/>
                </a:lnTo>
                <a:lnTo>
                  <a:pt x="2898" y="2135"/>
                </a:lnTo>
                <a:lnTo>
                  <a:pt x="2895" y="2130"/>
                </a:lnTo>
                <a:lnTo>
                  <a:pt x="2892" y="2124"/>
                </a:lnTo>
                <a:lnTo>
                  <a:pt x="2890" y="2116"/>
                </a:lnTo>
                <a:lnTo>
                  <a:pt x="2886" y="2107"/>
                </a:lnTo>
                <a:lnTo>
                  <a:pt x="2878" y="2099"/>
                </a:lnTo>
                <a:lnTo>
                  <a:pt x="2870" y="2099"/>
                </a:lnTo>
                <a:lnTo>
                  <a:pt x="2861" y="2100"/>
                </a:lnTo>
                <a:lnTo>
                  <a:pt x="2853" y="2103"/>
                </a:lnTo>
                <a:lnTo>
                  <a:pt x="2846" y="2106"/>
                </a:lnTo>
                <a:lnTo>
                  <a:pt x="2839" y="2110"/>
                </a:lnTo>
                <a:lnTo>
                  <a:pt x="2831" y="2114"/>
                </a:lnTo>
                <a:lnTo>
                  <a:pt x="2823" y="2116"/>
                </a:lnTo>
                <a:lnTo>
                  <a:pt x="2815" y="2118"/>
                </a:lnTo>
                <a:lnTo>
                  <a:pt x="2755" y="2186"/>
                </a:lnTo>
                <a:lnTo>
                  <a:pt x="2753" y="2188"/>
                </a:lnTo>
                <a:lnTo>
                  <a:pt x="2753" y="2192"/>
                </a:lnTo>
                <a:lnTo>
                  <a:pt x="2753" y="2192"/>
                </a:lnTo>
                <a:lnTo>
                  <a:pt x="2752" y="2192"/>
                </a:lnTo>
                <a:lnTo>
                  <a:pt x="2753" y="2192"/>
                </a:lnTo>
                <a:lnTo>
                  <a:pt x="2753" y="2192"/>
                </a:lnTo>
                <a:lnTo>
                  <a:pt x="2750" y="2195"/>
                </a:lnTo>
                <a:lnTo>
                  <a:pt x="2748" y="2198"/>
                </a:lnTo>
                <a:lnTo>
                  <a:pt x="2747" y="2202"/>
                </a:lnTo>
                <a:lnTo>
                  <a:pt x="2746" y="2206"/>
                </a:lnTo>
                <a:lnTo>
                  <a:pt x="2743" y="2214"/>
                </a:lnTo>
                <a:lnTo>
                  <a:pt x="2742" y="2222"/>
                </a:lnTo>
                <a:lnTo>
                  <a:pt x="2741" y="2231"/>
                </a:lnTo>
                <a:lnTo>
                  <a:pt x="2739" y="2238"/>
                </a:lnTo>
                <a:lnTo>
                  <a:pt x="2738" y="2242"/>
                </a:lnTo>
                <a:lnTo>
                  <a:pt x="2736" y="2245"/>
                </a:lnTo>
                <a:lnTo>
                  <a:pt x="2732" y="2248"/>
                </a:lnTo>
                <a:lnTo>
                  <a:pt x="2729" y="2251"/>
                </a:lnTo>
                <a:lnTo>
                  <a:pt x="2729" y="2251"/>
                </a:lnTo>
                <a:lnTo>
                  <a:pt x="2729" y="2251"/>
                </a:lnTo>
                <a:lnTo>
                  <a:pt x="2729" y="2251"/>
                </a:lnTo>
                <a:lnTo>
                  <a:pt x="2723" y="2254"/>
                </a:lnTo>
                <a:lnTo>
                  <a:pt x="2717" y="2256"/>
                </a:lnTo>
                <a:lnTo>
                  <a:pt x="2711" y="2257"/>
                </a:lnTo>
                <a:lnTo>
                  <a:pt x="2706" y="2257"/>
                </a:lnTo>
                <a:lnTo>
                  <a:pt x="2700" y="2257"/>
                </a:lnTo>
                <a:lnTo>
                  <a:pt x="2696" y="2255"/>
                </a:lnTo>
                <a:lnTo>
                  <a:pt x="2692" y="2252"/>
                </a:lnTo>
                <a:lnTo>
                  <a:pt x="2690" y="2247"/>
                </a:lnTo>
                <a:lnTo>
                  <a:pt x="2688" y="2238"/>
                </a:lnTo>
                <a:lnTo>
                  <a:pt x="2689" y="2231"/>
                </a:lnTo>
                <a:lnTo>
                  <a:pt x="2691" y="2224"/>
                </a:lnTo>
                <a:lnTo>
                  <a:pt x="2696" y="2217"/>
                </a:lnTo>
                <a:lnTo>
                  <a:pt x="2700" y="2212"/>
                </a:lnTo>
                <a:lnTo>
                  <a:pt x="2707" y="2206"/>
                </a:lnTo>
                <a:lnTo>
                  <a:pt x="2715" y="2202"/>
                </a:lnTo>
                <a:lnTo>
                  <a:pt x="2722" y="2197"/>
                </a:lnTo>
                <a:lnTo>
                  <a:pt x="2723" y="2193"/>
                </a:lnTo>
                <a:lnTo>
                  <a:pt x="2725" y="2190"/>
                </a:lnTo>
                <a:lnTo>
                  <a:pt x="2728" y="2186"/>
                </a:lnTo>
                <a:lnTo>
                  <a:pt x="2730" y="2183"/>
                </a:lnTo>
                <a:lnTo>
                  <a:pt x="2736" y="2177"/>
                </a:lnTo>
                <a:lnTo>
                  <a:pt x="2741" y="2171"/>
                </a:lnTo>
                <a:lnTo>
                  <a:pt x="2741" y="2171"/>
                </a:lnTo>
                <a:lnTo>
                  <a:pt x="2746" y="2158"/>
                </a:lnTo>
                <a:lnTo>
                  <a:pt x="2751" y="2148"/>
                </a:lnTo>
                <a:lnTo>
                  <a:pt x="2758" y="2138"/>
                </a:lnTo>
                <a:lnTo>
                  <a:pt x="2766" y="2130"/>
                </a:lnTo>
                <a:lnTo>
                  <a:pt x="2780" y="2111"/>
                </a:lnTo>
                <a:lnTo>
                  <a:pt x="2796" y="2093"/>
                </a:lnTo>
                <a:lnTo>
                  <a:pt x="2799" y="2072"/>
                </a:lnTo>
                <a:lnTo>
                  <a:pt x="2799" y="2072"/>
                </a:lnTo>
                <a:lnTo>
                  <a:pt x="2800" y="2062"/>
                </a:lnTo>
                <a:lnTo>
                  <a:pt x="2802" y="2053"/>
                </a:lnTo>
                <a:lnTo>
                  <a:pt x="2805" y="2050"/>
                </a:lnTo>
                <a:lnTo>
                  <a:pt x="2808" y="2046"/>
                </a:lnTo>
                <a:lnTo>
                  <a:pt x="2812" y="2044"/>
                </a:lnTo>
                <a:lnTo>
                  <a:pt x="2818" y="2042"/>
                </a:lnTo>
                <a:lnTo>
                  <a:pt x="2821" y="2031"/>
                </a:lnTo>
                <a:lnTo>
                  <a:pt x="2823" y="2019"/>
                </a:lnTo>
                <a:lnTo>
                  <a:pt x="2825" y="2013"/>
                </a:lnTo>
                <a:lnTo>
                  <a:pt x="2827" y="2007"/>
                </a:lnTo>
                <a:lnTo>
                  <a:pt x="2830" y="2003"/>
                </a:lnTo>
                <a:lnTo>
                  <a:pt x="2837" y="1999"/>
                </a:lnTo>
                <a:lnTo>
                  <a:pt x="2839" y="1996"/>
                </a:lnTo>
                <a:lnTo>
                  <a:pt x="2841" y="1993"/>
                </a:lnTo>
                <a:lnTo>
                  <a:pt x="2840" y="1989"/>
                </a:lnTo>
                <a:lnTo>
                  <a:pt x="2839" y="1984"/>
                </a:lnTo>
                <a:lnTo>
                  <a:pt x="2839" y="1984"/>
                </a:lnTo>
                <a:lnTo>
                  <a:pt x="2839" y="1984"/>
                </a:lnTo>
                <a:lnTo>
                  <a:pt x="2833" y="1976"/>
                </a:lnTo>
                <a:lnTo>
                  <a:pt x="2830" y="1969"/>
                </a:lnTo>
                <a:lnTo>
                  <a:pt x="2829" y="1961"/>
                </a:lnTo>
                <a:lnTo>
                  <a:pt x="2829" y="1952"/>
                </a:lnTo>
                <a:lnTo>
                  <a:pt x="2829" y="1951"/>
                </a:lnTo>
                <a:lnTo>
                  <a:pt x="2821" y="1946"/>
                </a:lnTo>
                <a:lnTo>
                  <a:pt x="2816" y="1942"/>
                </a:lnTo>
                <a:lnTo>
                  <a:pt x="2810" y="1936"/>
                </a:lnTo>
                <a:lnTo>
                  <a:pt x="2807" y="1932"/>
                </a:lnTo>
                <a:lnTo>
                  <a:pt x="2803" y="1926"/>
                </a:lnTo>
                <a:lnTo>
                  <a:pt x="2802" y="1920"/>
                </a:lnTo>
                <a:lnTo>
                  <a:pt x="2801" y="1914"/>
                </a:lnTo>
                <a:lnTo>
                  <a:pt x="2801" y="1909"/>
                </a:lnTo>
                <a:lnTo>
                  <a:pt x="2805" y="1883"/>
                </a:lnTo>
                <a:lnTo>
                  <a:pt x="2810" y="1858"/>
                </a:lnTo>
                <a:lnTo>
                  <a:pt x="2810" y="1854"/>
                </a:lnTo>
                <a:lnTo>
                  <a:pt x="2810" y="1851"/>
                </a:lnTo>
                <a:lnTo>
                  <a:pt x="2803" y="1846"/>
                </a:lnTo>
                <a:lnTo>
                  <a:pt x="2800" y="1841"/>
                </a:lnTo>
                <a:lnTo>
                  <a:pt x="2798" y="1834"/>
                </a:lnTo>
                <a:lnTo>
                  <a:pt x="2798" y="1827"/>
                </a:lnTo>
                <a:lnTo>
                  <a:pt x="2793" y="1827"/>
                </a:lnTo>
                <a:lnTo>
                  <a:pt x="2790" y="1825"/>
                </a:lnTo>
                <a:lnTo>
                  <a:pt x="2787" y="1823"/>
                </a:lnTo>
                <a:lnTo>
                  <a:pt x="2785" y="1821"/>
                </a:lnTo>
                <a:lnTo>
                  <a:pt x="2780" y="1817"/>
                </a:lnTo>
                <a:lnTo>
                  <a:pt x="2777" y="1809"/>
                </a:lnTo>
                <a:lnTo>
                  <a:pt x="2773" y="1805"/>
                </a:lnTo>
                <a:lnTo>
                  <a:pt x="2770" y="1801"/>
                </a:lnTo>
                <a:lnTo>
                  <a:pt x="2760" y="1795"/>
                </a:lnTo>
                <a:lnTo>
                  <a:pt x="2750" y="1790"/>
                </a:lnTo>
                <a:lnTo>
                  <a:pt x="2750" y="1790"/>
                </a:lnTo>
                <a:lnTo>
                  <a:pt x="2750" y="1790"/>
                </a:lnTo>
                <a:lnTo>
                  <a:pt x="2750" y="1790"/>
                </a:lnTo>
                <a:lnTo>
                  <a:pt x="2742" y="1790"/>
                </a:lnTo>
                <a:lnTo>
                  <a:pt x="2733" y="1789"/>
                </a:lnTo>
                <a:lnTo>
                  <a:pt x="2717" y="1787"/>
                </a:lnTo>
                <a:lnTo>
                  <a:pt x="2699" y="1782"/>
                </a:lnTo>
                <a:lnTo>
                  <a:pt x="2691" y="1779"/>
                </a:lnTo>
                <a:lnTo>
                  <a:pt x="2683" y="1775"/>
                </a:lnTo>
                <a:lnTo>
                  <a:pt x="2676" y="1771"/>
                </a:lnTo>
                <a:lnTo>
                  <a:pt x="2668" y="1767"/>
                </a:lnTo>
                <a:lnTo>
                  <a:pt x="2653" y="1764"/>
                </a:lnTo>
                <a:lnTo>
                  <a:pt x="2638" y="1762"/>
                </a:lnTo>
                <a:lnTo>
                  <a:pt x="2623" y="1761"/>
                </a:lnTo>
                <a:lnTo>
                  <a:pt x="2608" y="1759"/>
                </a:lnTo>
                <a:lnTo>
                  <a:pt x="2593" y="1757"/>
                </a:lnTo>
                <a:lnTo>
                  <a:pt x="2578" y="1755"/>
                </a:lnTo>
                <a:lnTo>
                  <a:pt x="2568" y="1753"/>
                </a:lnTo>
                <a:lnTo>
                  <a:pt x="2558" y="1752"/>
                </a:lnTo>
                <a:lnTo>
                  <a:pt x="2547" y="1752"/>
                </a:lnTo>
                <a:lnTo>
                  <a:pt x="2537" y="1752"/>
                </a:lnTo>
                <a:lnTo>
                  <a:pt x="2516" y="1754"/>
                </a:lnTo>
                <a:lnTo>
                  <a:pt x="2494" y="1759"/>
                </a:lnTo>
                <a:lnTo>
                  <a:pt x="2489" y="1760"/>
                </a:lnTo>
                <a:lnTo>
                  <a:pt x="2483" y="1759"/>
                </a:lnTo>
                <a:lnTo>
                  <a:pt x="2481" y="1758"/>
                </a:lnTo>
                <a:lnTo>
                  <a:pt x="2479" y="1757"/>
                </a:lnTo>
                <a:lnTo>
                  <a:pt x="2478" y="1754"/>
                </a:lnTo>
                <a:lnTo>
                  <a:pt x="2477" y="1751"/>
                </a:lnTo>
                <a:lnTo>
                  <a:pt x="2477" y="1748"/>
                </a:lnTo>
                <a:lnTo>
                  <a:pt x="2477" y="1745"/>
                </a:lnTo>
                <a:lnTo>
                  <a:pt x="2478" y="1743"/>
                </a:lnTo>
                <a:lnTo>
                  <a:pt x="2480" y="1742"/>
                </a:lnTo>
                <a:lnTo>
                  <a:pt x="2484" y="1739"/>
                </a:lnTo>
                <a:lnTo>
                  <a:pt x="2490" y="1737"/>
                </a:lnTo>
                <a:lnTo>
                  <a:pt x="2493" y="1733"/>
                </a:lnTo>
                <a:lnTo>
                  <a:pt x="2497" y="1732"/>
                </a:lnTo>
                <a:lnTo>
                  <a:pt x="2501" y="1731"/>
                </a:lnTo>
                <a:lnTo>
                  <a:pt x="2504" y="1731"/>
                </a:lnTo>
                <a:lnTo>
                  <a:pt x="2512" y="1732"/>
                </a:lnTo>
                <a:lnTo>
                  <a:pt x="2520" y="1733"/>
                </a:lnTo>
                <a:lnTo>
                  <a:pt x="2528" y="1731"/>
                </a:lnTo>
                <a:lnTo>
                  <a:pt x="2536" y="1731"/>
                </a:lnTo>
                <a:lnTo>
                  <a:pt x="2543" y="1733"/>
                </a:lnTo>
                <a:lnTo>
                  <a:pt x="2551" y="1735"/>
                </a:lnTo>
                <a:lnTo>
                  <a:pt x="2558" y="1738"/>
                </a:lnTo>
                <a:lnTo>
                  <a:pt x="2566" y="1739"/>
                </a:lnTo>
                <a:lnTo>
                  <a:pt x="2572" y="1740"/>
                </a:lnTo>
                <a:lnTo>
                  <a:pt x="2580" y="1740"/>
                </a:lnTo>
                <a:lnTo>
                  <a:pt x="2584" y="1741"/>
                </a:lnTo>
                <a:lnTo>
                  <a:pt x="2588" y="1741"/>
                </a:lnTo>
                <a:lnTo>
                  <a:pt x="2600" y="1734"/>
                </a:lnTo>
                <a:lnTo>
                  <a:pt x="2612" y="1729"/>
                </a:lnTo>
                <a:lnTo>
                  <a:pt x="2624" y="1725"/>
                </a:lnTo>
                <a:lnTo>
                  <a:pt x="2637" y="1724"/>
                </a:lnTo>
                <a:lnTo>
                  <a:pt x="2649" y="1724"/>
                </a:lnTo>
                <a:lnTo>
                  <a:pt x="2662" y="1725"/>
                </a:lnTo>
                <a:lnTo>
                  <a:pt x="2674" y="1728"/>
                </a:lnTo>
                <a:lnTo>
                  <a:pt x="2688" y="1730"/>
                </a:lnTo>
                <a:lnTo>
                  <a:pt x="2701" y="1724"/>
                </a:lnTo>
                <a:lnTo>
                  <a:pt x="2715" y="1721"/>
                </a:lnTo>
                <a:lnTo>
                  <a:pt x="2729" y="1718"/>
                </a:lnTo>
                <a:lnTo>
                  <a:pt x="2742" y="1717"/>
                </a:lnTo>
                <a:lnTo>
                  <a:pt x="2756" y="1717"/>
                </a:lnTo>
                <a:lnTo>
                  <a:pt x="2770" y="1717"/>
                </a:lnTo>
                <a:lnTo>
                  <a:pt x="2783" y="1719"/>
                </a:lnTo>
                <a:lnTo>
                  <a:pt x="2798" y="1722"/>
                </a:lnTo>
                <a:lnTo>
                  <a:pt x="2798" y="1722"/>
                </a:lnTo>
                <a:lnTo>
                  <a:pt x="2802" y="1719"/>
                </a:lnTo>
                <a:lnTo>
                  <a:pt x="2807" y="1714"/>
                </a:lnTo>
                <a:lnTo>
                  <a:pt x="2808" y="1707"/>
                </a:lnTo>
                <a:lnTo>
                  <a:pt x="2809" y="1700"/>
                </a:lnTo>
                <a:lnTo>
                  <a:pt x="2812" y="1696"/>
                </a:lnTo>
                <a:lnTo>
                  <a:pt x="2813" y="1690"/>
                </a:lnTo>
                <a:lnTo>
                  <a:pt x="2815" y="1686"/>
                </a:lnTo>
                <a:lnTo>
                  <a:pt x="2815" y="1681"/>
                </a:lnTo>
                <a:lnTo>
                  <a:pt x="2812" y="1671"/>
                </a:lnTo>
                <a:lnTo>
                  <a:pt x="2811" y="1662"/>
                </a:lnTo>
                <a:lnTo>
                  <a:pt x="2811" y="1659"/>
                </a:lnTo>
                <a:lnTo>
                  <a:pt x="2810" y="1656"/>
                </a:lnTo>
                <a:lnTo>
                  <a:pt x="2803" y="1647"/>
                </a:lnTo>
                <a:lnTo>
                  <a:pt x="2798" y="1638"/>
                </a:lnTo>
                <a:lnTo>
                  <a:pt x="2793" y="1637"/>
                </a:lnTo>
                <a:lnTo>
                  <a:pt x="2789" y="1637"/>
                </a:lnTo>
                <a:lnTo>
                  <a:pt x="2787" y="1638"/>
                </a:lnTo>
                <a:lnTo>
                  <a:pt x="2785" y="1641"/>
                </a:lnTo>
                <a:lnTo>
                  <a:pt x="2780" y="1647"/>
                </a:lnTo>
                <a:lnTo>
                  <a:pt x="2775" y="1650"/>
                </a:lnTo>
                <a:lnTo>
                  <a:pt x="2773" y="1653"/>
                </a:lnTo>
                <a:lnTo>
                  <a:pt x="2772" y="1657"/>
                </a:lnTo>
                <a:lnTo>
                  <a:pt x="2770" y="1669"/>
                </a:lnTo>
                <a:lnTo>
                  <a:pt x="2770" y="1682"/>
                </a:lnTo>
                <a:lnTo>
                  <a:pt x="2769" y="1688"/>
                </a:lnTo>
                <a:lnTo>
                  <a:pt x="2767" y="1693"/>
                </a:lnTo>
                <a:lnTo>
                  <a:pt x="2765" y="1696"/>
                </a:lnTo>
                <a:lnTo>
                  <a:pt x="2761" y="1698"/>
                </a:lnTo>
                <a:lnTo>
                  <a:pt x="2758" y="1699"/>
                </a:lnTo>
                <a:lnTo>
                  <a:pt x="2753" y="1701"/>
                </a:lnTo>
                <a:lnTo>
                  <a:pt x="2742" y="1700"/>
                </a:lnTo>
                <a:lnTo>
                  <a:pt x="2731" y="1701"/>
                </a:lnTo>
                <a:lnTo>
                  <a:pt x="2726" y="1700"/>
                </a:lnTo>
                <a:lnTo>
                  <a:pt x="2720" y="1698"/>
                </a:lnTo>
                <a:lnTo>
                  <a:pt x="2719" y="1697"/>
                </a:lnTo>
                <a:lnTo>
                  <a:pt x="2717" y="1693"/>
                </a:lnTo>
                <a:lnTo>
                  <a:pt x="2715" y="1691"/>
                </a:lnTo>
                <a:lnTo>
                  <a:pt x="2713" y="1687"/>
                </a:lnTo>
                <a:lnTo>
                  <a:pt x="2712" y="1680"/>
                </a:lnTo>
                <a:lnTo>
                  <a:pt x="2711" y="1673"/>
                </a:lnTo>
                <a:lnTo>
                  <a:pt x="2712" y="1667"/>
                </a:lnTo>
                <a:lnTo>
                  <a:pt x="2713" y="1660"/>
                </a:lnTo>
                <a:lnTo>
                  <a:pt x="2716" y="1654"/>
                </a:lnTo>
                <a:lnTo>
                  <a:pt x="2719" y="1648"/>
                </a:lnTo>
                <a:lnTo>
                  <a:pt x="2723" y="1643"/>
                </a:lnTo>
                <a:lnTo>
                  <a:pt x="2729" y="1638"/>
                </a:lnTo>
                <a:lnTo>
                  <a:pt x="2739" y="1628"/>
                </a:lnTo>
                <a:lnTo>
                  <a:pt x="2749" y="1617"/>
                </a:lnTo>
                <a:lnTo>
                  <a:pt x="2750" y="1609"/>
                </a:lnTo>
                <a:lnTo>
                  <a:pt x="2751" y="1601"/>
                </a:lnTo>
                <a:lnTo>
                  <a:pt x="2743" y="1589"/>
                </a:lnTo>
                <a:lnTo>
                  <a:pt x="2737" y="1577"/>
                </a:lnTo>
                <a:lnTo>
                  <a:pt x="2728" y="1567"/>
                </a:lnTo>
                <a:lnTo>
                  <a:pt x="2720" y="1557"/>
                </a:lnTo>
                <a:lnTo>
                  <a:pt x="2711" y="1546"/>
                </a:lnTo>
                <a:lnTo>
                  <a:pt x="2703" y="1536"/>
                </a:lnTo>
                <a:lnTo>
                  <a:pt x="2699" y="1531"/>
                </a:lnTo>
                <a:lnTo>
                  <a:pt x="2696" y="1527"/>
                </a:lnTo>
                <a:lnTo>
                  <a:pt x="2690" y="1525"/>
                </a:lnTo>
                <a:lnTo>
                  <a:pt x="2684" y="1521"/>
                </a:lnTo>
                <a:lnTo>
                  <a:pt x="2681" y="1519"/>
                </a:lnTo>
                <a:lnTo>
                  <a:pt x="2678" y="1515"/>
                </a:lnTo>
                <a:lnTo>
                  <a:pt x="2674" y="1510"/>
                </a:lnTo>
                <a:lnTo>
                  <a:pt x="2672" y="1506"/>
                </a:lnTo>
                <a:lnTo>
                  <a:pt x="2671" y="1501"/>
                </a:lnTo>
                <a:lnTo>
                  <a:pt x="2670" y="1495"/>
                </a:lnTo>
                <a:lnTo>
                  <a:pt x="2671" y="1492"/>
                </a:lnTo>
                <a:lnTo>
                  <a:pt x="2667" y="1492"/>
                </a:lnTo>
                <a:lnTo>
                  <a:pt x="2661" y="1492"/>
                </a:lnTo>
                <a:lnTo>
                  <a:pt x="2658" y="1491"/>
                </a:lnTo>
                <a:lnTo>
                  <a:pt x="2654" y="1489"/>
                </a:lnTo>
                <a:lnTo>
                  <a:pt x="2648" y="1482"/>
                </a:lnTo>
                <a:lnTo>
                  <a:pt x="2642" y="1475"/>
                </a:lnTo>
                <a:lnTo>
                  <a:pt x="2642" y="1475"/>
                </a:lnTo>
                <a:lnTo>
                  <a:pt x="2642" y="1475"/>
                </a:lnTo>
                <a:lnTo>
                  <a:pt x="2642" y="1475"/>
                </a:lnTo>
                <a:lnTo>
                  <a:pt x="2629" y="1472"/>
                </a:lnTo>
                <a:lnTo>
                  <a:pt x="2616" y="1471"/>
                </a:lnTo>
                <a:lnTo>
                  <a:pt x="2609" y="1470"/>
                </a:lnTo>
                <a:lnTo>
                  <a:pt x="2602" y="1468"/>
                </a:lnTo>
                <a:lnTo>
                  <a:pt x="2597" y="1463"/>
                </a:lnTo>
                <a:lnTo>
                  <a:pt x="2591" y="1458"/>
                </a:lnTo>
                <a:lnTo>
                  <a:pt x="2583" y="1457"/>
                </a:lnTo>
                <a:lnTo>
                  <a:pt x="2576" y="1457"/>
                </a:lnTo>
                <a:lnTo>
                  <a:pt x="2564" y="1457"/>
                </a:lnTo>
                <a:lnTo>
                  <a:pt x="2553" y="1456"/>
                </a:lnTo>
                <a:lnTo>
                  <a:pt x="2543" y="1452"/>
                </a:lnTo>
                <a:lnTo>
                  <a:pt x="2532" y="1449"/>
                </a:lnTo>
                <a:lnTo>
                  <a:pt x="2521" y="1445"/>
                </a:lnTo>
                <a:lnTo>
                  <a:pt x="2511" y="1442"/>
                </a:lnTo>
                <a:lnTo>
                  <a:pt x="2500" y="1440"/>
                </a:lnTo>
                <a:lnTo>
                  <a:pt x="2489" y="1439"/>
                </a:lnTo>
                <a:lnTo>
                  <a:pt x="2489" y="1439"/>
                </a:lnTo>
                <a:lnTo>
                  <a:pt x="2489" y="1439"/>
                </a:lnTo>
                <a:lnTo>
                  <a:pt x="2489" y="1439"/>
                </a:lnTo>
                <a:lnTo>
                  <a:pt x="2480" y="1438"/>
                </a:lnTo>
                <a:lnTo>
                  <a:pt x="2472" y="1436"/>
                </a:lnTo>
                <a:lnTo>
                  <a:pt x="2461" y="1437"/>
                </a:lnTo>
                <a:lnTo>
                  <a:pt x="2450" y="1438"/>
                </a:lnTo>
                <a:lnTo>
                  <a:pt x="2438" y="1438"/>
                </a:lnTo>
                <a:lnTo>
                  <a:pt x="2424" y="1439"/>
                </a:lnTo>
                <a:lnTo>
                  <a:pt x="2412" y="1442"/>
                </a:lnTo>
                <a:lnTo>
                  <a:pt x="2400" y="1445"/>
                </a:lnTo>
                <a:lnTo>
                  <a:pt x="2393" y="1445"/>
                </a:lnTo>
                <a:lnTo>
                  <a:pt x="2388" y="1445"/>
                </a:lnTo>
                <a:lnTo>
                  <a:pt x="2381" y="1443"/>
                </a:lnTo>
                <a:lnTo>
                  <a:pt x="2375" y="1442"/>
                </a:lnTo>
                <a:lnTo>
                  <a:pt x="2370" y="1440"/>
                </a:lnTo>
                <a:lnTo>
                  <a:pt x="2363" y="1437"/>
                </a:lnTo>
                <a:lnTo>
                  <a:pt x="2358" y="1432"/>
                </a:lnTo>
                <a:lnTo>
                  <a:pt x="2353" y="1426"/>
                </a:lnTo>
                <a:lnTo>
                  <a:pt x="2339" y="1422"/>
                </a:lnTo>
                <a:lnTo>
                  <a:pt x="2323" y="1419"/>
                </a:lnTo>
                <a:lnTo>
                  <a:pt x="2312" y="1422"/>
                </a:lnTo>
                <a:lnTo>
                  <a:pt x="2300" y="1426"/>
                </a:lnTo>
                <a:lnTo>
                  <a:pt x="2295" y="1431"/>
                </a:lnTo>
                <a:lnTo>
                  <a:pt x="2292" y="1437"/>
                </a:lnTo>
                <a:lnTo>
                  <a:pt x="2290" y="1442"/>
                </a:lnTo>
                <a:lnTo>
                  <a:pt x="2288" y="1449"/>
                </a:lnTo>
                <a:lnTo>
                  <a:pt x="2287" y="1461"/>
                </a:lnTo>
                <a:lnTo>
                  <a:pt x="2285" y="1475"/>
                </a:lnTo>
                <a:lnTo>
                  <a:pt x="2284" y="1485"/>
                </a:lnTo>
                <a:lnTo>
                  <a:pt x="2283" y="1496"/>
                </a:lnTo>
                <a:lnTo>
                  <a:pt x="2283" y="1500"/>
                </a:lnTo>
                <a:lnTo>
                  <a:pt x="2281" y="1505"/>
                </a:lnTo>
                <a:lnTo>
                  <a:pt x="2278" y="1509"/>
                </a:lnTo>
                <a:lnTo>
                  <a:pt x="2273" y="1513"/>
                </a:lnTo>
                <a:lnTo>
                  <a:pt x="2273" y="1517"/>
                </a:lnTo>
                <a:lnTo>
                  <a:pt x="2273" y="1521"/>
                </a:lnTo>
                <a:lnTo>
                  <a:pt x="2277" y="1531"/>
                </a:lnTo>
                <a:lnTo>
                  <a:pt x="2278" y="1540"/>
                </a:lnTo>
                <a:lnTo>
                  <a:pt x="2278" y="1550"/>
                </a:lnTo>
                <a:lnTo>
                  <a:pt x="2277" y="1560"/>
                </a:lnTo>
                <a:lnTo>
                  <a:pt x="2272" y="1579"/>
                </a:lnTo>
                <a:lnTo>
                  <a:pt x="2270" y="1599"/>
                </a:lnTo>
                <a:lnTo>
                  <a:pt x="2270" y="1611"/>
                </a:lnTo>
                <a:lnTo>
                  <a:pt x="2272" y="1622"/>
                </a:lnTo>
                <a:lnTo>
                  <a:pt x="2275" y="1633"/>
                </a:lnTo>
                <a:lnTo>
                  <a:pt x="2280" y="1644"/>
                </a:lnTo>
                <a:lnTo>
                  <a:pt x="2283" y="1656"/>
                </a:lnTo>
                <a:lnTo>
                  <a:pt x="2288" y="1667"/>
                </a:lnTo>
                <a:lnTo>
                  <a:pt x="2290" y="1678"/>
                </a:lnTo>
                <a:lnTo>
                  <a:pt x="2290" y="1690"/>
                </a:lnTo>
                <a:lnTo>
                  <a:pt x="2295" y="1697"/>
                </a:lnTo>
                <a:lnTo>
                  <a:pt x="2300" y="1704"/>
                </a:lnTo>
                <a:lnTo>
                  <a:pt x="2304" y="1713"/>
                </a:lnTo>
                <a:lnTo>
                  <a:pt x="2308" y="1721"/>
                </a:lnTo>
                <a:lnTo>
                  <a:pt x="2314" y="1738"/>
                </a:lnTo>
                <a:lnTo>
                  <a:pt x="2321" y="1754"/>
                </a:lnTo>
                <a:lnTo>
                  <a:pt x="2335" y="1755"/>
                </a:lnTo>
                <a:lnTo>
                  <a:pt x="2350" y="1758"/>
                </a:lnTo>
                <a:lnTo>
                  <a:pt x="2364" y="1759"/>
                </a:lnTo>
                <a:lnTo>
                  <a:pt x="2379" y="1759"/>
                </a:lnTo>
                <a:lnTo>
                  <a:pt x="2393" y="1758"/>
                </a:lnTo>
                <a:lnTo>
                  <a:pt x="2407" y="1754"/>
                </a:lnTo>
                <a:lnTo>
                  <a:pt x="2413" y="1752"/>
                </a:lnTo>
                <a:lnTo>
                  <a:pt x="2420" y="1749"/>
                </a:lnTo>
                <a:lnTo>
                  <a:pt x="2427" y="1745"/>
                </a:lnTo>
                <a:lnTo>
                  <a:pt x="2433" y="1741"/>
                </a:lnTo>
                <a:lnTo>
                  <a:pt x="2437" y="1740"/>
                </a:lnTo>
                <a:lnTo>
                  <a:pt x="2440" y="1739"/>
                </a:lnTo>
                <a:lnTo>
                  <a:pt x="2443" y="1739"/>
                </a:lnTo>
                <a:lnTo>
                  <a:pt x="2446" y="1739"/>
                </a:lnTo>
                <a:lnTo>
                  <a:pt x="2449" y="1740"/>
                </a:lnTo>
                <a:lnTo>
                  <a:pt x="2451" y="1742"/>
                </a:lnTo>
                <a:lnTo>
                  <a:pt x="2453" y="1744"/>
                </a:lnTo>
                <a:lnTo>
                  <a:pt x="2456" y="1748"/>
                </a:lnTo>
                <a:lnTo>
                  <a:pt x="2456" y="1752"/>
                </a:lnTo>
                <a:lnTo>
                  <a:pt x="2456" y="1755"/>
                </a:lnTo>
                <a:lnTo>
                  <a:pt x="2453" y="1759"/>
                </a:lnTo>
                <a:lnTo>
                  <a:pt x="2451" y="1761"/>
                </a:lnTo>
                <a:lnTo>
                  <a:pt x="2446" y="1763"/>
                </a:lnTo>
                <a:lnTo>
                  <a:pt x="2439" y="1764"/>
                </a:lnTo>
                <a:lnTo>
                  <a:pt x="2420" y="1765"/>
                </a:lnTo>
                <a:lnTo>
                  <a:pt x="2400" y="1768"/>
                </a:lnTo>
                <a:lnTo>
                  <a:pt x="2381" y="1771"/>
                </a:lnTo>
                <a:lnTo>
                  <a:pt x="2362" y="1774"/>
                </a:lnTo>
                <a:lnTo>
                  <a:pt x="2355" y="1775"/>
                </a:lnTo>
                <a:lnTo>
                  <a:pt x="2349" y="1777"/>
                </a:lnTo>
                <a:lnTo>
                  <a:pt x="2343" y="1779"/>
                </a:lnTo>
                <a:lnTo>
                  <a:pt x="2339" y="1782"/>
                </a:lnTo>
                <a:lnTo>
                  <a:pt x="2334" y="1785"/>
                </a:lnTo>
                <a:lnTo>
                  <a:pt x="2332" y="1790"/>
                </a:lnTo>
                <a:lnTo>
                  <a:pt x="2330" y="1795"/>
                </a:lnTo>
                <a:lnTo>
                  <a:pt x="2329" y="1803"/>
                </a:lnTo>
                <a:lnTo>
                  <a:pt x="2329" y="1810"/>
                </a:lnTo>
                <a:lnTo>
                  <a:pt x="2329" y="1815"/>
                </a:lnTo>
                <a:lnTo>
                  <a:pt x="2332" y="1821"/>
                </a:lnTo>
                <a:lnTo>
                  <a:pt x="2335" y="1827"/>
                </a:lnTo>
                <a:lnTo>
                  <a:pt x="2338" y="1832"/>
                </a:lnTo>
                <a:lnTo>
                  <a:pt x="2339" y="1838"/>
                </a:lnTo>
                <a:lnTo>
                  <a:pt x="2339" y="1850"/>
                </a:lnTo>
                <a:lnTo>
                  <a:pt x="2338" y="1862"/>
                </a:lnTo>
                <a:lnTo>
                  <a:pt x="2342" y="1883"/>
                </a:lnTo>
                <a:lnTo>
                  <a:pt x="2344" y="1904"/>
                </a:lnTo>
                <a:lnTo>
                  <a:pt x="2344" y="1925"/>
                </a:lnTo>
                <a:lnTo>
                  <a:pt x="2342" y="1946"/>
                </a:lnTo>
                <a:lnTo>
                  <a:pt x="2341" y="1954"/>
                </a:lnTo>
                <a:lnTo>
                  <a:pt x="2341" y="1961"/>
                </a:lnTo>
                <a:lnTo>
                  <a:pt x="2341" y="1968"/>
                </a:lnTo>
                <a:lnTo>
                  <a:pt x="2343" y="1974"/>
                </a:lnTo>
                <a:lnTo>
                  <a:pt x="2345" y="1980"/>
                </a:lnTo>
                <a:lnTo>
                  <a:pt x="2348" y="1985"/>
                </a:lnTo>
                <a:lnTo>
                  <a:pt x="2354" y="1997"/>
                </a:lnTo>
                <a:lnTo>
                  <a:pt x="2358" y="2009"/>
                </a:lnTo>
                <a:lnTo>
                  <a:pt x="2363" y="2013"/>
                </a:lnTo>
                <a:lnTo>
                  <a:pt x="2367" y="2017"/>
                </a:lnTo>
                <a:lnTo>
                  <a:pt x="2369" y="2022"/>
                </a:lnTo>
                <a:lnTo>
                  <a:pt x="2370" y="2027"/>
                </a:lnTo>
                <a:lnTo>
                  <a:pt x="2372" y="2039"/>
                </a:lnTo>
                <a:lnTo>
                  <a:pt x="2375" y="2050"/>
                </a:lnTo>
                <a:lnTo>
                  <a:pt x="2379" y="2057"/>
                </a:lnTo>
                <a:lnTo>
                  <a:pt x="2381" y="2065"/>
                </a:lnTo>
                <a:lnTo>
                  <a:pt x="2384" y="2069"/>
                </a:lnTo>
                <a:lnTo>
                  <a:pt x="2387" y="2072"/>
                </a:lnTo>
                <a:lnTo>
                  <a:pt x="2387" y="2076"/>
                </a:lnTo>
                <a:lnTo>
                  <a:pt x="2387" y="2080"/>
                </a:lnTo>
                <a:lnTo>
                  <a:pt x="2386" y="2087"/>
                </a:lnTo>
                <a:lnTo>
                  <a:pt x="2386" y="2096"/>
                </a:lnTo>
                <a:lnTo>
                  <a:pt x="2384" y="2103"/>
                </a:lnTo>
                <a:lnTo>
                  <a:pt x="2383" y="2111"/>
                </a:lnTo>
                <a:lnTo>
                  <a:pt x="2388" y="2111"/>
                </a:lnTo>
                <a:lnTo>
                  <a:pt x="2391" y="2112"/>
                </a:lnTo>
                <a:lnTo>
                  <a:pt x="2399" y="2114"/>
                </a:lnTo>
                <a:lnTo>
                  <a:pt x="2404" y="2117"/>
                </a:lnTo>
                <a:lnTo>
                  <a:pt x="2408" y="2122"/>
                </a:lnTo>
                <a:lnTo>
                  <a:pt x="2410" y="2127"/>
                </a:lnTo>
                <a:lnTo>
                  <a:pt x="2410" y="2140"/>
                </a:lnTo>
                <a:lnTo>
                  <a:pt x="2409" y="2152"/>
                </a:lnTo>
                <a:lnTo>
                  <a:pt x="2409" y="2152"/>
                </a:lnTo>
                <a:lnTo>
                  <a:pt x="2412" y="2158"/>
                </a:lnTo>
                <a:lnTo>
                  <a:pt x="2414" y="2165"/>
                </a:lnTo>
                <a:lnTo>
                  <a:pt x="2414" y="2172"/>
                </a:lnTo>
                <a:lnTo>
                  <a:pt x="2413" y="2178"/>
                </a:lnTo>
                <a:lnTo>
                  <a:pt x="2411" y="2192"/>
                </a:lnTo>
                <a:lnTo>
                  <a:pt x="2410" y="2205"/>
                </a:lnTo>
                <a:lnTo>
                  <a:pt x="2413" y="2213"/>
                </a:lnTo>
                <a:lnTo>
                  <a:pt x="2416" y="2221"/>
                </a:lnTo>
                <a:lnTo>
                  <a:pt x="2416" y="2227"/>
                </a:lnTo>
                <a:lnTo>
                  <a:pt x="2416" y="2234"/>
                </a:lnTo>
                <a:lnTo>
                  <a:pt x="2417" y="2241"/>
                </a:lnTo>
                <a:lnTo>
                  <a:pt x="2418" y="2246"/>
                </a:lnTo>
                <a:lnTo>
                  <a:pt x="2422" y="2258"/>
                </a:lnTo>
                <a:lnTo>
                  <a:pt x="2428" y="2269"/>
                </a:lnTo>
                <a:lnTo>
                  <a:pt x="2441" y="2291"/>
                </a:lnTo>
                <a:lnTo>
                  <a:pt x="2453" y="2312"/>
                </a:lnTo>
                <a:lnTo>
                  <a:pt x="2466" y="2336"/>
                </a:lnTo>
                <a:lnTo>
                  <a:pt x="2478" y="2359"/>
                </a:lnTo>
                <a:lnTo>
                  <a:pt x="2486" y="2371"/>
                </a:lnTo>
                <a:lnTo>
                  <a:pt x="2493" y="2382"/>
                </a:lnTo>
                <a:lnTo>
                  <a:pt x="2501" y="2393"/>
                </a:lnTo>
                <a:lnTo>
                  <a:pt x="2510" y="2404"/>
                </a:lnTo>
                <a:lnTo>
                  <a:pt x="2517" y="2412"/>
                </a:lnTo>
                <a:lnTo>
                  <a:pt x="2521" y="2422"/>
                </a:lnTo>
                <a:lnTo>
                  <a:pt x="2523" y="2432"/>
                </a:lnTo>
                <a:lnTo>
                  <a:pt x="2526" y="2442"/>
                </a:lnTo>
                <a:lnTo>
                  <a:pt x="2527" y="2464"/>
                </a:lnTo>
                <a:lnTo>
                  <a:pt x="2528" y="2485"/>
                </a:lnTo>
                <a:lnTo>
                  <a:pt x="2533" y="2485"/>
                </a:lnTo>
                <a:lnTo>
                  <a:pt x="2539" y="2487"/>
                </a:lnTo>
                <a:lnTo>
                  <a:pt x="2542" y="2488"/>
                </a:lnTo>
                <a:lnTo>
                  <a:pt x="2546" y="2492"/>
                </a:lnTo>
                <a:lnTo>
                  <a:pt x="2548" y="2495"/>
                </a:lnTo>
                <a:lnTo>
                  <a:pt x="2549" y="2499"/>
                </a:lnTo>
                <a:lnTo>
                  <a:pt x="2549" y="2504"/>
                </a:lnTo>
                <a:lnTo>
                  <a:pt x="2548" y="2509"/>
                </a:lnTo>
                <a:lnTo>
                  <a:pt x="2548" y="2510"/>
                </a:lnTo>
                <a:lnTo>
                  <a:pt x="2548" y="2510"/>
                </a:lnTo>
                <a:lnTo>
                  <a:pt x="2548" y="2510"/>
                </a:lnTo>
                <a:lnTo>
                  <a:pt x="2548" y="2509"/>
                </a:lnTo>
                <a:lnTo>
                  <a:pt x="2554" y="2514"/>
                </a:lnTo>
                <a:lnTo>
                  <a:pt x="2560" y="2518"/>
                </a:lnTo>
                <a:lnTo>
                  <a:pt x="2566" y="2524"/>
                </a:lnTo>
                <a:lnTo>
                  <a:pt x="2570" y="2529"/>
                </a:lnTo>
                <a:lnTo>
                  <a:pt x="2579" y="2543"/>
                </a:lnTo>
                <a:lnTo>
                  <a:pt x="2587" y="2555"/>
                </a:lnTo>
                <a:lnTo>
                  <a:pt x="2589" y="2560"/>
                </a:lnTo>
                <a:lnTo>
                  <a:pt x="2589" y="2565"/>
                </a:lnTo>
                <a:lnTo>
                  <a:pt x="2587" y="2570"/>
                </a:lnTo>
                <a:lnTo>
                  <a:pt x="2583" y="2575"/>
                </a:lnTo>
                <a:lnTo>
                  <a:pt x="2591" y="2584"/>
                </a:lnTo>
                <a:lnTo>
                  <a:pt x="2598" y="2593"/>
                </a:lnTo>
                <a:lnTo>
                  <a:pt x="2608" y="2600"/>
                </a:lnTo>
                <a:lnTo>
                  <a:pt x="2616" y="2609"/>
                </a:lnTo>
                <a:lnTo>
                  <a:pt x="2620" y="2615"/>
                </a:lnTo>
                <a:lnTo>
                  <a:pt x="2622" y="2620"/>
                </a:lnTo>
                <a:lnTo>
                  <a:pt x="2624" y="2626"/>
                </a:lnTo>
                <a:lnTo>
                  <a:pt x="2627" y="2633"/>
                </a:lnTo>
                <a:lnTo>
                  <a:pt x="2627" y="2636"/>
                </a:lnTo>
                <a:lnTo>
                  <a:pt x="2627" y="2638"/>
                </a:lnTo>
                <a:lnTo>
                  <a:pt x="2626" y="2639"/>
                </a:lnTo>
                <a:lnTo>
                  <a:pt x="2623" y="2640"/>
                </a:lnTo>
                <a:lnTo>
                  <a:pt x="2620" y="2639"/>
                </a:lnTo>
                <a:lnTo>
                  <a:pt x="2616" y="2638"/>
                </a:lnTo>
                <a:lnTo>
                  <a:pt x="2596" y="2636"/>
                </a:lnTo>
                <a:lnTo>
                  <a:pt x="2574" y="2634"/>
                </a:lnTo>
                <a:lnTo>
                  <a:pt x="2554" y="2630"/>
                </a:lnTo>
                <a:lnTo>
                  <a:pt x="2533" y="2628"/>
                </a:lnTo>
                <a:lnTo>
                  <a:pt x="2527" y="2628"/>
                </a:lnTo>
                <a:lnTo>
                  <a:pt x="2520" y="2627"/>
                </a:lnTo>
                <a:lnTo>
                  <a:pt x="2514" y="2625"/>
                </a:lnTo>
                <a:lnTo>
                  <a:pt x="2509" y="2623"/>
                </a:lnTo>
                <a:lnTo>
                  <a:pt x="2499" y="2616"/>
                </a:lnTo>
                <a:lnTo>
                  <a:pt x="2490" y="2608"/>
                </a:lnTo>
                <a:lnTo>
                  <a:pt x="2477" y="2589"/>
                </a:lnTo>
                <a:lnTo>
                  <a:pt x="2463" y="2569"/>
                </a:lnTo>
                <a:lnTo>
                  <a:pt x="2457" y="2567"/>
                </a:lnTo>
                <a:lnTo>
                  <a:pt x="2449" y="2566"/>
                </a:lnTo>
                <a:lnTo>
                  <a:pt x="2444" y="2561"/>
                </a:lnTo>
                <a:lnTo>
                  <a:pt x="2440" y="2558"/>
                </a:lnTo>
                <a:lnTo>
                  <a:pt x="2428" y="2556"/>
                </a:lnTo>
                <a:lnTo>
                  <a:pt x="2416" y="2555"/>
                </a:lnTo>
                <a:lnTo>
                  <a:pt x="2403" y="2553"/>
                </a:lnTo>
                <a:lnTo>
                  <a:pt x="2390" y="2551"/>
                </a:lnTo>
                <a:lnTo>
                  <a:pt x="2387" y="2553"/>
                </a:lnTo>
                <a:lnTo>
                  <a:pt x="2383" y="2554"/>
                </a:lnTo>
                <a:lnTo>
                  <a:pt x="2381" y="2555"/>
                </a:lnTo>
                <a:lnTo>
                  <a:pt x="2379" y="2557"/>
                </a:lnTo>
                <a:lnTo>
                  <a:pt x="2375" y="2561"/>
                </a:lnTo>
                <a:lnTo>
                  <a:pt x="2374" y="2567"/>
                </a:lnTo>
                <a:lnTo>
                  <a:pt x="2372" y="2573"/>
                </a:lnTo>
                <a:lnTo>
                  <a:pt x="2371" y="2578"/>
                </a:lnTo>
                <a:lnTo>
                  <a:pt x="2368" y="2583"/>
                </a:lnTo>
                <a:lnTo>
                  <a:pt x="2363" y="2587"/>
                </a:lnTo>
                <a:lnTo>
                  <a:pt x="2364" y="2595"/>
                </a:lnTo>
                <a:lnTo>
                  <a:pt x="2363" y="2601"/>
                </a:lnTo>
                <a:lnTo>
                  <a:pt x="2360" y="2606"/>
                </a:lnTo>
                <a:lnTo>
                  <a:pt x="2355" y="2608"/>
                </a:lnTo>
                <a:lnTo>
                  <a:pt x="2351" y="2609"/>
                </a:lnTo>
                <a:lnTo>
                  <a:pt x="2347" y="2609"/>
                </a:lnTo>
                <a:lnTo>
                  <a:pt x="2343" y="2607"/>
                </a:lnTo>
                <a:lnTo>
                  <a:pt x="2341" y="2604"/>
                </a:lnTo>
                <a:lnTo>
                  <a:pt x="2337" y="2597"/>
                </a:lnTo>
                <a:lnTo>
                  <a:pt x="2332" y="2591"/>
                </a:lnTo>
                <a:lnTo>
                  <a:pt x="2327" y="2587"/>
                </a:lnTo>
                <a:lnTo>
                  <a:pt x="2321" y="2585"/>
                </a:lnTo>
                <a:lnTo>
                  <a:pt x="2315" y="2584"/>
                </a:lnTo>
                <a:lnTo>
                  <a:pt x="2310" y="2583"/>
                </a:lnTo>
                <a:lnTo>
                  <a:pt x="2303" y="2583"/>
                </a:lnTo>
                <a:lnTo>
                  <a:pt x="2297" y="2584"/>
                </a:lnTo>
                <a:lnTo>
                  <a:pt x="2293" y="2579"/>
                </a:lnTo>
                <a:lnTo>
                  <a:pt x="2290" y="2571"/>
                </a:lnTo>
                <a:lnTo>
                  <a:pt x="2288" y="2570"/>
                </a:lnTo>
                <a:lnTo>
                  <a:pt x="2285" y="2568"/>
                </a:lnTo>
                <a:lnTo>
                  <a:pt x="2284" y="2566"/>
                </a:lnTo>
                <a:lnTo>
                  <a:pt x="2284" y="2564"/>
                </a:lnTo>
                <a:lnTo>
                  <a:pt x="2284" y="2558"/>
                </a:lnTo>
                <a:lnTo>
                  <a:pt x="2282" y="2553"/>
                </a:lnTo>
                <a:lnTo>
                  <a:pt x="2282" y="2548"/>
                </a:lnTo>
                <a:lnTo>
                  <a:pt x="2282" y="2544"/>
                </a:lnTo>
                <a:lnTo>
                  <a:pt x="2281" y="2524"/>
                </a:lnTo>
                <a:lnTo>
                  <a:pt x="2281" y="2504"/>
                </a:lnTo>
                <a:lnTo>
                  <a:pt x="2280" y="2484"/>
                </a:lnTo>
                <a:lnTo>
                  <a:pt x="2280" y="2464"/>
                </a:lnTo>
                <a:lnTo>
                  <a:pt x="2275" y="2458"/>
                </a:lnTo>
                <a:lnTo>
                  <a:pt x="2271" y="2453"/>
                </a:lnTo>
                <a:lnTo>
                  <a:pt x="2270" y="2449"/>
                </a:lnTo>
                <a:lnTo>
                  <a:pt x="2269" y="2446"/>
                </a:lnTo>
                <a:lnTo>
                  <a:pt x="2269" y="2443"/>
                </a:lnTo>
                <a:lnTo>
                  <a:pt x="2270" y="2438"/>
                </a:lnTo>
                <a:lnTo>
                  <a:pt x="2270" y="2438"/>
                </a:lnTo>
                <a:lnTo>
                  <a:pt x="2267" y="2430"/>
                </a:lnTo>
                <a:lnTo>
                  <a:pt x="2263" y="2424"/>
                </a:lnTo>
                <a:lnTo>
                  <a:pt x="2263" y="2416"/>
                </a:lnTo>
                <a:lnTo>
                  <a:pt x="2263" y="2408"/>
                </a:lnTo>
                <a:lnTo>
                  <a:pt x="2264" y="2393"/>
                </a:lnTo>
                <a:lnTo>
                  <a:pt x="2268" y="2377"/>
                </a:lnTo>
                <a:lnTo>
                  <a:pt x="2253" y="2367"/>
                </a:lnTo>
                <a:lnTo>
                  <a:pt x="2238" y="2357"/>
                </a:lnTo>
                <a:lnTo>
                  <a:pt x="2241" y="2354"/>
                </a:lnTo>
                <a:lnTo>
                  <a:pt x="2245" y="2353"/>
                </a:lnTo>
                <a:lnTo>
                  <a:pt x="2250" y="2352"/>
                </a:lnTo>
                <a:lnTo>
                  <a:pt x="2254" y="2352"/>
                </a:lnTo>
                <a:lnTo>
                  <a:pt x="2258" y="2351"/>
                </a:lnTo>
                <a:lnTo>
                  <a:pt x="2261" y="2348"/>
                </a:lnTo>
                <a:lnTo>
                  <a:pt x="2263" y="2345"/>
                </a:lnTo>
                <a:lnTo>
                  <a:pt x="2264" y="2339"/>
                </a:lnTo>
                <a:lnTo>
                  <a:pt x="2264" y="2338"/>
                </a:lnTo>
                <a:lnTo>
                  <a:pt x="2261" y="2332"/>
                </a:lnTo>
                <a:lnTo>
                  <a:pt x="2259" y="2324"/>
                </a:lnTo>
                <a:lnTo>
                  <a:pt x="2259" y="2316"/>
                </a:lnTo>
                <a:lnTo>
                  <a:pt x="2260" y="2308"/>
                </a:lnTo>
                <a:lnTo>
                  <a:pt x="2263" y="2294"/>
                </a:lnTo>
                <a:lnTo>
                  <a:pt x="2264" y="2278"/>
                </a:lnTo>
                <a:lnTo>
                  <a:pt x="2255" y="2271"/>
                </a:lnTo>
                <a:lnTo>
                  <a:pt x="2247" y="2265"/>
                </a:lnTo>
                <a:lnTo>
                  <a:pt x="2241" y="2264"/>
                </a:lnTo>
                <a:lnTo>
                  <a:pt x="2235" y="2263"/>
                </a:lnTo>
                <a:lnTo>
                  <a:pt x="2229" y="2262"/>
                </a:lnTo>
                <a:lnTo>
                  <a:pt x="2222" y="2263"/>
                </a:lnTo>
                <a:lnTo>
                  <a:pt x="2210" y="2266"/>
                </a:lnTo>
                <a:lnTo>
                  <a:pt x="2200" y="2268"/>
                </a:lnTo>
                <a:lnTo>
                  <a:pt x="2193" y="2272"/>
                </a:lnTo>
                <a:lnTo>
                  <a:pt x="2190" y="2275"/>
                </a:lnTo>
                <a:lnTo>
                  <a:pt x="2190" y="2277"/>
                </a:lnTo>
                <a:lnTo>
                  <a:pt x="2189" y="2281"/>
                </a:lnTo>
                <a:lnTo>
                  <a:pt x="2190" y="2283"/>
                </a:lnTo>
                <a:lnTo>
                  <a:pt x="2191" y="2287"/>
                </a:lnTo>
                <a:lnTo>
                  <a:pt x="2194" y="2296"/>
                </a:lnTo>
                <a:lnTo>
                  <a:pt x="2201" y="2307"/>
                </a:lnTo>
                <a:lnTo>
                  <a:pt x="2203" y="2311"/>
                </a:lnTo>
                <a:lnTo>
                  <a:pt x="2204" y="2313"/>
                </a:lnTo>
                <a:lnTo>
                  <a:pt x="2205" y="2316"/>
                </a:lnTo>
                <a:lnTo>
                  <a:pt x="2205" y="2318"/>
                </a:lnTo>
                <a:lnTo>
                  <a:pt x="2205" y="2325"/>
                </a:lnTo>
                <a:lnTo>
                  <a:pt x="2204" y="2332"/>
                </a:lnTo>
                <a:lnTo>
                  <a:pt x="2201" y="2338"/>
                </a:lnTo>
                <a:lnTo>
                  <a:pt x="2199" y="2346"/>
                </a:lnTo>
                <a:lnTo>
                  <a:pt x="2199" y="2354"/>
                </a:lnTo>
                <a:lnTo>
                  <a:pt x="2199" y="2362"/>
                </a:lnTo>
                <a:lnTo>
                  <a:pt x="2199" y="2369"/>
                </a:lnTo>
                <a:lnTo>
                  <a:pt x="2200" y="2377"/>
                </a:lnTo>
                <a:lnTo>
                  <a:pt x="2199" y="2385"/>
                </a:lnTo>
                <a:lnTo>
                  <a:pt x="2198" y="2392"/>
                </a:lnTo>
                <a:lnTo>
                  <a:pt x="2201" y="2398"/>
                </a:lnTo>
                <a:lnTo>
                  <a:pt x="2202" y="2405"/>
                </a:lnTo>
                <a:lnTo>
                  <a:pt x="2203" y="2412"/>
                </a:lnTo>
                <a:lnTo>
                  <a:pt x="2202" y="2419"/>
                </a:lnTo>
                <a:lnTo>
                  <a:pt x="2202" y="2426"/>
                </a:lnTo>
                <a:lnTo>
                  <a:pt x="2201" y="2434"/>
                </a:lnTo>
                <a:lnTo>
                  <a:pt x="2202" y="2440"/>
                </a:lnTo>
                <a:lnTo>
                  <a:pt x="2205" y="2447"/>
                </a:lnTo>
                <a:lnTo>
                  <a:pt x="2205" y="2449"/>
                </a:lnTo>
                <a:lnTo>
                  <a:pt x="2205" y="2453"/>
                </a:lnTo>
                <a:lnTo>
                  <a:pt x="2211" y="2465"/>
                </a:lnTo>
                <a:lnTo>
                  <a:pt x="2218" y="2478"/>
                </a:lnTo>
                <a:lnTo>
                  <a:pt x="2223" y="2487"/>
                </a:lnTo>
                <a:lnTo>
                  <a:pt x="2228" y="2496"/>
                </a:lnTo>
                <a:lnTo>
                  <a:pt x="2231" y="2506"/>
                </a:lnTo>
                <a:lnTo>
                  <a:pt x="2233" y="2516"/>
                </a:lnTo>
                <a:lnTo>
                  <a:pt x="2235" y="2536"/>
                </a:lnTo>
                <a:lnTo>
                  <a:pt x="2237" y="2556"/>
                </a:lnTo>
                <a:lnTo>
                  <a:pt x="2235" y="2564"/>
                </a:lnTo>
                <a:lnTo>
                  <a:pt x="2232" y="2570"/>
                </a:lnTo>
                <a:lnTo>
                  <a:pt x="2230" y="2573"/>
                </a:lnTo>
                <a:lnTo>
                  <a:pt x="2228" y="2574"/>
                </a:lnTo>
                <a:lnTo>
                  <a:pt x="2224" y="2575"/>
                </a:lnTo>
                <a:lnTo>
                  <a:pt x="2221" y="2574"/>
                </a:lnTo>
                <a:lnTo>
                  <a:pt x="2218" y="2573"/>
                </a:lnTo>
                <a:lnTo>
                  <a:pt x="2217" y="2570"/>
                </a:lnTo>
                <a:lnTo>
                  <a:pt x="2215" y="2567"/>
                </a:lnTo>
                <a:lnTo>
                  <a:pt x="2215" y="2565"/>
                </a:lnTo>
                <a:lnTo>
                  <a:pt x="2219" y="2559"/>
                </a:lnTo>
                <a:lnTo>
                  <a:pt x="2223" y="2554"/>
                </a:lnTo>
                <a:lnTo>
                  <a:pt x="2209" y="2485"/>
                </a:lnTo>
                <a:lnTo>
                  <a:pt x="2202" y="2476"/>
                </a:lnTo>
                <a:lnTo>
                  <a:pt x="2195" y="2468"/>
                </a:lnTo>
                <a:lnTo>
                  <a:pt x="2189" y="2459"/>
                </a:lnTo>
                <a:lnTo>
                  <a:pt x="2183" y="2450"/>
                </a:lnTo>
                <a:lnTo>
                  <a:pt x="2179" y="2447"/>
                </a:lnTo>
                <a:lnTo>
                  <a:pt x="2178" y="2444"/>
                </a:lnTo>
                <a:lnTo>
                  <a:pt x="2177" y="2439"/>
                </a:lnTo>
                <a:lnTo>
                  <a:pt x="2175" y="2435"/>
                </a:lnTo>
                <a:lnTo>
                  <a:pt x="2170" y="2437"/>
                </a:lnTo>
                <a:lnTo>
                  <a:pt x="2165" y="2440"/>
                </a:lnTo>
                <a:lnTo>
                  <a:pt x="2163" y="2445"/>
                </a:lnTo>
                <a:lnTo>
                  <a:pt x="2161" y="2450"/>
                </a:lnTo>
                <a:lnTo>
                  <a:pt x="2159" y="2456"/>
                </a:lnTo>
                <a:lnTo>
                  <a:pt x="2158" y="2460"/>
                </a:lnTo>
                <a:lnTo>
                  <a:pt x="2155" y="2466"/>
                </a:lnTo>
                <a:lnTo>
                  <a:pt x="2151" y="2469"/>
                </a:lnTo>
                <a:lnTo>
                  <a:pt x="2148" y="2472"/>
                </a:lnTo>
                <a:lnTo>
                  <a:pt x="2144" y="2474"/>
                </a:lnTo>
                <a:lnTo>
                  <a:pt x="2141" y="2474"/>
                </a:lnTo>
                <a:lnTo>
                  <a:pt x="2139" y="2472"/>
                </a:lnTo>
                <a:lnTo>
                  <a:pt x="2137" y="2468"/>
                </a:lnTo>
                <a:lnTo>
                  <a:pt x="2135" y="2464"/>
                </a:lnTo>
                <a:lnTo>
                  <a:pt x="2137" y="2462"/>
                </a:lnTo>
                <a:lnTo>
                  <a:pt x="2138" y="2458"/>
                </a:lnTo>
                <a:lnTo>
                  <a:pt x="2141" y="2452"/>
                </a:lnTo>
                <a:lnTo>
                  <a:pt x="2145" y="2446"/>
                </a:lnTo>
                <a:lnTo>
                  <a:pt x="2148" y="2432"/>
                </a:lnTo>
                <a:lnTo>
                  <a:pt x="2149" y="2418"/>
                </a:lnTo>
                <a:lnTo>
                  <a:pt x="2148" y="2404"/>
                </a:lnTo>
                <a:lnTo>
                  <a:pt x="2144" y="2390"/>
                </a:lnTo>
                <a:lnTo>
                  <a:pt x="2137" y="2364"/>
                </a:lnTo>
                <a:lnTo>
                  <a:pt x="2128" y="2337"/>
                </a:lnTo>
                <a:lnTo>
                  <a:pt x="2128" y="2337"/>
                </a:lnTo>
                <a:lnTo>
                  <a:pt x="2128" y="2337"/>
                </a:lnTo>
                <a:lnTo>
                  <a:pt x="2125" y="2333"/>
                </a:lnTo>
                <a:lnTo>
                  <a:pt x="2123" y="2327"/>
                </a:lnTo>
                <a:lnTo>
                  <a:pt x="2122" y="2323"/>
                </a:lnTo>
                <a:lnTo>
                  <a:pt x="2122" y="2318"/>
                </a:lnTo>
                <a:lnTo>
                  <a:pt x="2123" y="2314"/>
                </a:lnTo>
                <a:lnTo>
                  <a:pt x="2125" y="2309"/>
                </a:lnTo>
                <a:lnTo>
                  <a:pt x="2128" y="2305"/>
                </a:lnTo>
                <a:lnTo>
                  <a:pt x="2132" y="2301"/>
                </a:lnTo>
                <a:lnTo>
                  <a:pt x="2133" y="2297"/>
                </a:lnTo>
                <a:lnTo>
                  <a:pt x="2133" y="2293"/>
                </a:lnTo>
                <a:lnTo>
                  <a:pt x="2134" y="2284"/>
                </a:lnTo>
                <a:lnTo>
                  <a:pt x="2135" y="2274"/>
                </a:lnTo>
                <a:lnTo>
                  <a:pt x="2137" y="2265"/>
                </a:lnTo>
                <a:lnTo>
                  <a:pt x="2138" y="2255"/>
                </a:lnTo>
                <a:lnTo>
                  <a:pt x="2134" y="2252"/>
                </a:lnTo>
                <a:lnTo>
                  <a:pt x="2131" y="2247"/>
                </a:lnTo>
                <a:lnTo>
                  <a:pt x="2115" y="2222"/>
                </a:lnTo>
                <a:lnTo>
                  <a:pt x="2098" y="2197"/>
                </a:lnTo>
                <a:lnTo>
                  <a:pt x="2089" y="2186"/>
                </a:lnTo>
                <a:lnTo>
                  <a:pt x="2078" y="2176"/>
                </a:lnTo>
                <a:lnTo>
                  <a:pt x="2071" y="2172"/>
                </a:lnTo>
                <a:lnTo>
                  <a:pt x="2064" y="2167"/>
                </a:lnTo>
                <a:lnTo>
                  <a:pt x="2058" y="2164"/>
                </a:lnTo>
                <a:lnTo>
                  <a:pt x="2050" y="2161"/>
                </a:lnTo>
                <a:lnTo>
                  <a:pt x="2046" y="2161"/>
                </a:lnTo>
                <a:lnTo>
                  <a:pt x="2043" y="2161"/>
                </a:lnTo>
                <a:lnTo>
                  <a:pt x="2041" y="2175"/>
                </a:lnTo>
                <a:lnTo>
                  <a:pt x="2039" y="2190"/>
                </a:lnTo>
                <a:lnTo>
                  <a:pt x="2038" y="2198"/>
                </a:lnTo>
                <a:lnTo>
                  <a:pt x="2035" y="2206"/>
                </a:lnTo>
                <a:lnTo>
                  <a:pt x="2032" y="2216"/>
                </a:lnTo>
                <a:lnTo>
                  <a:pt x="2026" y="2225"/>
                </a:lnTo>
                <a:lnTo>
                  <a:pt x="2025" y="2212"/>
                </a:lnTo>
                <a:lnTo>
                  <a:pt x="2024" y="2200"/>
                </a:lnTo>
                <a:lnTo>
                  <a:pt x="2025" y="2188"/>
                </a:lnTo>
                <a:lnTo>
                  <a:pt x="2025" y="2177"/>
                </a:lnTo>
                <a:lnTo>
                  <a:pt x="2029" y="2156"/>
                </a:lnTo>
                <a:lnTo>
                  <a:pt x="2031" y="2137"/>
                </a:lnTo>
                <a:lnTo>
                  <a:pt x="2032" y="2140"/>
                </a:lnTo>
                <a:lnTo>
                  <a:pt x="2033" y="2143"/>
                </a:lnTo>
                <a:lnTo>
                  <a:pt x="2033" y="2140"/>
                </a:lnTo>
                <a:lnTo>
                  <a:pt x="2031" y="2137"/>
                </a:lnTo>
                <a:lnTo>
                  <a:pt x="2026" y="2132"/>
                </a:lnTo>
                <a:lnTo>
                  <a:pt x="2024" y="2126"/>
                </a:lnTo>
                <a:lnTo>
                  <a:pt x="2023" y="2120"/>
                </a:lnTo>
                <a:lnTo>
                  <a:pt x="2022" y="2113"/>
                </a:lnTo>
                <a:lnTo>
                  <a:pt x="2021" y="2106"/>
                </a:lnTo>
                <a:lnTo>
                  <a:pt x="2019" y="2101"/>
                </a:lnTo>
                <a:lnTo>
                  <a:pt x="2015" y="2094"/>
                </a:lnTo>
                <a:lnTo>
                  <a:pt x="2010" y="2090"/>
                </a:lnTo>
                <a:lnTo>
                  <a:pt x="2009" y="2089"/>
                </a:lnTo>
                <a:lnTo>
                  <a:pt x="2009" y="2086"/>
                </a:lnTo>
                <a:lnTo>
                  <a:pt x="2011" y="2085"/>
                </a:lnTo>
                <a:lnTo>
                  <a:pt x="2013" y="2084"/>
                </a:lnTo>
                <a:lnTo>
                  <a:pt x="2019" y="2080"/>
                </a:lnTo>
                <a:lnTo>
                  <a:pt x="2023" y="2075"/>
                </a:lnTo>
                <a:lnTo>
                  <a:pt x="2025" y="2062"/>
                </a:lnTo>
                <a:lnTo>
                  <a:pt x="2026" y="2050"/>
                </a:lnTo>
                <a:lnTo>
                  <a:pt x="2028" y="2036"/>
                </a:lnTo>
                <a:lnTo>
                  <a:pt x="2030" y="2023"/>
                </a:lnTo>
                <a:lnTo>
                  <a:pt x="2015" y="2017"/>
                </a:lnTo>
                <a:lnTo>
                  <a:pt x="2001" y="2011"/>
                </a:lnTo>
                <a:lnTo>
                  <a:pt x="1996" y="2010"/>
                </a:lnTo>
                <a:lnTo>
                  <a:pt x="1993" y="2009"/>
                </a:lnTo>
                <a:lnTo>
                  <a:pt x="1991" y="2006"/>
                </a:lnTo>
                <a:lnTo>
                  <a:pt x="1990" y="2004"/>
                </a:lnTo>
                <a:lnTo>
                  <a:pt x="1989" y="2001"/>
                </a:lnTo>
                <a:lnTo>
                  <a:pt x="1989" y="1997"/>
                </a:lnTo>
                <a:lnTo>
                  <a:pt x="1989" y="1994"/>
                </a:lnTo>
                <a:lnTo>
                  <a:pt x="1990" y="1990"/>
                </a:lnTo>
                <a:lnTo>
                  <a:pt x="1992" y="1982"/>
                </a:lnTo>
                <a:lnTo>
                  <a:pt x="1993" y="1974"/>
                </a:lnTo>
                <a:lnTo>
                  <a:pt x="1993" y="1966"/>
                </a:lnTo>
                <a:lnTo>
                  <a:pt x="1993" y="1958"/>
                </a:lnTo>
                <a:lnTo>
                  <a:pt x="1992" y="1942"/>
                </a:lnTo>
                <a:lnTo>
                  <a:pt x="1988" y="1926"/>
                </a:lnTo>
                <a:lnTo>
                  <a:pt x="1992" y="1896"/>
                </a:lnTo>
                <a:lnTo>
                  <a:pt x="2003" y="1880"/>
                </a:lnTo>
                <a:lnTo>
                  <a:pt x="2014" y="1863"/>
                </a:lnTo>
                <a:lnTo>
                  <a:pt x="2019" y="1855"/>
                </a:lnTo>
                <a:lnTo>
                  <a:pt x="2022" y="1845"/>
                </a:lnTo>
                <a:lnTo>
                  <a:pt x="2023" y="1835"/>
                </a:lnTo>
                <a:lnTo>
                  <a:pt x="2023" y="1824"/>
                </a:lnTo>
                <a:lnTo>
                  <a:pt x="2023" y="1824"/>
                </a:lnTo>
                <a:lnTo>
                  <a:pt x="2023" y="1824"/>
                </a:lnTo>
                <a:lnTo>
                  <a:pt x="2023" y="1824"/>
                </a:lnTo>
                <a:lnTo>
                  <a:pt x="2023" y="1824"/>
                </a:lnTo>
                <a:lnTo>
                  <a:pt x="2023" y="1824"/>
                </a:lnTo>
                <a:lnTo>
                  <a:pt x="2019" y="1820"/>
                </a:lnTo>
                <a:lnTo>
                  <a:pt x="2014" y="1815"/>
                </a:lnTo>
                <a:lnTo>
                  <a:pt x="2009" y="1813"/>
                </a:lnTo>
                <a:lnTo>
                  <a:pt x="2003" y="1810"/>
                </a:lnTo>
                <a:lnTo>
                  <a:pt x="1992" y="1807"/>
                </a:lnTo>
                <a:lnTo>
                  <a:pt x="1981" y="1804"/>
                </a:lnTo>
                <a:lnTo>
                  <a:pt x="1969" y="1803"/>
                </a:lnTo>
                <a:lnTo>
                  <a:pt x="1958" y="1801"/>
                </a:lnTo>
                <a:lnTo>
                  <a:pt x="1952" y="1799"/>
                </a:lnTo>
                <a:lnTo>
                  <a:pt x="1946" y="1797"/>
                </a:lnTo>
                <a:lnTo>
                  <a:pt x="1941" y="1794"/>
                </a:lnTo>
                <a:lnTo>
                  <a:pt x="1936" y="1791"/>
                </a:lnTo>
                <a:lnTo>
                  <a:pt x="1928" y="1790"/>
                </a:lnTo>
                <a:lnTo>
                  <a:pt x="1921" y="1791"/>
                </a:lnTo>
                <a:lnTo>
                  <a:pt x="1918" y="1792"/>
                </a:lnTo>
                <a:lnTo>
                  <a:pt x="1915" y="1794"/>
                </a:lnTo>
                <a:lnTo>
                  <a:pt x="1913" y="1799"/>
                </a:lnTo>
                <a:lnTo>
                  <a:pt x="1912" y="1803"/>
                </a:lnTo>
                <a:lnTo>
                  <a:pt x="1916" y="1807"/>
                </a:lnTo>
                <a:lnTo>
                  <a:pt x="1922" y="1810"/>
                </a:lnTo>
                <a:lnTo>
                  <a:pt x="1926" y="1811"/>
                </a:lnTo>
                <a:lnTo>
                  <a:pt x="1932" y="1813"/>
                </a:lnTo>
                <a:lnTo>
                  <a:pt x="1944" y="1815"/>
                </a:lnTo>
                <a:lnTo>
                  <a:pt x="1955" y="1818"/>
                </a:lnTo>
                <a:lnTo>
                  <a:pt x="1949" y="1822"/>
                </a:lnTo>
                <a:lnTo>
                  <a:pt x="1942" y="1824"/>
                </a:lnTo>
                <a:lnTo>
                  <a:pt x="1935" y="1827"/>
                </a:lnTo>
                <a:lnTo>
                  <a:pt x="1929" y="1827"/>
                </a:lnTo>
                <a:lnTo>
                  <a:pt x="1915" y="1827"/>
                </a:lnTo>
                <a:lnTo>
                  <a:pt x="1902" y="1825"/>
                </a:lnTo>
                <a:lnTo>
                  <a:pt x="1895" y="1833"/>
                </a:lnTo>
                <a:lnTo>
                  <a:pt x="1889" y="1838"/>
                </a:lnTo>
                <a:lnTo>
                  <a:pt x="1885" y="1839"/>
                </a:lnTo>
                <a:lnTo>
                  <a:pt x="1882" y="1836"/>
                </a:lnTo>
                <a:lnTo>
                  <a:pt x="1878" y="1833"/>
                </a:lnTo>
                <a:lnTo>
                  <a:pt x="1872" y="1827"/>
                </a:lnTo>
                <a:lnTo>
                  <a:pt x="1870" y="1824"/>
                </a:lnTo>
                <a:lnTo>
                  <a:pt x="1868" y="1823"/>
                </a:lnTo>
                <a:lnTo>
                  <a:pt x="1865" y="1823"/>
                </a:lnTo>
                <a:lnTo>
                  <a:pt x="1862" y="1822"/>
                </a:lnTo>
                <a:lnTo>
                  <a:pt x="1855" y="1823"/>
                </a:lnTo>
                <a:lnTo>
                  <a:pt x="1849" y="1823"/>
                </a:lnTo>
                <a:lnTo>
                  <a:pt x="1841" y="1823"/>
                </a:lnTo>
                <a:lnTo>
                  <a:pt x="1833" y="1823"/>
                </a:lnTo>
                <a:lnTo>
                  <a:pt x="1829" y="1822"/>
                </a:lnTo>
                <a:lnTo>
                  <a:pt x="1825" y="1820"/>
                </a:lnTo>
                <a:lnTo>
                  <a:pt x="1822" y="1819"/>
                </a:lnTo>
                <a:lnTo>
                  <a:pt x="1819" y="1815"/>
                </a:lnTo>
                <a:lnTo>
                  <a:pt x="1814" y="1814"/>
                </a:lnTo>
                <a:lnTo>
                  <a:pt x="1811" y="1815"/>
                </a:lnTo>
                <a:lnTo>
                  <a:pt x="1806" y="1818"/>
                </a:lnTo>
                <a:lnTo>
                  <a:pt x="1803" y="1821"/>
                </a:lnTo>
                <a:lnTo>
                  <a:pt x="1796" y="1830"/>
                </a:lnTo>
                <a:lnTo>
                  <a:pt x="1790" y="1839"/>
                </a:lnTo>
                <a:lnTo>
                  <a:pt x="1783" y="1846"/>
                </a:lnTo>
                <a:lnTo>
                  <a:pt x="1776" y="1855"/>
                </a:lnTo>
                <a:lnTo>
                  <a:pt x="1776" y="1855"/>
                </a:lnTo>
                <a:lnTo>
                  <a:pt x="1775" y="1855"/>
                </a:lnTo>
                <a:lnTo>
                  <a:pt x="1771" y="1862"/>
                </a:lnTo>
                <a:lnTo>
                  <a:pt x="1769" y="1871"/>
                </a:lnTo>
                <a:lnTo>
                  <a:pt x="1766" y="1874"/>
                </a:lnTo>
                <a:lnTo>
                  <a:pt x="1764" y="1878"/>
                </a:lnTo>
                <a:lnTo>
                  <a:pt x="1762" y="1881"/>
                </a:lnTo>
                <a:lnTo>
                  <a:pt x="1758" y="1883"/>
                </a:lnTo>
                <a:lnTo>
                  <a:pt x="1754" y="1898"/>
                </a:lnTo>
                <a:lnTo>
                  <a:pt x="1751" y="1912"/>
                </a:lnTo>
                <a:lnTo>
                  <a:pt x="1746" y="1925"/>
                </a:lnTo>
                <a:lnTo>
                  <a:pt x="1743" y="1940"/>
                </a:lnTo>
                <a:lnTo>
                  <a:pt x="1748" y="1944"/>
                </a:lnTo>
                <a:lnTo>
                  <a:pt x="1749" y="1949"/>
                </a:lnTo>
                <a:lnTo>
                  <a:pt x="1749" y="1951"/>
                </a:lnTo>
                <a:lnTo>
                  <a:pt x="1748" y="1954"/>
                </a:lnTo>
                <a:lnTo>
                  <a:pt x="1746" y="1956"/>
                </a:lnTo>
                <a:lnTo>
                  <a:pt x="1744" y="1959"/>
                </a:lnTo>
                <a:lnTo>
                  <a:pt x="1741" y="1961"/>
                </a:lnTo>
                <a:lnTo>
                  <a:pt x="1739" y="1962"/>
                </a:lnTo>
                <a:lnTo>
                  <a:pt x="1736" y="1962"/>
                </a:lnTo>
                <a:lnTo>
                  <a:pt x="1734" y="1962"/>
                </a:lnTo>
                <a:lnTo>
                  <a:pt x="1732" y="1962"/>
                </a:lnTo>
                <a:lnTo>
                  <a:pt x="1730" y="1960"/>
                </a:lnTo>
                <a:lnTo>
                  <a:pt x="1727" y="1958"/>
                </a:lnTo>
                <a:lnTo>
                  <a:pt x="1725" y="1955"/>
                </a:lnTo>
                <a:lnTo>
                  <a:pt x="1722" y="1955"/>
                </a:lnTo>
                <a:lnTo>
                  <a:pt x="1719" y="1954"/>
                </a:lnTo>
                <a:lnTo>
                  <a:pt x="1717" y="1962"/>
                </a:lnTo>
                <a:lnTo>
                  <a:pt x="1716" y="1970"/>
                </a:lnTo>
                <a:lnTo>
                  <a:pt x="1714" y="1974"/>
                </a:lnTo>
                <a:lnTo>
                  <a:pt x="1712" y="1977"/>
                </a:lnTo>
                <a:lnTo>
                  <a:pt x="1710" y="1980"/>
                </a:lnTo>
                <a:lnTo>
                  <a:pt x="1707" y="1981"/>
                </a:lnTo>
                <a:lnTo>
                  <a:pt x="1706" y="1981"/>
                </a:lnTo>
                <a:lnTo>
                  <a:pt x="1704" y="1981"/>
                </a:lnTo>
                <a:lnTo>
                  <a:pt x="1702" y="1980"/>
                </a:lnTo>
                <a:lnTo>
                  <a:pt x="1701" y="1979"/>
                </a:lnTo>
                <a:lnTo>
                  <a:pt x="1697" y="1974"/>
                </a:lnTo>
                <a:lnTo>
                  <a:pt x="1694" y="1970"/>
                </a:lnTo>
                <a:lnTo>
                  <a:pt x="1691" y="1966"/>
                </a:lnTo>
                <a:lnTo>
                  <a:pt x="1686" y="1965"/>
                </a:lnTo>
                <a:lnTo>
                  <a:pt x="1680" y="1964"/>
                </a:lnTo>
                <a:lnTo>
                  <a:pt x="1673" y="1963"/>
                </a:lnTo>
                <a:lnTo>
                  <a:pt x="1667" y="1961"/>
                </a:lnTo>
                <a:lnTo>
                  <a:pt x="1662" y="1958"/>
                </a:lnTo>
                <a:lnTo>
                  <a:pt x="1656" y="1954"/>
                </a:lnTo>
                <a:lnTo>
                  <a:pt x="1652" y="1950"/>
                </a:lnTo>
                <a:lnTo>
                  <a:pt x="1647" y="1944"/>
                </a:lnTo>
                <a:lnTo>
                  <a:pt x="1645" y="1938"/>
                </a:lnTo>
                <a:lnTo>
                  <a:pt x="1641" y="1936"/>
                </a:lnTo>
                <a:lnTo>
                  <a:pt x="1636" y="1935"/>
                </a:lnTo>
                <a:lnTo>
                  <a:pt x="1633" y="1933"/>
                </a:lnTo>
                <a:lnTo>
                  <a:pt x="1631" y="1929"/>
                </a:lnTo>
                <a:lnTo>
                  <a:pt x="1623" y="1924"/>
                </a:lnTo>
                <a:lnTo>
                  <a:pt x="1614" y="1922"/>
                </a:lnTo>
                <a:lnTo>
                  <a:pt x="1606" y="1920"/>
                </a:lnTo>
                <a:lnTo>
                  <a:pt x="1597" y="1918"/>
                </a:lnTo>
                <a:lnTo>
                  <a:pt x="1590" y="1918"/>
                </a:lnTo>
                <a:lnTo>
                  <a:pt x="1581" y="1918"/>
                </a:lnTo>
                <a:lnTo>
                  <a:pt x="1572" y="1919"/>
                </a:lnTo>
                <a:lnTo>
                  <a:pt x="1563" y="1921"/>
                </a:lnTo>
                <a:lnTo>
                  <a:pt x="1556" y="1921"/>
                </a:lnTo>
                <a:lnTo>
                  <a:pt x="1550" y="1921"/>
                </a:lnTo>
                <a:lnTo>
                  <a:pt x="1545" y="1923"/>
                </a:lnTo>
                <a:lnTo>
                  <a:pt x="1541" y="1926"/>
                </a:lnTo>
                <a:lnTo>
                  <a:pt x="1537" y="1929"/>
                </a:lnTo>
                <a:lnTo>
                  <a:pt x="1534" y="1933"/>
                </a:lnTo>
                <a:lnTo>
                  <a:pt x="1532" y="1938"/>
                </a:lnTo>
                <a:lnTo>
                  <a:pt x="1530" y="1942"/>
                </a:lnTo>
                <a:lnTo>
                  <a:pt x="1525" y="1952"/>
                </a:lnTo>
                <a:lnTo>
                  <a:pt x="1522" y="1962"/>
                </a:lnTo>
                <a:lnTo>
                  <a:pt x="1520" y="1968"/>
                </a:lnTo>
                <a:lnTo>
                  <a:pt x="1517" y="1972"/>
                </a:lnTo>
                <a:lnTo>
                  <a:pt x="1514" y="1976"/>
                </a:lnTo>
                <a:lnTo>
                  <a:pt x="1511" y="1980"/>
                </a:lnTo>
                <a:lnTo>
                  <a:pt x="1503" y="1969"/>
                </a:lnTo>
                <a:lnTo>
                  <a:pt x="1497" y="1956"/>
                </a:lnTo>
                <a:lnTo>
                  <a:pt x="1494" y="1944"/>
                </a:lnTo>
                <a:lnTo>
                  <a:pt x="1492" y="1931"/>
                </a:lnTo>
                <a:lnTo>
                  <a:pt x="1489" y="1905"/>
                </a:lnTo>
                <a:lnTo>
                  <a:pt x="1484" y="1881"/>
                </a:lnTo>
                <a:lnTo>
                  <a:pt x="1486" y="1874"/>
                </a:lnTo>
                <a:lnTo>
                  <a:pt x="1489" y="1866"/>
                </a:lnTo>
                <a:lnTo>
                  <a:pt x="1489" y="1860"/>
                </a:lnTo>
                <a:lnTo>
                  <a:pt x="1489" y="1853"/>
                </a:lnTo>
                <a:lnTo>
                  <a:pt x="1486" y="1841"/>
                </a:lnTo>
                <a:lnTo>
                  <a:pt x="1483" y="1828"/>
                </a:lnTo>
                <a:lnTo>
                  <a:pt x="1474" y="1824"/>
                </a:lnTo>
                <a:lnTo>
                  <a:pt x="1465" y="1822"/>
                </a:lnTo>
                <a:lnTo>
                  <a:pt x="1463" y="1822"/>
                </a:lnTo>
                <a:lnTo>
                  <a:pt x="1462" y="1822"/>
                </a:lnTo>
                <a:lnTo>
                  <a:pt x="1460" y="1823"/>
                </a:lnTo>
                <a:lnTo>
                  <a:pt x="1459" y="1824"/>
                </a:lnTo>
                <a:lnTo>
                  <a:pt x="1457" y="1830"/>
                </a:lnTo>
                <a:lnTo>
                  <a:pt x="1457" y="1839"/>
                </a:lnTo>
                <a:lnTo>
                  <a:pt x="1456" y="1842"/>
                </a:lnTo>
                <a:lnTo>
                  <a:pt x="1456" y="1843"/>
                </a:lnTo>
                <a:lnTo>
                  <a:pt x="1455" y="1845"/>
                </a:lnTo>
                <a:lnTo>
                  <a:pt x="1453" y="1846"/>
                </a:lnTo>
                <a:lnTo>
                  <a:pt x="1449" y="1849"/>
                </a:lnTo>
                <a:lnTo>
                  <a:pt x="1444" y="1848"/>
                </a:lnTo>
                <a:lnTo>
                  <a:pt x="1439" y="1845"/>
                </a:lnTo>
                <a:lnTo>
                  <a:pt x="1435" y="1842"/>
                </a:lnTo>
                <a:lnTo>
                  <a:pt x="1433" y="1840"/>
                </a:lnTo>
                <a:lnTo>
                  <a:pt x="1433" y="1839"/>
                </a:lnTo>
                <a:lnTo>
                  <a:pt x="1433" y="1836"/>
                </a:lnTo>
                <a:lnTo>
                  <a:pt x="1434" y="1835"/>
                </a:lnTo>
                <a:lnTo>
                  <a:pt x="1437" y="1832"/>
                </a:lnTo>
                <a:lnTo>
                  <a:pt x="1441" y="1829"/>
                </a:lnTo>
                <a:lnTo>
                  <a:pt x="1443" y="1825"/>
                </a:lnTo>
                <a:lnTo>
                  <a:pt x="1444" y="1822"/>
                </a:lnTo>
                <a:lnTo>
                  <a:pt x="1446" y="1813"/>
                </a:lnTo>
                <a:lnTo>
                  <a:pt x="1447" y="1805"/>
                </a:lnTo>
                <a:lnTo>
                  <a:pt x="1450" y="1798"/>
                </a:lnTo>
                <a:lnTo>
                  <a:pt x="1453" y="1790"/>
                </a:lnTo>
                <a:lnTo>
                  <a:pt x="1455" y="1787"/>
                </a:lnTo>
                <a:lnTo>
                  <a:pt x="1459" y="1784"/>
                </a:lnTo>
                <a:lnTo>
                  <a:pt x="1462" y="1781"/>
                </a:lnTo>
                <a:lnTo>
                  <a:pt x="1466" y="1780"/>
                </a:lnTo>
                <a:lnTo>
                  <a:pt x="1469" y="1764"/>
                </a:lnTo>
                <a:lnTo>
                  <a:pt x="1470" y="1749"/>
                </a:lnTo>
                <a:lnTo>
                  <a:pt x="1469" y="1734"/>
                </a:lnTo>
                <a:lnTo>
                  <a:pt x="1466" y="1719"/>
                </a:lnTo>
                <a:lnTo>
                  <a:pt x="1463" y="1715"/>
                </a:lnTo>
                <a:lnTo>
                  <a:pt x="1461" y="1712"/>
                </a:lnTo>
                <a:lnTo>
                  <a:pt x="1460" y="1709"/>
                </a:lnTo>
                <a:lnTo>
                  <a:pt x="1459" y="1705"/>
                </a:lnTo>
                <a:lnTo>
                  <a:pt x="1460" y="1699"/>
                </a:lnTo>
                <a:lnTo>
                  <a:pt x="1463" y="1693"/>
                </a:lnTo>
                <a:lnTo>
                  <a:pt x="1466" y="1688"/>
                </a:lnTo>
                <a:lnTo>
                  <a:pt x="1471" y="1682"/>
                </a:lnTo>
                <a:lnTo>
                  <a:pt x="1473" y="1677"/>
                </a:lnTo>
                <a:lnTo>
                  <a:pt x="1474" y="1670"/>
                </a:lnTo>
                <a:lnTo>
                  <a:pt x="1470" y="1668"/>
                </a:lnTo>
                <a:lnTo>
                  <a:pt x="1465" y="1666"/>
                </a:lnTo>
                <a:lnTo>
                  <a:pt x="1462" y="1666"/>
                </a:lnTo>
                <a:lnTo>
                  <a:pt x="1460" y="1666"/>
                </a:lnTo>
                <a:lnTo>
                  <a:pt x="1455" y="1669"/>
                </a:lnTo>
                <a:lnTo>
                  <a:pt x="1452" y="1674"/>
                </a:lnTo>
                <a:lnTo>
                  <a:pt x="1449" y="1680"/>
                </a:lnTo>
                <a:lnTo>
                  <a:pt x="1445" y="1686"/>
                </a:lnTo>
                <a:lnTo>
                  <a:pt x="1443" y="1687"/>
                </a:lnTo>
                <a:lnTo>
                  <a:pt x="1441" y="1688"/>
                </a:lnTo>
                <a:lnTo>
                  <a:pt x="1439" y="1689"/>
                </a:lnTo>
                <a:lnTo>
                  <a:pt x="1436" y="1688"/>
                </a:lnTo>
                <a:lnTo>
                  <a:pt x="1431" y="1684"/>
                </a:lnTo>
                <a:lnTo>
                  <a:pt x="1427" y="1681"/>
                </a:lnTo>
                <a:lnTo>
                  <a:pt x="1424" y="1676"/>
                </a:lnTo>
                <a:lnTo>
                  <a:pt x="1422" y="1670"/>
                </a:lnTo>
                <a:lnTo>
                  <a:pt x="1418" y="1666"/>
                </a:lnTo>
                <a:lnTo>
                  <a:pt x="1414" y="1661"/>
                </a:lnTo>
                <a:lnTo>
                  <a:pt x="1412" y="1660"/>
                </a:lnTo>
                <a:lnTo>
                  <a:pt x="1408" y="1659"/>
                </a:lnTo>
                <a:lnTo>
                  <a:pt x="1405" y="1659"/>
                </a:lnTo>
                <a:lnTo>
                  <a:pt x="1401" y="1659"/>
                </a:lnTo>
                <a:lnTo>
                  <a:pt x="1391" y="1661"/>
                </a:lnTo>
                <a:lnTo>
                  <a:pt x="1381" y="1666"/>
                </a:lnTo>
                <a:lnTo>
                  <a:pt x="1375" y="1668"/>
                </a:lnTo>
                <a:lnTo>
                  <a:pt x="1370" y="1669"/>
                </a:lnTo>
                <a:lnTo>
                  <a:pt x="1364" y="1669"/>
                </a:lnTo>
                <a:lnTo>
                  <a:pt x="1358" y="1668"/>
                </a:lnTo>
                <a:lnTo>
                  <a:pt x="1347" y="1667"/>
                </a:lnTo>
                <a:lnTo>
                  <a:pt x="1336" y="1666"/>
                </a:lnTo>
                <a:lnTo>
                  <a:pt x="1332" y="1667"/>
                </a:lnTo>
                <a:lnTo>
                  <a:pt x="1326" y="1668"/>
                </a:lnTo>
                <a:lnTo>
                  <a:pt x="1322" y="1667"/>
                </a:lnTo>
                <a:lnTo>
                  <a:pt x="1316" y="1666"/>
                </a:lnTo>
                <a:lnTo>
                  <a:pt x="1312" y="1666"/>
                </a:lnTo>
                <a:lnTo>
                  <a:pt x="1306" y="1666"/>
                </a:lnTo>
                <a:lnTo>
                  <a:pt x="1302" y="1667"/>
                </a:lnTo>
                <a:lnTo>
                  <a:pt x="1297" y="1670"/>
                </a:lnTo>
                <a:lnTo>
                  <a:pt x="1296" y="1677"/>
                </a:lnTo>
                <a:lnTo>
                  <a:pt x="1292" y="1682"/>
                </a:lnTo>
                <a:lnTo>
                  <a:pt x="1287" y="1686"/>
                </a:lnTo>
                <a:lnTo>
                  <a:pt x="1281" y="1689"/>
                </a:lnTo>
                <a:lnTo>
                  <a:pt x="1280" y="1696"/>
                </a:lnTo>
                <a:lnTo>
                  <a:pt x="1277" y="1702"/>
                </a:lnTo>
                <a:lnTo>
                  <a:pt x="1280" y="1717"/>
                </a:lnTo>
                <a:lnTo>
                  <a:pt x="1282" y="1730"/>
                </a:lnTo>
                <a:lnTo>
                  <a:pt x="1282" y="1737"/>
                </a:lnTo>
                <a:lnTo>
                  <a:pt x="1281" y="1743"/>
                </a:lnTo>
                <a:lnTo>
                  <a:pt x="1280" y="1747"/>
                </a:lnTo>
                <a:lnTo>
                  <a:pt x="1277" y="1750"/>
                </a:lnTo>
                <a:lnTo>
                  <a:pt x="1275" y="1753"/>
                </a:lnTo>
                <a:lnTo>
                  <a:pt x="1272" y="1757"/>
                </a:lnTo>
                <a:lnTo>
                  <a:pt x="1271" y="1751"/>
                </a:lnTo>
                <a:lnTo>
                  <a:pt x="1268" y="1748"/>
                </a:lnTo>
                <a:lnTo>
                  <a:pt x="1265" y="1744"/>
                </a:lnTo>
                <a:lnTo>
                  <a:pt x="1262" y="1742"/>
                </a:lnTo>
                <a:lnTo>
                  <a:pt x="1255" y="1739"/>
                </a:lnTo>
                <a:lnTo>
                  <a:pt x="1246" y="1738"/>
                </a:lnTo>
                <a:lnTo>
                  <a:pt x="1241" y="1747"/>
                </a:lnTo>
                <a:lnTo>
                  <a:pt x="1235" y="1755"/>
                </a:lnTo>
                <a:lnTo>
                  <a:pt x="1230" y="1763"/>
                </a:lnTo>
                <a:lnTo>
                  <a:pt x="1224" y="1772"/>
                </a:lnTo>
                <a:lnTo>
                  <a:pt x="1223" y="1788"/>
                </a:lnTo>
                <a:lnTo>
                  <a:pt x="1220" y="1803"/>
                </a:lnTo>
                <a:lnTo>
                  <a:pt x="1217" y="1810"/>
                </a:lnTo>
                <a:lnTo>
                  <a:pt x="1214" y="1817"/>
                </a:lnTo>
                <a:lnTo>
                  <a:pt x="1210" y="1823"/>
                </a:lnTo>
                <a:lnTo>
                  <a:pt x="1202" y="1829"/>
                </a:lnTo>
                <a:lnTo>
                  <a:pt x="1201" y="1830"/>
                </a:lnTo>
                <a:lnTo>
                  <a:pt x="1200" y="1832"/>
                </a:lnTo>
                <a:lnTo>
                  <a:pt x="1198" y="1833"/>
                </a:lnTo>
                <a:lnTo>
                  <a:pt x="1198" y="1835"/>
                </a:lnTo>
                <a:lnTo>
                  <a:pt x="1200" y="1840"/>
                </a:lnTo>
                <a:lnTo>
                  <a:pt x="1201" y="1844"/>
                </a:lnTo>
                <a:lnTo>
                  <a:pt x="1203" y="1849"/>
                </a:lnTo>
                <a:lnTo>
                  <a:pt x="1203" y="1853"/>
                </a:lnTo>
                <a:lnTo>
                  <a:pt x="1203" y="1855"/>
                </a:lnTo>
                <a:lnTo>
                  <a:pt x="1202" y="1858"/>
                </a:lnTo>
                <a:lnTo>
                  <a:pt x="1201" y="1860"/>
                </a:lnTo>
                <a:lnTo>
                  <a:pt x="1198" y="1861"/>
                </a:lnTo>
                <a:lnTo>
                  <a:pt x="1198" y="1861"/>
                </a:lnTo>
                <a:lnTo>
                  <a:pt x="1198" y="1861"/>
                </a:lnTo>
                <a:lnTo>
                  <a:pt x="1197" y="1864"/>
                </a:lnTo>
                <a:lnTo>
                  <a:pt x="1197" y="1869"/>
                </a:lnTo>
                <a:lnTo>
                  <a:pt x="1200" y="1880"/>
                </a:lnTo>
                <a:lnTo>
                  <a:pt x="1203" y="1892"/>
                </a:lnTo>
                <a:lnTo>
                  <a:pt x="1203" y="1894"/>
                </a:lnTo>
                <a:lnTo>
                  <a:pt x="1202" y="1898"/>
                </a:lnTo>
                <a:lnTo>
                  <a:pt x="1202" y="1900"/>
                </a:lnTo>
                <a:lnTo>
                  <a:pt x="1200" y="1902"/>
                </a:lnTo>
                <a:lnTo>
                  <a:pt x="1197" y="1904"/>
                </a:lnTo>
                <a:lnTo>
                  <a:pt x="1194" y="1906"/>
                </a:lnTo>
                <a:lnTo>
                  <a:pt x="1190" y="1908"/>
                </a:lnTo>
                <a:lnTo>
                  <a:pt x="1183" y="1909"/>
                </a:lnTo>
                <a:lnTo>
                  <a:pt x="1180" y="1911"/>
                </a:lnTo>
                <a:lnTo>
                  <a:pt x="1176" y="1914"/>
                </a:lnTo>
                <a:lnTo>
                  <a:pt x="1175" y="1919"/>
                </a:lnTo>
                <a:lnTo>
                  <a:pt x="1174" y="1923"/>
                </a:lnTo>
                <a:lnTo>
                  <a:pt x="1174" y="1929"/>
                </a:lnTo>
                <a:lnTo>
                  <a:pt x="1174" y="1934"/>
                </a:lnTo>
                <a:lnTo>
                  <a:pt x="1175" y="1940"/>
                </a:lnTo>
                <a:lnTo>
                  <a:pt x="1177" y="1945"/>
                </a:lnTo>
                <a:lnTo>
                  <a:pt x="1181" y="1952"/>
                </a:lnTo>
                <a:lnTo>
                  <a:pt x="1184" y="1958"/>
                </a:lnTo>
                <a:lnTo>
                  <a:pt x="1185" y="1964"/>
                </a:lnTo>
                <a:lnTo>
                  <a:pt x="1185" y="1972"/>
                </a:lnTo>
                <a:lnTo>
                  <a:pt x="1186" y="1981"/>
                </a:lnTo>
                <a:lnTo>
                  <a:pt x="1188" y="1989"/>
                </a:lnTo>
                <a:lnTo>
                  <a:pt x="1190" y="1993"/>
                </a:lnTo>
                <a:lnTo>
                  <a:pt x="1190" y="1997"/>
                </a:lnTo>
                <a:lnTo>
                  <a:pt x="1188" y="2001"/>
                </a:lnTo>
                <a:lnTo>
                  <a:pt x="1187" y="2004"/>
                </a:lnTo>
                <a:lnTo>
                  <a:pt x="1183" y="2011"/>
                </a:lnTo>
                <a:lnTo>
                  <a:pt x="1178" y="2017"/>
                </a:lnTo>
                <a:lnTo>
                  <a:pt x="1177" y="2022"/>
                </a:lnTo>
                <a:lnTo>
                  <a:pt x="1177" y="2025"/>
                </a:lnTo>
                <a:lnTo>
                  <a:pt x="1180" y="2030"/>
                </a:lnTo>
                <a:lnTo>
                  <a:pt x="1182" y="2033"/>
                </a:lnTo>
                <a:lnTo>
                  <a:pt x="1183" y="2037"/>
                </a:lnTo>
                <a:lnTo>
                  <a:pt x="1183" y="2041"/>
                </a:lnTo>
                <a:lnTo>
                  <a:pt x="1182" y="2045"/>
                </a:lnTo>
                <a:lnTo>
                  <a:pt x="1181" y="2049"/>
                </a:lnTo>
                <a:lnTo>
                  <a:pt x="1177" y="2052"/>
                </a:lnTo>
                <a:lnTo>
                  <a:pt x="1174" y="2055"/>
                </a:lnTo>
                <a:lnTo>
                  <a:pt x="1173" y="2061"/>
                </a:lnTo>
                <a:lnTo>
                  <a:pt x="1172" y="2067"/>
                </a:lnTo>
                <a:lnTo>
                  <a:pt x="1172" y="2080"/>
                </a:lnTo>
                <a:lnTo>
                  <a:pt x="1171" y="2092"/>
                </a:lnTo>
                <a:lnTo>
                  <a:pt x="1170" y="2097"/>
                </a:lnTo>
                <a:lnTo>
                  <a:pt x="1168" y="2104"/>
                </a:lnTo>
                <a:lnTo>
                  <a:pt x="1165" y="2110"/>
                </a:lnTo>
                <a:lnTo>
                  <a:pt x="1162" y="2115"/>
                </a:lnTo>
                <a:lnTo>
                  <a:pt x="1160" y="2114"/>
                </a:lnTo>
                <a:lnTo>
                  <a:pt x="1157" y="2125"/>
                </a:lnTo>
                <a:lnTo>
                  <a:pt x="1156" y="2136"/>
                </a:lnTo>
                <a:lnTo>
                  <a:pt x="1154" y="2147"/>
                </a:lnTo>
                <a:lnTo>
                  <a:pt x="1153" y="2160"/>
                </a:lnTo>
                <a:lnTo>
                  <a:pt x="1155" y="2160"/>
                </a:lnTo>
                <a:lnTo>
                  <a:pt x="1158" y="2164"/>
                </a:lnTo>
                <a:lnTo>
                  <a:pt x="1160" y="2170"/>
                </a:lnTo>
                <a:lnTo>
                  <a:pt x="1161" y="2174"/>
                </a:lnTo>
                <a:lnTo>
                  <a:pt x="1160" y="2180"/>
                </a:lnTo>
                <a:lnTo>
                  <a:pt x="1158" y="2191"/>
                </a:lnTo>
                <a:lnTo>
                  <a:pt x="1156" y="2201"/>
                </a:lnTo>
                <a:lnTo>
                  <a:pt x="1155" y="2197"/>
                </a:lnTo>
                <a:lnTo>
                  <a:pt x="1155" y="2193"/>
                </a:lnTo>
                <a:lnTo>
                  <a:pt x="1155" y="2197"/>
                </a:lnTo>
                <a:lnTo>
                  <a:pt x="1156" y="2201"/>
                </a:lnTo>
                <a:lnTo>
                  <a:pt x="1151" y="2210"/>
                </a:lnTo>
                <a:lnTo>
                  <a:pt x="1146" y="2218"/>
                </a:lnTo>
                <a:lnTo>
                  <a:pt x="1145" y="2226"/>
                </a:lnTo>
                <a:lnTo>
                  <a:pt x="1144" y="2234"/>
                </a:lnTo>
                <a:lnTo>
                  <a:pt x="1143" y="2242"/>
                </a:lnTo>
                <a:lnTo>
                  <a:pt x="1140" y="2249"/>
                </a:lnTo>
                <a:lnTo>
                  <a:pt x="1134" y="2264"/>
                </a:lnTo>
                <a:lnTo>
                  <a:pt x="1125" y="2277"/>
                </a:lnTo>
                <a:lnTo>
                  <a:pt x="1120" y="2285"/>
                </a:lnTo>
                <a:lnTo>
                  <a:pt x="1113" y="2291"/>
                </a:lnTo>
                <a:lnTo>
                  <a:pt x="1110" y="2293"/>
                </a:lnTo>
                <a:lnTo>
                  <a:pt x="1105" y="2294"/>
                </a:lnTo>
                <a:lnTo>
                  <a:pt x="1101" y="2295"/>
                </a:lnTo>
                <a:lnTo>
                  <a:pt x="1096" y="2294"/>
                </a:lnTo>
                <a:lnTo>
                  <a:pt x="1094" y="2293"/>
                </a:lnTo>
                <a:lnTo>
                  <a:pt x="1092" y="2292"/>
                </a:lnTo>
                <a:lnTo>
                  <a:pt x="1089" y="2289"/>
                </a:lnTo>
                <a:lnTo>
                  <a:pt x="1088" y="2286"/>
                </a:lnTo>
                <a:lnTo>
                  <a:pt x="1087" y="2284"/>
                </a:lnTo>
                <a:lnTo>
                  <a:pt x="1087" y="2279"/>
                </a:lnTo>
                <a:lnTo>
                  <a:pt x="1087" y="2276"/>
                </a:lnTo>
                <a:lnTo>
                  <a:pt x="1089" y="2273"/>
                </a:lnTo>
                <a:lnTo>
                  <a:pt x="1088" y="2267"/>
                </a:lnTo>
                <a:lnTo>
                  <a:pt x="1089" y="2264"/>
                </a:lnTo>
                <a:lnTo>
                  <a:pt x="1092" y="2259"/>
                </a:lnTo>
                <a:lnTo>
                  <a:pt x="1094" y="2256"/>
                </a:lnTo>
                <a:lnTo>
                  <a:pt x="1101" y="2251"/>
                </a:lnTo>
                <a:lnTo>
                  <a:pt x="1106" y="2244"/>
                </a:lnTo>
                <a:lnTo>
                  <a:pt x="1108" y="2227"/>
                </a:lnTo>
                <a:lnTo>
                  <a:pt x="1111" y="2211"/>
                </a:lnTo>
                <a:lnTo>
                  <a:pt x="1112" y="2194"/>
                </a:lnTo>
                <a:lnTo>
                  <a:pt x="1114" y="2177"/>
                </a:lnTo>
                <a:lnTo>
                  <a:pt x="1114" y="2177"/>
                </a:lnTo>
                <a:lnTo>
                  <a:pt x="1112" y="2176"/>
                </a:lnTo>
                <a:lnTo>
                  <a:pt x="1110" y="2174"/>
                </a:lnTo>
                <a:lnTo>
                  <a:pt x="1108" y="2173"/>
                </a:lnTo>
                <a:lnTo>
                  <a:pt x="1108" y="2171"/>
                </a:lnTo>
                <a:lnTo>
                  <a:pt x="1108" y="2166"/>
                </a:lnTo>
                <a:lnTo>
                  <a:pt x="1110" y="2162"/>
                </a:lnTo>
                <a:lnTo>
                  <a:pt x="1113" y="2156"/>
                </a:lnTo>
                <a:lnTo>
                  <a:pt x="1115" y="2151"/>
                </a:lnTo>
                <a:lnTo>
                  <a:pt x="1115" y="2145"/>
                </a:lnTo>
                <a:lnTo>
                  <a:pt x="1114" y="2138"/>
                </a:lnTo>
                <a:lnTo>
                  <a:pt x="1117" y="2123"/>
                </a:lnTo>
                <a:lnTo>
                  <a:pt x="1120" y="2107"/>
                </a:lnTo>
                <a:lnTo>
                  <a:pt x="1122" y="2100"/>
                </a:lnTo>
                <a:lnTo>
                  <a:pt x="1125" y="2092"/>
                </a:lnTo>
                <a:lnTo>
                  <a:pt x="1128" y="2085"/>
                </a:lnTo>
                <a:lnTo>
                  <a:pt x="1134" y="2079"/>
                </a:lnTo>
                <a:lnTo>
                  <a:pt x="1135" y="2070"/>
                </a:lnTo>
                <a:lnTo>
                  <a:pt x="1136" y="2061"/>
                </a:lnTo>
                <a:lnTo>
                  <a:pt x="1137" y="2056"/>
                </a:lnTo>
                <a:lnTo>
                  <a:pt x="1138" y="2052"/>
                </a:lnTo>
                <a:lnTo>
                  <a:pt x="1141" y="2047"/>
                </a:lnTo>
                <a:lnTo>
                  <a:pt x="1145" y="2044"/>
                </a:lnTo>
                <a:lnTo>
                  <a:pt x="1148" y="2030"/>
                </a:lnTo>
                <a:lnTo>
                  <a:pt x="1152" y="2015"/>
                </a:lnTo>
                <a:lnTo>
                  <a:pt x="1156" y="2001"/>
                </a:lnTo>
                <a:lnTo>
                  <a:pt x="1162" y="1985"/>
                </a:lnTo>
                <a:lnTo>
                  <a:pt x="1160" y="1985"/>
                </a:lnTo>
                <a:lnTo>
                  <a:pt x="1157" y="1982"/>
                </a:lnTo>
                <a:lnTo>
                  <a:pt x="1156" y="1980"/>
                </a:lnTo>
                <a:lnTo>
                  <a:pt x="1155" y="1976"/>
                </a:lnTo>
                <a:lnTo>
                  <a:pt x="1155" y="1973"/>
                </a:lnTo>
                <a:lnTo>
                  <a:pt x="1156" y="1968"/>
                </a:lnTo>
                <a:lnTo>
                  <a:pt x="1158" y="1961"/>
                </a:lnTo>
                <a:lnTo>
                  <a:pt x="1161" y="1955"/>
                </a:lnTo>
                <a:lnTo>
                  <a:pt x="1162" y="1949"/>
                </a:lnTo>
                <a:lnTo>
                  <a:pt x="1162" y="1943"/>
                </a:lnTo>
                <a:lnTo>
                  <a:pt x="1161" y="1936"/>
                </a:lnTo>
                <a:lnTo>
                  <a:pt x="1158" y="1926"/>
                </a:lnTo>
                <a:lnTo>
                  <a:pt x="1158" y="1916"/>
                </a:lnTo>
                <a:lnTo>
                  <a:pt x="1157" y="1912"/>
                </a:lnTo>
                <a:lnTo>
                  <a:pt x="1156" y="1908"/>
                </a:lnTo>
                <a:lnTo>
                  <a:pt x="1153" y="1904"/>
                </a:lnTo>
                <a:lnTo>
                  <a:pt x="1147" y="1903"/>
                </a:lnTo>
                <a:lnTo>
                  <a:pt x="1141" y="1902"/>
                </a:lnTo>
                <a:lnTo>
                  <a:pt x="1134" y="1903"/>
                </a:lnTo>
                <a:lnTo>
                  <a:pt x="1127" y="1904"/>
                </a:lnTo>
                <a:lnTo>
                  <a:pt x="1121" y="1906"/>
                </a:lnTo>
                <a:lnTo>
                  <a:pt x="1115" y="1909"/>
                </a:lnTo>
                <a:lnTo>
                  <a:pt x="1110" y="1913"/>
                </a:lnTo>
                <a:lnTo>
                  <a:pt x="1104" y="1918"/>
                </a:lnTo>
                <a:lnTo>
                  <a:pt x="1099" y="1923"/>
                </a:lnTo>
                <a:lnTo>
                  <a:pt x="1094" y="1932"/>
                </a:lnTo>
                <a:lnTo>
                  <a:pt x="1091" y="1941"/>
                </a:lnTo>
                <a:lnTo>
                  <a:pt x="1088" y="1951"/>
                </a:lnTo>
                <a:lnTo>
                  <a:pt x="1087" y="1961"/>
                </a:lnTo>
                <a:lnTo>
                  <a:pt x="1098" y="2001"/>
                </a:lnTo>
                <a:lnTo>
                  <a:pt x="1098" y="2001"/>
                </a:lnTo>
                <a:lnTo>
                  <a:pt x="1101" y="2005"/>
                </a:lnTo>
                <a:lnTo>
                  <a:pt x="1103" y="2009"/>
                </a:lnTo>
                <a:lnTo>
                  <a:pt x="1103" y="2013"/>
                </a:lnTo>
                <a:lnTo>
                  <a:pt x="1103" y="2016"/>
                </a:lnTo>
                <a:lnTo>
                  <a:pt x="1102" y="2021"/>
                </a:lnTo>
                <a:lnTo>
                  <a:pt x="1099" y="2024"/>
                </a:lnTo>
                <a:lnTo>
                  <a:pt x="1097" y="2027"/>
                </a:lnTo>
                <a:lnTo>
                  <a:pt x="1094" y="2031"/>
                </a:lnTo>
                <a:lnTo>
                  <a:pt x="1094" y="2031"/>
                </a:lnTo>
                <a:lnTo>
                  <a:pt x="1089" y="2037"/>
                </a:lnTo>
                <a:lnTo>
                  <a:pt x="1085" y="2044"/>
                </a:lnTo>
                <a:lnTo>
                  <a:pt x="1078" y="2046"/>
                </a:lnTo>
                <a:lnTo>
                  <a:pt x="1073" y="2050"/>
                </a:lnTo>
                <a:lnTo>
                  <a:pt x="1068" y="2053"/>
                </a:lnTo>
                <a:lnTo>
                  <a:pt x="1064" y="2057"/>
                </a:lnTo>
                <a:lnTo>
                  <a:pt x="1061" y="2062"/>
                </a:lnTo>
                <a:lnTo>
                  <a:pt x="1058" y="2067"/>
                </a:lnTo>
                <a:lnTo>
                  <a:pt x="1057" y="2074"/>
                </a:lnTo>
                <a:lnTo>
                  <a:pt x="1057" y="2081"/>
                </a:lnTo>
                <a:lnTo>
                  <a:pt x="1053" y="2092"/>
                </a:lnTo>
                <a:lnTo>
                  <a:pt x="1049" y="2103"/>
                </a:lnTo>
                <a:lnTo>
                  <a:pt x="1047" y="2108"/>
                </a:lnTo>
                <a:lnTo>
                  <a:pt x="1045" y="2114"/>
                </a:lnTo>
                <a:lnTo>
                  <a:pt x="1042" y="2118"/>
                </a:lnTo>
                <a:lnTo>
                  <a:pt x="1038" y="2123"/>
                </a:lnTo>
                <a:lnTo>
                  <a:pt x="1038" y="2123"/>
                </a:lnTo>
                <a:lnTo>
                  <a:pt x="1038" y="2123"/>
                </a:lnTo>
                <a:lnTo>
                  <a:pt x="1034" y="2123"/>
                </a:lnTo>
                <a:lnTo>
                  <a:pt x="1029" y="2123"/>
                </a:lnTo>
                <a:lnTo>
                  <a:pt x="1026" y="2122"/>
                </a:lnTo>
                <a:lnTo>
                  <a:pt x="1023" y="2121"/>
                </a:lnTo>
                <a:lnTo>
                  <a:pt x="1017" y="2116"/>
                </a:lnTo>
                <a:lnTo>
                  <a:pt x="1014" y="2111"/>
                </a:lnTo>
                <a:lnTo>
                  <a:pt x="1011" y="2104"/>
                </a:lnTo>
                <a:lnTo>
                  <a:pt x="1011" y="2096"/>
                </a:lnTo>
                <a:lnTo>
                  <a:pt x="1012" y="2087"/>
                </a:lnTo>
                <a:lnTo>
                  <a:pt x="1014" y="2079"/>
                </a:lnTo>
                <a:lnTo>
                  <a:pt x="1017" y="2074"/>
                </a:lnTo>
                <a:lnTo>
                  <a:pt x="1021" y="2070"/>
                </a:lnTo>
                <a:lnTo>
                  <a:pt x="1023" y="2065"/>
                </a:lnTo>
                <a:lnTo>
                  <a:pt x="1024" y="2060"/>
                </a:lnTo>
                <a:lnTo>
                  <a:pt x="1029" y="2051"/>
                </a:lnTo>
                <a:lnTo>
                  <a:pt x="1034" y="2042"/>
                </a:lnTo>
                <a:lnTo>
                  <a:pt x="1038" y="2033"/>
                </a:lnTo>
                <a:lnTo>
                  <a:pt x="1044" y="2024"/>
                </a:lnTo>
                <a:lnTo>
                  <a:pt x="1045" y="2021"/>
                </a:lnTo>
                <a:lnTo>
                  <a:pt x="1045" y="2017"/>
                </a:lnTo>
                <a:lnTo>
                  <a:pt x="1044" y="2014"/>
                </a:lnTo>
                <a:lnTo>
                  <a:pt x="1043" y="2011"/>
                </a:lnTo>
                <a:lnTo>
                  <a:pt x="1039" y="2005"/>
                </a:lnTo>
                <a:lnTo>
                  <a:pt x="1036" y="2001"/>
                </a:lnTo>
                <a:lnTo>
                  <a:pt x="1032" y="1995"/>
                </a:lnTo>
                <a:lnTo>
                  <a:pt x="1027" y="1991"/>
                </a:lnTo>
                <a:lnTo>
                  <a:pt x="1026" y="1987"/>
                </a:lnTo>
                <a:lnTo>
                  <a:pt x="1025" y="1985"/>
                </a:lnTo>
                <a:lnTo>
                  <a:pt x="1025" y="1982"/>
                </a:lnTo>
                <a:lnTo>
                  <a:pt x="1025" y="1979"/>
                </a:lnTo>
                <a:lnTo>
                  <a:pt x="1021" y="1965"/>
                </a:lnTo>
                <a:lnTo>
                  <a:pt x="1016" y="1952"/>
                </a:lnTo>
                <a:lnTo>
                  <a:pt x="1016" y="1952"/>
                </a:lnTo>
                <a:lnTo>
                  <a:pt x="1011" y="1938"/>
                </a:lnTo>
                <a:lnTo>
                  <a:pt x="1006" y="1924"/>
                </a:lnTo>
                <a:lnTo>
                  <a:pt x="1002" y="1910"/>
                </a:lnTo>
                <a:lnTo>
                  <a:pt x="996" y="1896"/>
                </a:lnTo>
                <a:lnTo>
                  <a:pt x="985" y="1888"/>
                </a:lnTo>
                <a:lnTo>
                  <a:pt x="973" y="1879"/>
                </a:lnTo>
                <a:lnTo>
                  <a:pt x="961" y="1870"/>
                </a:lnTo>
                <a:lnTo>
                  <a:pt x="948" y="1861"/>
                </a:lnTo>
                <a:lnTo>
                  <a:pt x="947" y="1860"/>
                </a:lnTo>
                <a:lnTo>
                  <a:pt x="934" y="1858"/>
                </a:lnTo>
                <a:lnTo>
                  <a:pt x="919" y="1856"/>
                </a:lnTo>
                <a:lnTo>
                  <a:pt x="907" y="1863"/>
                </a:lnTo>
                <a:lnTo>
                  <a:pt x="895" y="1871"/>
                </a:lnTo>
                <a:lnTo>
                  <a:pt x="887" y="1875"/>
                </a:lnTo>
                <a:lnTo>
                  <a:pt x="882" y="1879"/>
                </a:lnTo>
                <a:lnTo>
                  <a:pt x="876" y="1880"/>
                </a:lnTo>
                <a:lnTo>
                  <a:pt x="873" y="1880"/>
                </a:lnTo>
                <a:lnTo>
                  <a:pt x="869" y="1880"/>
                </a:lnTo>
                <a:lnTo>
                  <a:pt x="868" y="1878"/>
                </a:lnTo>
                <a:lnTo>
                  <a:pt x="866" y="1874"/>
                </a:lnTo>
                <a:lnTo>
                  <a:pt x="866" y="1871"/>
                </a:lnTo>
                <a:lnTo>
                  <a:pt x="865" y="1863"/>
                </a:lnTo>
                <a:lnTo>
                  <a:pt x="864" y="1855"/>
                </a:lnTo>
                <a:lnTo>
                  <a:pt x="864" y="1851"/>
                </a:lnTo>
                <a:lnTo>
                  <a:pt x="863" y="1848"/>
                </a:lnTo>
                <a:lnTo>
                  <a:pt x="862" y="1845"/>
                </a:lnTo>
                <a:lnTo>
                  <a:pt x="859" y="1843"/>
                </a:lnTo>
                <a:lnTo>
                  <a:pt x="856" y="1831"/>
                </a:lnTo>
                <a:lnTo>
                  <a:pt x="853" y="1819"/>
                </a:lnTo>
                <a:lnTo>
                  <a:pt x="853" y="1819"/>
                </a:lnTo>
                <a:lnTo>
                  <a:pt x="844" y="1811"/>
                </a:lnTo>
                <a:lnTo>
                  <a:pt x="835" y="1803"/>
                </a:lnTo>
                <a:lnTo>
                  <a:pt x="831" y="1800"/>
                </a:lnTo>
                <a:lnTo>
                  <a:pt x="826" y="1795"/>
                </a:lnTo>
                <a:lnTo>
                  <a:pt x="823" y="1791"/>
                </a:lnTo>
                <a:lnTo>
                  <a:pt x="819" y="1785"/>
                </a:lnTo>
                <a:lnTo>
                  <a:pt x="819" y="1785"/>
                </a:lnTo>
                <a:lnTo>
                  <a:pt x="814" y="1780"/>
                </a:lnTo>
                <a:lnTo>
                  <a:pt x="807" y="1773"/>
                </a:lnTo>
                <a:lnTo>
                  <a:pt x="804" y="1770"/>
                </a:lnTo>
                <a:lnTo>
                  <a:pt x="801" y="1768"/>
                </a:lnTo>
                <a:lnTo>
                  <a:pt x="797" y="1767"/>
                </a:lnTo>
                <a:lnTo>
                  <a:pt x="792" y="1765"/>
                </a:lnTo>
                <a:lnTo>
                  <a:pt x="752" y="1793"/>
                </a:lnTo>
                <a:lnTo>
                  <a:pt x="752" y="1792"/>
                </a:lnTo>
                <a:lnTo>
                  <a:pt x="752" y="1793"/>
                </a:lnTo>
                <a:lnTo>
                  <a:pt x="748" y="1800"/>
                </a:lnTo>
                <a:lnTo>
                  <a:pt x="743" y="1805"/>
                </a:lnTo>
                <a:lnTo>
                  <a:pt x="738" y="1810"/>
                </a:lnTo>
                <a:lnTo>
                  <a:pt x="732" y="1813"/>
                </a:lnTo>
                <a:lnTo>
                  <a:pt x="725" y="1815"/>
                </a:lnTo>
                <a:lnTo>
                  <a:pt x="718" y="1817"/>
                </a:lnTo>
                <a:lnTo>
                  <a:pt x="712" y="1817"/>
                </a:lnTo>
                <a:lnTo>
                  <a:pt x="704" y="1817"/>
                </a:lnTo>
                <a:lnTo>
                  <a:pt x="695" y="1815"/>
                </a:lnTo>
                <a:lnTo>
                  <a:pt x="688" y="1813"/>
                </a:lnTo>
                <a:lnTo>
                  <a:pt x="684" y="1810"/>
                </a:lnTo>
                <a:lnTo>
                  <a:pt x="682" y="1807"/>
                </a:lnTo>
                <a:lnTo>
                  <a:pt x="680" y="1802"/>
                </a:lnTo>
                <a:lnTo>
                  <a:pt x="682" y="1797"/>
                </a:lnTo>
                <a:lnTo>
                  <a:pt x="685" y="1791"/>
                </a:lnTo>
                <a:lnTo>
                  <a:pt x="690" y="1784"/>
                </a:lnTo>
                <a:lnTo>
                  <a:pt x="692" y="1779"/>
                </a:lnTo>
                <a:lnTo>
                  <a:pt x="693" y="1774"/>
                </a:lnTo>
                <a:lnTo>
                  <a:pt x="694" y="1770"/>
                </a:lnTo>
                <a:lnTo>
                  <a:pt x="696" y="1767"/>
                </a:lnTo>
                <a:lnTo>
                  <a:pt x="702" y="1764"/>
                </a:lnTo>
                <a:lnTo>
                  <a:pt x="707" y="1762"/>
                </a:lnTo>
                <a:lnTo>
                  <a:pt x="712" y="1759"/>
                </a:lnTo>
                <a:lnTo>
                  <a:pt x="716" y="1755"/>
                </a:lnTo>
                <a:lnTo>
                  <a:pt x="724" y="1749"/>
                </a:lnTo>
                <a:lnTo>
                  <a:pt x="729" y="1740"/>
                </a:lnTo>
                <a:lnTo>
                  <a:pt x="735" y="1730"/>
                </a:lnTo>
                <a:lnTo>
                  <a:pt x="738" y="1720"/>
                </a:lnTo>
                <a:lnTo>
                  <a:pt x="742" y="1710"/>
                </a:lnTo>
                <a:lnTo>
                  <a:pt x="745" y="1699"/>
                </a:lnTo>
                <a:lnTo>
                  <a:pt x="739" y="1691"/>
                </a:lnTo>
                <a:lnTo>
                  <a:pt x="734" y="1683"/>
                </a:lnTo>
                <a:lnTo>
                  <a:pt x="734" y="1683"/>
                </a:lnTo>
                <a:lnTo>
                  <a:pt x="727" y="1680"/>
                </a:lnTo>
                <a:lnTo>
                  <a:pt x="723" y="1677"/>
                </a:lnTo>
                <a:lnTo>
                  <a:pt x="720" y="1671"/>
                </a:lnTo>
                <a:lnTo>
                  <a:pt x="718" y="1667"/>
                </a:lnTo>
                <a:lnTo>
                  <a:pt x="717" y="1654"/>
                </a:lnTo>
                <a:lnTo>
                  <a:pt x="716" y="1643"/>
                </a:lnTo>
                <a:lnTo>
                  <a:pt x="715" y="1633"/>
                </a:lnTo>
                <a:lnTo>
                  <a:pt x="714" y="1624"/>
                </a:lnTo>
                <a:lnTo>
                  <a:pt x="713" y="1614"/>
                </a:lnTo>
                <a:lnTo>
                  <a:pt x="713" y="1604"/>
                </a:lnTo>
                <a:lnTo>
                  <a:pt x="705" y="1606"/>
                </a:lnTo>
                <a:lnTo>
                  <a:pt x="698" y="1607"/>
                </a:lnTo>
                <a:lnTo>
                  <a:pt x="692" y="1606"/>
                </a:lnTo>
                <a:lnTo>
                  <a:pt x="687" y="1603"/>
                </a:lnTo>
                <a:lnTo>
                  <a:pt x="683" y="1601"/>
                </a:lnTo>
                <a:lnTo>
                  <a:pt x="679" y="1598"/>
                </a:lnTo>
                <a:lnTo>
                  <a:pt x="676" y="1593"/>
                </a:lnTo>
                <a:lnTo>
                  <a:pt x="674" y="1590"/>
                </a:lnTo>
                <a:lnTo>
                  <a:pt x="667" y="1570"/>
                </a:lnTo>
                <a:lnTo>
                  <a:pt x="660" y="1551"/>
                </a:lnTo>
                <a:lnTo>
                  <a:pt x="657" y="1545"/>
                </a:lnTo>
                <a:lnTo>
                  <a:pt x="655" y="1537"/>
                </a:lnTo>
                <a:lnTo>
                  <a:pt x="654" y="1528"/>
                </a:lnTo>
                <a:lnTo>
                  <a:pt x="653" y="1519"/>
                </a:lnTo>
                <a:lnTo>
                  <a:pt x="653" y="1501"/>
                </a:lnTo>
                <a:lnTo>
                  <a:pt x="652" y="1482"/>
                </a:lnTo>
                <a:lnTo>
                  <a:pt x="652" y="1482"/>
                </a:lnTo>
                <a:lnTo>
                  <a:pt x="653" y="1476"/>
                </a:lnTo>
                <a:lnTo>
                  <a:pt x="653" y="1468"/>
                </a:lnTo>
                <a:lnTo>
                  <a:pt x="650" y="1461"/>
                </a:lnTo>
                <a:lnTo>
                  <a:pt x="647" y="1455"/>
                </a:lnTo>
                <a:lnTo>
                  <a:pt x="644" y="1449"/>
                </a:lnTo>
                <a:lnTo>
                  <a:pt x="640" y="1445"/>
                </a:lnTo>
                <a:lnTo>
                  <a:pt x="634" y="1440"/>
                </a:lnTo>
                <a:lnTo>
                  <a:pt x="626" y="1437"/>
                </a:lnTo>
                <a:lnTo>
                  <a:pt x="619" y="1436"/>
                </a:lnTo>
                <a:lnTo>
                  <a:pt x="613" y="1436"/>
                </a:lnTo>
                <a:lnTo>
                  <a:pt x="606" y="1438"/>
                </a:lnTo>
                <a:lnTo>
                  <a:pt x="599" y="1441"/>
                </a:lnTo>
                <a:lnTo>
                  <a:pt x="593" y="1446"/>
                </a:lnTo>
                <a:lnTo>
                  <a:pt x="587" y="1451"/>
                </a:lnTo>
                <a:lnTo>
                  <a:pt x="584" y="1453"/>
                </a:lnTo>
                <a:lnTo>
                  <a:pt x="580" y="1456"/>
                </a:lnTo>
                <a:lnTo>
                  <a:pt x="564" y="1467"/>
                </a:lnTo>
                <a:lnTo>
                  <a:pt x="547" y="1478"/>
                </a:lnTo>
                <a:lnTo>
                  <a:pt x="539" y="1491"/>
                </a:lnTo>
                <a:lnTo>
                  <a:pt x="533" y="1506"/>
                </a:lnTo>
                <a:lnTo>
                  <a:pt x="528" y="1512"/>
                </a:lnTo>
                <a:lnTo>
                  <a:pt x="523" y="1518"/>
                </a:lnTo>
                <a:lnTo>
                  <a:pt x="517" y="1523"/>
                </a:lnTo>
                <a:lnTo>
                  <a:pt x="510" y="1528"/>
                </a:lnTo>
                <a:lnTo>
                  <a:pt x="502" y="1535"/>
                </a:lnTo>
                <a:lnTo>
                  <a:pt x="494" y="1541"/>
                </a:lnTo>
                <a:lnTo>
                  <a:pt x="493" y="1546"/>
                </a:lnTo>
                <a:lnTo>
                  <a:pt x="490" y="1550"/>
                </a:lnTo>
                <a:lnTo>
                  <a:pt x="488" y="1553"/>
                </a:lnTo>
                <a:lnTo>
                  <a:pt x="485" y="1556"/>
                </a:lnTo>
                <a:lnTo>
                  <a:pt x="478" y="1561"/>
                </a:lnTo>
                <a:lnTo>
                  <a:pt x="473" y="1568"/>
                </a:lnTo>
                <a:lnTo>
                  <a:pt x="473" y="1571"/>
                </a:lnTo>
                <a:lnTo>
                  <a:pt x="473" y="1576"/>
                </a:lnTo>
                <a:lnTo>
                  <a:pt x="473" y="1574"/>
                </a:lnTo>
                <a:lnTo>
                  <a:pt x="473" y="1576"/>
                </a:lnTo>
                <a:lnTo>
                  <a:pt x="473" y="1576"/>
                </a:lnTo>
                <a:lnTo>
                  <a:pt x="473" y="1576"/>
                </a:lnTo>
                <a:lnTo>
                  <a:pt x="485" y="1574"/>
                </a:lnTo>
                <a:lnTo>
                  <a:pt x="496" y="1574"/>
                </a:lnTo>
                <a:lnTo>
                  <a:pt x="500" y="1576"/>
                </a:lnTo>
                <a:lnTo>
                  <a:pt x="505" y="1579"/>
                </a:lnTo>
                <a:lnTo>
                  <a:pt x="508" y="1583"/>
                </a:lnTo>
                <a:lnTo>
                  <a:pt x="512" y="1591"/>
                </a:lnTo>
                <a:lnTo>
                  <a:pt x="515" y="1606"/>
                </a:lnTo>
                <a:lnTo>
                  <a:pt x="516" y="1618"/>
                </a:lnTo>
                <a:lnTo>
                  <a:pt x="516" y="1621"/>
                </a:lnTo>
                <a:lnTo>
                  <a:pt x="515" y="1623"/>
                </a:lnTo>
                <a:lnTo>
                  <a:pt x="513" y="1627"/>
                </a:lnTo>
                <a:lnTo>
                  <a:pt x="510" y="1629"/>
                </a:lnTo>
                <a:lnTo>
                  <a:pt x="508" y="1631"/>
                </a:lnTo>
                <a:lnTo>
                  <a:pt x="504" y="1632"/>
                </a:lnTo>
                <a:lnTo>
                  <a:pt x="499" y="1634"/>
                </a:lnTo>
                <a:lnTo>
                  <a:pt x="494" y="1636"/>
                </a:lnTo>
                <a:lnTo>
                  <a:pt x="483" y="1650"/>
                </a:lnTo>
                <a:lnTo>
                  <a:pt x="469" y="1667"/>
                </a:lnTo>
                <a:lnTo>
                  <a:pt x="458" y="1666"/>
                </a:lnTo>
                <a:lnTo>
                  <a:pt x="448" y="1664"/>
                </a:lnTo>
                <a:lnTo>
                  <a:pt x="445" y="1670"/>
                </a:lnTo>
                <a:lnTo>
                  <a:pt x="443" y="1674"/>
                </a:lnTo>
                <a:lnTo>
                  <a:pt x="438" y="1677"/>
                </a:lnTo>
                <a:lnTo>
                  <a:pt x="435" y="1677"/>
                </a:lnTo>
                <a:lnTo>
                  <a:pt x="426" y="1677"/>
                </a:lnTo>
                <a:lnTo>
                  <a:pt x="416" y="1676"/>
                </a:lnTo>
                <a:lnTo>
                  <a:pt x="405" y="1670"/>
                </a:lnTo>
                <a:lnTo>
                  <a:pt x="393" y="1664"/>
                </a:lnTo>
                <a:lnTo>
                  <a:pt x="387" y="1662"/>
                </a:lnTo>
                <a:lnTo>
                  <a:pt x="379" y="1663"/>
                </a:lnTo>
                <a:lnTo>
                  <a:pt x="376" y="1664"/>
                </a:lnTo>
                <a:lnTo>
                  <a:pt x="371" y="1666"/>
                </a:lnTo>
                <a:lnTo>
                  <a:pt x="367" y="1669"/>
                </a:lnTo>
                <a:lnTo>
                  <a:pt x="363" y="1672"/>
                </a:lnTo>
                <a:lnTo>
                  <a:pt x="370" y="1650"/>
                </a:lnTo>
                <a:lnTo>
                  <a:pt x="378" y="1630"/>
                </a:lnTo>
                <a:lnTo>
                  <a:pt x="381" y="1621"/>
                </a:lnTo>
                <a:lnTo>
                  <a:pt x="385" y="1612"/>
                </a:lnTo>
                <a:lnTo>
                  <a:pt x="389" y="1604"/>
                </a:lnTo>
                <a:lnTo>
                  <a:pt x="394" y="1597"/>
                </a:lnTo>
                <a:lnTo>
                  <a:pt x="395" y="1592"/>
                </a:lnTo>
                <a:lnTo>
                  <a:pt x="396" y="1588"/>
                </a:lnTo>
                <a:lnTo>
                  <a:pt x="390" y="1583"/>
                </a:lnTo>
                <a:lnTo>
                  <a:pt x="386" y="1582"/>
                </a:lnTo>
                <a:lnTo>
                  <a:pt x="380" y="1581"/>
                </a:lnTo>
                <a:lnTo>
                  <a:pt x="375" y="1582"/>
                </a:lnTo>
                <a:lnTo>
                  <a:pt x="369" y="1583"/>
                </a:lnTo>
                <a:lnTo>
                  <a:pt x="364" y="1584"/>
                </a:lnTo>
                <a:lnTo>
                  <a:pt x="358" y="1584"/>
                </a:lnTo>
                <a:lnTo>
                  <a:pt x="353" y="1583"/>
                </a:lnTo>
                <a:lnTo>
                  <a:pt x="344" y="1582"/>
                </a:lnTo>
                <a:lnTo>
                  <a:pt x="334" y="1581"/>
                </a:lnTo>
                <a:lnTo>
                  <a:pt x="329" y="1584"/>
                </a:lnTo>
                <a:lnTo>
                  <a:pt x="324" y="1587"/>
                </a:lnTo>
                <a:lnTo>
                  <a:pt x="321" y="1587"/>
                </a:lnTo>
                <a:lnTo>
                  <a:pt x="318" y="1588"/>
                </a:lnTo>
                <a:lnTo>
                  <a:pt x="316" y="1587"/>
                </a:lnTo>
                <a:lnTo>
                  <a:pt x="313" y="1586"/>
                </a:lnTo>
                <a:lnTo>
                  <a:pt x="311" y="1586"/>
                </a:lnTo>
                <a:lnTo>
                  <a:pt x="311" y="1586"/>
                </a:lnTo>
                <a:lnTo>
                  <a:pt x="319" y="1577"/>
                </a:lnTo>
                <a:lnTo>
                  <a:pt x="327" y="1568"/>
                </a:lnTo>
                <a:lnTo>
                  <a:pt x="337" y="1564"/>
                </a:lnTo>
                <a:lnTo>
                  <a:pt x="346" y="1562"/>
                </a:lnTo>
                <a:lnTo>
                  <a:pt x="357" y="1561"/>
                </a:lnTo>
                <a:lnTo>
                  <a:pt x="367" y="1563"/>
                </a:lnTo>
                <a:lnTo>
                  <a:pt x="370" y="1560"/>
                </a:lnTo>
                <a:lnTo>
                  <a:pt x="375" y="1557"/>
                </a:lnTo>
                <a:lnTo>
                  <a:pt x="378" y="1555"/>
                </a:lnTo>
                <a:lnTo>
                  <a:pt x="383" y="1553"/>
                </a:lnTo>
                <a:lnTo>
                  <a:pt x="387" y="1552"/>
                </a:lnTo>
                <a:lnTo>
                  <a:pt x="391" y="1552"/>
                </a:lnTo>
                <a:lnTo>
                  <a:pt x="397" y="1552"/>
                </a:lnTo>
                <a:lnTo>
                  <a:pt x="401" y="1553"/>
                </a:lnTo>
                <a:lnTo>
                  <a:pt x="407" y="1541"/>
                </a:lnTo>
                <a:lnTo>
                  <a:pt x="413" y="1530"/>
                </a:lnTo>
                <a:lnTo>
                  <a:pt x="418" y="1516"/>
                </a:lnTo>
                <a:lnTo>
                  <a:pt x="409" y="1512"/>
                </a:lnTo>
                <a:lnTo>
                  <a:pt x="401" y="1509"/>
                </a:lnTo>
                <a:lnTo>
                  <a:pt x="398" y="1506"/>
                </a:lnTo>
                <a:lnTo>
                  <a:pt x="395" y="1502"/>
                </a:lnTo>
                <a:lnTo>
                  <a:pt x="394" y="1498"/>
                </a:lnTo>
                <a:lnTo>
                  <a:pt x="393" y="1492"/>
                </a:lnTo>
                <a:lnTo>
                  <a:pt x="393" y="1492"/>
                </a:lnTo>
                <a:lnTo>
                  <a:pt x="388" y="1487"/>
                </a:lnTo>
                <a:lnTo>
                  <a:pt x="384" y="1482"/>
                </a:lnTo>
                <a:lnTo>
                  <a:pt x="395" y="1458"/>
                </a:lnTo>
                <a:lnTo>
                  <a:pt x="405" y="1433"/>
                </a:lnTo>
                <a:lnTo>
                  <a:pt x="414" y="1408"/>
                </a:lnTo>
                <a:lnTo>
                  <a:pt x="421" y="1382"/>
                </a:lnTo>
                <a:lnTo>
                  <a:pt x="428" y="1357"/>
                </a:lnTo>
                <a:lnTo>
                  <a:pt x="433" y="1330"/>
                </a:lnTo>
                <a:lnTo>
                  <a:pt x="436" y="1304"/>
                </a:lnTo>
                <a:lnTo>
                  <a:pt x="438" y="1277"/>
                </a:lnTo>
                <a:lnTo>
                  <a:pt x="439" y="1250"/>
                </a:lnTo>
                <a:lnTo>
                  <a:pt x="439" y="1224"/>
                </a:lnTo>
                <a:lnTo>
                  <a:pt x="438" y="1198"/>
                </a:lnTo>
                <a:lnTo>
                  <a:pt x="435" y="1171"/>
                </a:lnTo>
                <a:lnTo>
                  <a:pt x="430" y="1145"/>
                </a:lnTo>
                <a:lnTo>
                  <a:pt x="426" y="1119"/>
                </a:lnTo>
                <a:lnTo>
                  <a:pt x="419" y="1095"/>
                </a:lnTo>
                <a:lnTo>
                  <a:pt x="410" y="1070"/>
                </a:lnTo>
                <a:lnTo>
                  <a:pt x="415" y="1069"/>
                </a:lnTo>
                <a:lnTo>
                  <a:pt x="419" y="1068"/>
                </a:lnTo>
                <a:lnTo>
                  <a:pt x="424" y="1069"/>
                </a:lnTo>
                <a:lnTo>
                  <a:pt x="428" y="1069"/>
                </a:lnTo>
                <a:lnTo>
                  <a:pt x="428" y="1069"/>
                </a:lnTo>
                <a:lnTo>
                  <a:pt x="428" y="1069"/>
                </a:lnTo>
                <a:lnTo>
                  <a:pt x="428" y="1069"/>
                </a:lnTo>
                <a:lnTo>
                  <a:pt x="428" y="1069"/>
                </a:lnTo>
                <a:lnTo>
                  <a:pt x="428" y="1069"/>
                </a:lnTo>
                <a:lnTo>
                  <a:pt x="429" y="1068"/>
                </a:lnTo>
                <a:lnTo>
                  <a:pt x="431" y="1067"/>
                </a:lnTo>
                <a:lnTo>
                  <a:pt x="443" y="1068"/>
                </a:lnTo>
                <a:lnTo>
                  <a:pt x="455" y="1069"/>
                </a:lnTo>
                <a:lnTo>
                  <a:pt x="466" y="1068"/>
                </a:lnTo>
                <a:lnTo>
                  <a:pt x="478" y="1067"/>
                </a:lnTo>
                <a:lnTo>
                  <a:pt x="489" y="1065"/>
                </a:lnTo>
                <a:lnTo>
                  <a:pt x="500" y="1060"/>
                </a:lnTo>
                <a:lnTo>
                  <a:pt x="512" y="1056"/>
                </a:lnTo>
                <a:lnTo>
                  <a:pt x="522" y="1052"/>
                </a:lnTo>
                <a:lnTo>
                  <a:pt x="529" y="1047"/>
                </a:lnTo>
                <a:lnTo>
                  <a:pt x="537" y="1044"/>
                </a:lnTo>
                <a:lnTo>
                  <a:pt x="545" y="1039"/>
                </a:lnTo>
                <a:lnTo>
                  <a:pt x="554" y="1035"/>
                </a:lnTo>
                <a:lnTo>
                  <a:pt x="563" y="1032"/>
                </a:lnTo>
                <a:lnTo>
                  <a:pt x="570" y="1029"/>
                </a:lnTo>
                <a:lnTo>
                  <a:pt x="580" y="1028"/>
                </a:lnTo>
                <a:lnTo>
                  <a:pt x="589" y="1028"/>
                </a:lnTo>
                <a:lnTo>
                  <a:pt x="598" y="1028"/>
                </a:lnTo>
                <a:lnTo>
                  <a:pt x="608" y="1030"/>
                </a:lnTo>
                <a:lnTo>
                  <a:pt x="616" y="1024"/>
                </a:lnTo>
                <a:lnTo>
                  <a:pt x="625" y="1018"/>
                </a:lnTo>
                <a:lnTo>
                  <a:pt x="628" y="1017"/>
                </a:lnTo>
                <a:lnTo>
                  <a:pt x="633" y="1017"/>
                </a:lnTo>
                <a:lnTo>
                  <a:pt x="636" y="1018"/>
                </a:lnTo>
                <a:lnTo>
                  <a:pt x="639" y="1019"/>
                </a:lnTo>
                <a:lnTo>
                  <a:pt x="645" y="1023"/>
                </a:lnTo>
                <a:lnTo>
                  <a:pt x="650" y="1026"/>
                </a:lnTo>
                <a:lnTo>
                  <a:pt x="656" y="1030"/>
                </a:lnTo>
                <a:lnTo>
                  <a:pt x="662" y="1035"/>
                </a:lnTo>
                <a:lnTo>
                  <a:pt x="668" y="1038"/>
                </a:lnTo>
                <a:lnTo>
                  <a:pt x="675" y="1039"/>
                </a:lnTo>
                <a:lnTo>
                  <a:pt x="679" y="1038"/>
                </a:lnTo>
                <a:lnTo>
                  <a:pt x="683" y="1036"/>
                </a:lnTo>
                <a:lnTo>
                  <a:pt x="685" y="1036"/>
                </a:lnTo>
                <a:lnTo>
                  <a:pt x="687" y="1037"/>
                </a:lnTo>
                <a:lnTo>
                  <a:pt x="688" y="1038"/>
                </a:lnTo>
                <a:lnTo>
                  <a:pt x="690" y="1040"/>
                </a:lnTo>
                <a:lnTo>
                  <a:pt x="696" y="1042"/>
                </a:lnTo>
                <a:lnTo>
                  <a:pt x="703" y="1043"/>
                </a:lnTo>
                <a:lnTo>
                  <a:pt x="705" y="1044"/>
                </a:lnTo>
                <a:lnTo>
                  <a:pt x="708" y="1045"/>
                </a:lnTo>
                <a:lnTo>
                  <a:pt x="710" y="1047"/>
                </a:lnTo>
                <a:lnTo>
                  <a:pt x="712" y="1050"/>
                </a:lnTo>
                <a:lnTo>
                  <a:pt x="729" y="1038"/>
                </a:lnTo>
                <a:lnTo>
                  <a:pt x="748" y="1027"/>
                </a:lnTo>
                <a:lnTo>
                  <a:pt x="758" y="1024"/>
                </a:lnTo>
                <a:lnTo>
                  <a:pt x="768" y="1022"/>
                </a:lnTo>
                <a:lnTo>
                  <a:pt x="779" y="1020"/>
                </a:lnTo>
                <a:lnTo>
                  <a:pt x="792" y="1023"/>
                </a:lnTo>
                <a:lnTo>
                  <a:pt x="794" y="1022"/>
                </a:lnTo>
                <a:lnTo>
                  <a:pt x="796" y="1019"/>
                </a:lnTo>
                <a:lnTo>
                  <a:pt x="798" y="1017"/>
                </a:lnTo>
                <a:lnTo>
                  <a:pt x="798" y="1015"/>
                </a:lnTo>
                <a:lnTo>
                  <a:pt x="797" y="1012"/>
                </a:lnTo>
                <a:lnTo>
                  <a:pt x="794" y="1006"/>
                </a:lnTo>
                <a:lnTo>
                  <a:pt x="779" y="1006"/>
                </a:lnTo>
                <a:lnTo>
                  <a:pt x="766" y="1005"/>
                </a:lnTo>
                <a:lnTo>
                  <a:pt x="753" y="1002"/>
                </a:lnTo>
                <a:lnTo>
                  <a:pt x="739" y="999"/>
                </a:lnTo>
                <a:lnTo>
                  <a:pt x="714" y="991"/>
                </a:lnTo>
                <a:lnTo>
                  <a:pt x="687" y="981"/>
                </a:lnTo>
                <a:lnTo>
                  <a:pt x="682" y="979"/>
                </a:lnTo>
                <a:lnTo>
                  <a:pt x="675" y="977"/>
                </a:lnTo>
                <a:lnTo>
                  <a:pt x="666" y="975"/>
                </a:lnTo>
                <a:lnTo>
                  <a:pt x="658" y="972"/>
                </a:lnTo>
                <a:lnTo>
                  <a:pt x="650" y="966"/>
                </a:lnTo>
                <a:lnTo>
                  <a:pt x="645" y="959"/>
                </a:lnTo>
                <a:lnTo>
                  <a:pt x="642" y="959"/>
                </a:lnTo>
                <a:lnTo>
                  <a:pt x="639" y="958"/>
                </a:lnTo>
                <a:lnTo>
                  <a:pt x="626" y="957"/>
                </a:lnTo>
                <a:lnTo>
                  <a:pt x="613" y="956"/>
                </a:lnTo>
                <a:lnTo>
                  <a:pt x="613" y="956"/>
                </a:lnTo>
                <a:lnTo>
                  <a:pt x="609" y="958"/>
                </a:lnTo>
                <a:lnTo>
                  <a:pt x="605" y="961"/>
                </a:lnTo>
                <a:lnTo>
                  <a:pt x="600" y="962"/>
                </a:lnTo>
                <a:lnTo>
                  <a:pt x="596" y="962"/>
                </a:lnTo>
                <a:lnTo>
                  <a:pt x="587" y="962"/>
                </a:lnTo>
                <a:lnTo>
                  <a:pt x="579" y="963"/>
                </a:lnTo>
                <a:lnTo>
                  <a:pt x="570" y="965"/>
                </a:lnTo>
                <a:lnTo>
                  <a:pt x="563" y="965"/>
                </a:lnTo>
                <a:lnTo>
                  <a:pt x="558" y="965"/>
                </a:lnTo>
                <a:lnTo>
                  <a:pt x="555" y="963"/>
                </a:lnTo>
                <a:lnTo>
                  <a:pt x="552" y="961"/>
                </a:lnTo>
                <a:lnTo>
                  <a:pt x="548" y="957"/>
                </a:lnTo>
                <a:lnTo>
                  <a:pt x="544" y="954"/>
                </a:lnTo>
                <a:lnTo>
                  <a:pt x="540" y="951"/>
                </a:lnTo>
                <a:lnTo>
                  <a:pt x="538" y="947"/>
                </a:lnTo>
                <a:lnTo>
                  <a:pt x="537" y="944"/>
                </a:lnTo>
                <a:lnTo>
                  <a:pt x="538" y="941"/>
                </a:lnTo>
                <a:lnTo>
                  <a:pt x="540" y="937"/>
                </a:lnTo>
                <a:lnTo>
                  <a:pt x="545" y="935"/>
                </a:lnTo>
                <a:lnTo>
                  <a:pt x="552" y="933"/>
                </a:lnTo>
                <a:lnTo>
                  <a:pt x="563" y="927"/>
                </a:lnTo>
                <a:lnTo>
                  <a:pt x="574" y="922"/>
                </a:lnTo>
                <a:lnTo>
                  <a:pt x="585" y="918"/>
                </a:lnTo>
                <a:lnTo>
                  <a:pt x="597" y="915"/>
                </a:lnTo>
                <a:lnTo>
                  <a:pt x="608" y="913"/>
                </a:lnTo>
                <a:lnTo>
                  <a:pt x="620" y="913"/>
                </a:lnTo>
                <a:lnTo>
                  <a:pt x="633" y="913"/>
                </a:lnTo>
                <a:lnTo>
                  <a:pt x="645" y="915"/>
                </a:lnTo>
                <a:lnTo>
                  <a:pt x="652" y="918"/>
                </a:lnTo>
                <a:lnTo>
                  <a:pt x="657" y="922"/>
                </a:lnTo>
                <a:lnTo>
                  <a:pt x="660" y="923"/>
                </a:lnTo>
                <a:lnTo>
                  <a:pt x="664" y="923"/>
                </a:lnTo>
                <a:lnTo>
                  <a:pt x="666" y="921"/>
                </a:lnTo>
                <a:lnTo>
                  <a:pt x="669" y="916"/>
                </a:lnTo>
                <a:lnTo>
                  <a:pt x="673" y="913"/>
                </a:lnTo>
                <a:lnTo>
                  <a:pt x="676" y="911"/>
                </a:lnTo>
                <a:lnTo>
                  <a:pt x="679" y="908"/>
                </a:lnTo>
                <a:lnTo>
                  <a:pt x="683" y="908"/>
                </a:lnTo>
                <a:lnTo>
                  <a:pt x="692" y="907"/>
                </a:lnTo>
                <a:lnTo>
                  <a:pt x="699" y="907"/>
                </a:lnTo>
                <a:lnTo>
                  <a:pt x="702" y="903"/>
                </a:lnTo>
                <a:lnTo>
                  <a:pt x="706" y="901"/>
                </a:lnTo>
                <a:lnTo>
                  <a:pt x="709" y="901"/>
                </a:lnTo>
                <a:lnTo>
                  <a:pt x="714" y="901"/>
                </a:lnTo>
                <a:lnTo>
                  <a:pt x="718" y="902"/>
                </a:lnTo>
                <a:lnTo>
                  <a:pt x="723" y="903"/>
                </a:lnTo>
                <a:lnTo>
                  <a:pt x="726" y="903"/>
                </a:lnTo>
                <a:lnTo>
                  <a:pt x="730" y="901"/>
                </a:lnTo>
                <a:lnTo>
                  <a:pt x="736" y="897"/>
                </a:lnTo>
                <a:lnTo>
                  <a:pt x="742" y="896"/>
                </a:lnTo>
                <a:lnTo>
                  <a:pt x="745" y="897"/>
                </a:lnTo>
                <a:lnTo>
                  <a:pt x="747" y="898"/>
                </a:lnTo>
                <a:lnTo>
                  <a:pt x="750" y="901"/>
                </a:lnTo>
                <a:lnTo>
                  <a:pt x="753" y="904"/>
                </a:lnTo>
                <a:lnTo>
                  <a:pt x="774" y="903"/>
                </a:lnTo>
                <a:lnTo>
                  <a:pt x="794" y="902"/>
                </a:lnTo>
                <a:lnTo>
                  <a:pt x="805" y="903"/>
                </a:lnTo>
                <a:lnTo>
                  <a:pt x="815" y="904"/>
                </a:lnTo>
                <a:lnTo>
                  <a:pt x="825" y="905"/>
                </a:lnTo>
                <a:lnTo>
                  <a:pt x="835" y="907"/>
                </a:lnTo>
                <a:lnTo>
                  <a:pt x="843" y="908"/>
                </a:lnTo>
                <a:lnTo>
                  <a:pt x="851" y="909"/>
                </a:lnTo>
                <a:lnTo>
                  <a:pt x="859" y="904"/>
                </a:lnTo>
                <a:lnTo>
                  <a:pt x="869" y="899"/>
                </a:lnTo>
                <a:lnTo>
                  <a:pt x="874" y="897"/>
                </a:lnTo>
                <a:lnTo>
                  <a:pt x="878" y="896"/>
                </a:lnTo>
                <a:lnTo>
                  <a:pt x="884" y="896"/>
                </a:lnTo>
                <a:lnTo>
                  <a:pt x="889" y="897"/>
                </a:lnTo>
                <a:lnTo>
                  <a:pt x="889" y="896"/>
                </a:lnTo>
                <a:lnTo>
                  <a:pt x="894" y="894"/>
                </a:lnTo>
                <a:lnTo>
                  <a:pt x="898" y="891"/>
                </a:lnTo>
                <a:lnTo>
                  <a:pt x="901" y="888"/>
                </a:lnTo>
                <a:lnTo>
                  <a:pt x="904" y="887"/>
                </a:lnTo>
                <a:lnTo>
                  <a:pt x="906" y="886"/>
                </a:lnTo>
                <a:lnTo>
                  <a:pt x="909" y="886"/>
                </a:lnTo>
                <a:lnTo>
                  <a:pt x="915" y="886"/>
                </a:lnTo>
                <a:lnTo>
                  <a:pt x="922" y="887"/>
                </a:lnTo>
                <a:lnTo>
                  <a:pt x="924" y="882"/>
                </a:lnTo>
                <a:lnTo>
                  <a:pt x="927" y="878"/>
                </a:lnTo>
                <a:lnTo>
                  <a:pt x="932" y="875"/>
                </a:lnTo>
                <a:lnTo>
                  <a:pt x="935" y="874"/>
                </a:lnTo>
                <a:lnTo>
                  <a:pt x="945" y="871"/>
                </a:lnTo>
                <a:lnTo>
                  <a:pt x="954" y="867"/>
                </a:lnTo>
                <a:lnTo>
                  <a:pt x="955" y="865"/>
                </a:lnTo>
                <a:lnTo>
                  <a:pt x="956" y="863"/>
                </a:lnTo>
                <a:lnTo>
                  <a:pt x="956" y="863"/>
                </a:lnTo>
                <a:lnTo>
                  <a:pt x="956" y="863"/>
                </a:lnTo>
                <a:lnTo>
                  <a:pt x="956" y="856"/>
                </a:lnTo>
                <a:lnTo>
                  <a:pt x="957" y="850"/>
                </a:lnTo>
                <a:lnTo>
                  <a:pt x="958" y="846"/>
                </a:lnTo>
                <a:lnTo>
                  <a:pt x="959" y="844"/>
                </a:lnTo>
                <a:lnTo>
                  <a:pt x="962" y="841"/>
                </a:lnTo>
                <a:lnTo>
                  <a:pt x="965" y="838"/>
                </a:lnTo>
                <a:lnTo>
                  <a:pt x="966" y="834"/>
                </a:lnTo>
                <a:lnTo>
                  <a:pt x="967" y="828"/>
                </a:lnTo>
                <a:lnTo>
                  <a:pt x="966" y="824"/>
                </a:lnTo>
                <a:lnTo>
                  <a:pt x="965" y="820"/>
                </a:lnTo>
                <a:lnTo>
                  <a:pt x="963" y="810"/>
                </a:lnTo>
                <a:lnTo>
                  <a:pt x="961" y="801"/>
                </a:lnTo>
                <a:lnTo>
                  <a:pt x="951" y="788"/>
                </a:lnTo>
                <a:lnTo>
                  <a:pt x="943" y="778"/>
                </a:lnTo>
                <a:lnTo>
                  <a:pt x="941" y="775"/>
                </a:lnTo>
                <a:lnTo>
                  <a:pt x="939" y="771"/>
                </a:lnTo>
                <a:lnTo>
                  <a:pt x="938" y="767"/>
                </a:lnTo>
                <a:lnTo>
                  <a:pt x="938" y="765"/>
                </a:lnTo>
                <a:lnTo>
                  <a:pt x="939" y="763"/>
                </a:lnTo>
                <a:lnTo>
                  <a:pt x="941" y="761"/>
                </a:lnTo>
                <a:lnTo>
                  <a:pt x="943" y="758"/>
                </a:lnTo>
                <a:lnTo>
                  <a:pt x="946" y="756"/>
                </a:lnTo>
                <a:lnTo>
                  <a:pt x="956" y="752"/>
                </a:lnTo>
                <a:lnTo>
                  <a:pt x="968" y="748"/>
                </a:lnTo>
                <a:lnTo>
                  <a:pt x="969" y="737"/>
                </a:lnTo>
                <a:lnTo>
                  <a:pt x="972" y="726"/>
                </a:lnTo>
                <a:lnTo>
                  <a:pt x="966" y="724"/>
                </a:lnTo>
                <a:lnTo>
                  <a:pt x="963" y="722"/>
                </a:lnTo>
                <a:lnTo>
                  <a:pt x="959" y="720"/>
                </a:lnTo>
                <a:lnTo>
                  <a:pt x="957" y="716"/>
                </a:lnTo>
                <a:lnTo>
                  <a:pt x="956" y="714"/>
                </a:lnTo>
                <a:lnTo>
                  <a:pt x="955" y="711"/>
                </a:lnTo>
                <a:lnTo>
                  <a:pt x="955" y="707"/>
                </a:lnTo>
                <a:lnTo>
                  <a:pt x="956" y="705"/>
                </a:lnTo>
                <a:lnTo>
                  <a:pt x="959" y="692"/>
                </a:lnTo>
                <a:lnTo>
                  <a:pt x="962" y="680"/>
                </a:lnTo>
                <a:lnTo>
                  <a:pt x="962" y="680"/>
                </a:lnTo>
                <a:lnTo>
                  <a:pt x="956" y="682"/>
                </a:lnTo>
                <a:lnTo>
                  <a:pt x="952" y="683"/>
                </a:lnTo>
                <a:lnTo>
                  <a:pt x="948" y="683"/>
                </a:lnTo>
                <a:lnTo>
                  <a:pt x="945" y="683"/>
                </a:lnTo>
                <a:lnTo>
                  <a:pt x="942" y="682"/>
                </a:lnTo>
                <a:lnTo>
                  <a:pt x="939" y="681"/>
                </a:lnTo>
                <a:lnTo>
                  <a:pt x="937" y="679"/>
                </a:lnTo>
                <a:lnTo>
                  <a:pt x="936" y="676"/>
                </a:lnTo>
                <a:lnTo>
                  <a:pt x="932" y="664"/>
                </a:lnTo>
                <a:lnTo>
                  <a:pt x="927" y="652"/>
                </a:lnTo>
                <a:lnTo>
                  <a:pt x="922" y="651"/>
                </a:lnTo>
                <a:lnTo>
                  <a:pt x="917" y="653"/>
                </a:lnTo>
                <a:lnTo>
                  <a:pt x="913" y="655"/>
                </a:lnTo>
                <a:lnTo>
                  <a:pt x="909" y="659"/>
                </a:lnTo>
                <a:lnTo>
                  <a:pt x="906" y="663"/>
                </a:lnTo>
                <a:lnTo>
                  <a:pt x="903" y="666"/>
                </a:lnTo>
                <a:lnTo>
                  <a:pt x="899" y="670"/>
                </a:lnTo>
                <a:lnTo>
                  <a:pt x="895" y="672"/>
                </a:lnTo>
                <a:lnTo>
                  <a:pt x="889" y="680"/>
                </a:lnTo>
                <a:lnTo>
                  <a:pt x="884" y="687"/>
                </a:lnTo>
                <a:lnTo>
                  <a:pt x="882" y="692"/>
                </a:lnTo>
                <a:lnTo>
                  <a:pt x="878" y="695"/>
                </a:lnTo>
                <a:lnTo>
                  <a:pt x="874" y="697"/>
                </a:lnTo>
                <a:lnTo>
                  <a:pt x="869" y="700"/>
                </a:lnTo>
                <a:lnTo>
                  <a:pt x="868" y="704"/>
                </a:lnTo>
                <a:lnTo>
                  <a:pt x="866" y="707"/>
                </a:lnTo>
                <a:lnTo>
                  <a:pt x="864" y="711"/>
                </a:lnTo>
                <a:lnTo>
                  <a:pt x="859" y="713"/>
                </a:lnTo>
                <a:lnTo>
                  <a:pt x="852" y="724"/>
                </a:lnTo>
                <a:lnTo>
                  <a:pt x="843" y="735"/>
                </a:lnTo>
                <a:lnTo>
                  <a:pt x="843" y="735"/>
                </a:lnTo>
                <a:lnTo>
                  <a:pt x="843" y="735"/>
                </a:lnTo>
                <a:lnTo>
                  <a:pt x="836" y="745"/>
                </a:lnTo>
                <a:lnTo>
                  <a:pt x="831" y="757"/>
                </a:lnTo>
                <a:lnTo>
                  <a:pt x="828" y="763"/>
                </a:lnTo>
                <a:lnTo>
                  <a:pt x="827" y="770"/>
                </a:lnTo>
                <a:lnTo>
                  <a:pt x="826" y="775"/>
                </a:lnTo>
                <a:lnTo>
                  <a:pt x="827" y="783"/>
                </a:lnTo>
                <a:lnTo>
                  <a:pt x="827" y="785"/>
                </a:lnTo>
                <a:lnTo>
                  <a:pt x="826" y="788"/>
                </a:lnTo>
                <a:lnTo>
                  <a:pt x="825" y="792"/>
                </a:lnTo>
                <a:lnTo>
                  <a:pt x="824" y="794"/>
                </a:lnTo>
                <a:lnTo>
                  <a:pt x="822" y="796"/>
                </a:lnTo>
                <a:lnTo>
                  <a:pt x="819" y="797"/>
                </a:lnTo>
                <a:lnTo>
                  <a:pt x="816" y="798"/>
                </a:lnTo>
                <a:lnTo>
                  <a:pt x="812" y="797"/>
                </a:lnTo>
                <a:lnTo>
                  <a:pt x="808" y="795"/>
                </a:lnTo>
                <a:lnTo>
                  <a:pt x="806" y="794"/>
                </a:lnTo>
                <a:lnTo>
                  <a:pt x="805" y="792"/>
                </a:lnTo>
                <a:lnTo>
                  <a:pt x="805" y="788"/>
                </a:lnTo>
                <a:lnTo>
                  <a:pt x="807" y="784"/>
                </a:lnTo>
                <a:lnTo>
                  <a:pt x="809" y="778"/>
                </a:lnTo>
                <a:lnTo>
                  <a:pt x="817" y="764"/>
                </a:lnTo>
                <a:lnTo>
                  <a:pt x="823" y="750"/>
                </a:lnTo>
                <a:lnTo>
                  <a:pt x="827" y="742"/>
                </a:lnTo>
                <a:lnTo>
                  <a:pt x="831" y="735"/>
                </a:lnTo>
                <a:lnTo>
                  <a:pt x="836" y="729"/>
                </a:lnTo>
                <a:lnTo>
                  <a:pt x="842" y="723"/>
                </a:lnTo>
                <a:lnTo>
                  <a:pt x="843" y="717"/>
                </a:lnTo>
                <a:lnTo>
                  <a:pt x="845" y="712"/>
                </a:lnTo>
                <a:lnTo>
                  <a:pt x="847" y="707"/>
                </a:lnTo>
                <a:lnTo>
                  <a:pt x="853" y="703"/>
                </a:lnTo>
                <a:lnTo>
                  <a:pt x="857" y="696"/>
                </a:lnTo>
                <a:lnTo>
                  <a:pt x="863" y="691"/>
                </a:lnTo>
                <a:lnTo>
                  <a:pt x="864" y="685"/>
                </a:lnTo>
                <a:lnTo>
                  <a:pt x="866" y="681"/>
                </a:lnTo>
                <a:lnTo>
                  <a:pt x="868" y="677"/>
                </a:lnTo>
                <a:lnTo>
                  <a:pt x="872" y="673"/>
                </a:lnTo>
                <a:lnTo>
                  <a:pt x="877" y="666"/>
                </a:lnTo>
                <a:lnTo>
                  <a:pt x="885" y="661"/>
                </a:lnTo>
                <a:lnTo>
                  <a:pt x="887" y="654"/>
                </a:lnTo>
                <a:lnTo>
                  <a:pt x="889" y="647"/>
                </a:lnTo>
                <a:lnTo>
                  <a:pt x="893" y="642"/>
                </a:lnTo>
                <a:lnTo>
                  <a:pt x="896" y="636"/>
                </a:lnTo>
                <a:lnTo>
                  <a:pt x="903" y="625"/>
                </a:lnTo>
                <a:lnTo>
                  <a:pt x="911" y="614"/>
                </a:lnTo>
                <a:lnTo>
                  <a:pt x="901" y="610"/>
                </a:lnTo>
                <a:lnTo>
                  <a:pt x="891" y="605"/>
                </a:lnTo>
                <a:lnTo>
                  <a:pt x="886" y="603"/>
                </a:lnTo>
                <a:lnTo>
                  <a:pt x="882" y="600"/>
                </a:lnTo>
                <a:lnTo>
                  <a:pt x="877" y="596"/>
                </a:lnTo>
                <a:lnTo>
                  <a:pt x="874" y="593"/>
                </a:lnTo>
                <a:lnTo>
                  <a:pt x="871" y="589"/>
                </a:lnTo>
                <a:lnTo>
                  <a:pt x="868" y="584"/>
                </a:lnTo>
                <a:lnTo>
                  <a:pt x="867" y="580"/>
                </a:lnTo>
                <a:lnTo>
                  <a:pt x="867" y="574"/>
                </a:lnTo>
                <a:lnTo>
                  <a:pt x="862" y="575"/>
                </a:lnTo>
                <a:lnTo>
                  <a:pt x="856" y="576"/>
                </a:lnTo>
                <a:lnTo>
                  <a:pt x="852" y="579"/>
                </a:lnTo>
                <a:lnTo>
                  <a:pt x="847" y="582"/>
                </a:lnTo>
                <a:lnTo>
                  <a:pt x="838" y="589"/>
                </a:lnTo>
                <a:lnTo>
                  <a:pt x="829" y="596"/>
                </a:lnTo>
                <a:lnTo>
                  <a:pt x="827" y="602"/>
                </a:lnTo>
                <a:lnTo>
                  <a:pt x="825" y="606"/>
                </a:lnTo>
                <a:lnTo>
                  <a:pt x="822" y="611"/>
                </a:lnTo>
                <a:lnTo>
                  <a:pt x="818" y="614"/>
                </a:lnTo>
                <a:lnTo>
                  <a:pt x="811" y="622"/>
                </a:lnTo>
                <a:lnTo>
                  <a:pt x="801" y="627"/>
                </a:lnTo>
                <a:lnTo>
                  <a:pt x="792" y="642"/>
                </a:lnTo>
                <a:lnTo>
                  <a:pt x="784" y="657"/>
                </a:lnTo>
                <a:lnTo>
                  <a:pt x="785" y="661"/>
                </a:lnTo>
                <a:lnTo>
                  <a:pt x="786" y="663"/>
                </a:lnTo>
                <a:lnTo>
                  <a:pt x="787" y="666"/>
                </a:lnTo>
                <a:lnTo>
                  <a:pt x="786" y="670"/>
                </a:lnTo>
                <a:lnTo>
                  <a:pt x="786" y="672"/>
                </a:lnTo>
                <a:lnTo>
                  <a:pt x="784" y="675"/>
                </a:lnTo>
                <a:lnTo>
                  <a:pt x="782" y="677"/>
                </a:lnTo>
                <a:lnTo>
                  <a:pt x="779" y="680"/>
                </a:lnTo>
                <a:lnTo>
                  <a:pt x="777" y="681"/>
                </a:lnTo>
                <a:lnTo>
                  <a:pt x="775" y="681"/>
                </a:lnTo>
                <a:lnTo>
                  <a:pt x="773" y="680"/>
                </a:lnTo>
                <a:lnTo>
                  <a:pt x="770" y="680"/>
                </a:lnTo>
                <a:lnTo>
                  <a:pt x="768" y="676"/>
                </a:lnTo>
                <a:lnTo>
                  <a:pt x="767" y="673"/>
                </a:lnTo>
                <a:lnTo>
                  <a:pt x="767" y="670"/>
                </a:lnTo>
                <a:lnTo>
                  <a:pt x="768" y="667"/>
                </a:lnTo>
                <a:lnTo>
                  <a:pt x="772" y="662"/>
                </a:lnTo>
                <a:lnTo>
                  <a:pt x="775" y="656"/>
                </a:lnTo>
                <a:lnTo>
                  <a:pt x="779" y="647"/>
                </a:lnTo>
                <a:lnTo>
                  <a:pt x="784" y="639"/>
                </a:lnTo>
                <a:lnTo>
                  <a:pt x="788" y="630"/>
                </a:lnTo>
                <a:lnTo>
                  <a:pt x="793" y="621"/>
                </a:lnTo>
                <a:lnTo>
                  <a:pt x="793" y="621"/>
                </a:lnTo>
                <a:lnTo>
                  <a:pt x="799" y="612"/>
                </a:lnTo>
                <a:lnTo>
                  <a:pt x="805" y="602"/>
                </a:lnTo>
                <a:lnTo>
                  <a:pt x="807" y="596"/>
                </a:lnTo>
                <a:lnTo>
                  <a:pt x="812" y="592"/>
                </a:lnTo>
                <a:lnTo>
                  <a:pt x="816" y="589"/>
                </a:lnTo>
                <a:lnTo>
                  <a:pt x="822" y="586"/>
                </a:lnTo>
                <a:lnTo>
                  <a:pt x="828" y="579"/>
                </a:lnTo>
                <a:lnTo>
                  <a:pt x="837" y="571"/>
                </a:lnTo>
                <a:lnTo>
                  <a:pt x="842" y="566"/>
                </a:lnTo>
                <a:lnTo>
                  <a:pt x="845" y="563"/>
                </a:lnTo>
                <a:lnTo>
                  <a:pt x="847" y="558"/>
                </a:lnTo>
                <a:lnTo>
                  <a:pt x="849" y="552"/>
                </a:lnTo>
                <a:lnTo>
                  <a:pt x="841" y="546"/>
                </a:lnTo>
                <a:lnTo>
                  <a:pt x="833" y="542"/>
                </a:lnTo>
                <a:lnTo>
                  <a:pt x="829" y="539"/>
                </a:lnTo>
                <a:lnTo>
                  <a:pt x="826" y="535"/>
                </a:lnTo>
                <a:lnTo>
                  <a:pt x="823" y="531"/>
                </a:lnTo>
                <a:lnTo>
                  <a:pt x="822" y="525"/>
                </a:lnTo>
                <a:lnTo>
                  <a:pt x="816" y="524"/>
                </a:lnTo>
                <a:lnTo>
                  <a:pt x="813" y="523"/>
                </a:lnTo>
                <a:lnTo>
                  <a:pt x="808" y="523"/>
                </a:lnTo>
                <a:lnTo>
                  <a:pt x="805" y="523"/>
                </a:lnTo>
                <a:lnTo>
                  <a:pt x="798" y="525"/>
                </a:lnTo>
                <a:lnTo>
                  <a:pt x="793" y="529"/>
                </a:lnTo>
                <a:lnTo>
                  <a:pt x="783" y="540"/>
                </a:lnTo>
                <a:lnTo>
                  <a:pt x="773" y="550"/>
                </a:lnTo>
                <a:lnTo>
                  <a:pt x="770" y="553"/>
                </a:lnTo>
                <a:lnTo>
                  <a:pt x="768" y="556"/>
                </a:lnTo>
                <a:lnTo>
                  <a:pt x="765" y="559"/>
                </a:lnTo>
                <a:lnTo>
                  <a:pt x="763" y="560"/>
                </a:lnTo>
                <a:lnTo>
                  <a:pt x="756" y="563"/>
                </a:lnTo>
                <a:lnTo>
                  <a:pt x="749" y="564"/>
                </a:lnTo>
                <a:lnTo>
                  <a:pt x="743" y="565"/>
                </a:lnTo>
                <a:lnTo>
                  <a:pt x="736" y="568"/>
                </a:lnTo>
                <a:lnTo>
                  <a:pt x="729" y="570"/>
                </a:lnTo>
                <a:lnTo>
                  <a:pt x="724" y="574"/>
                </a:lnTo>
                <a:lnTo>
                  <a:pt x="724" y="574"/>
                </a:lnTo>
                <a:lnTo>
                  <a:pt x="724" y="573"/>
                </a:lnTo>
                <a:lnTo>
                  <a:pt x="724" y="574"/>
                </a:lnTo>
                <a:lnTo>
                  <a:pt x="724" y="574"/>
                </a:lnTo>
                <a:lnTo>
                  <a:pt x="717" y="580"/>
                </a:lnTo>
                <a:lnTo>
                  <a:pt x="710" y="584"/>
                </a:lnTo>
                <a:lnTo>
                  <a:pt x="706" y="586"/>
                </a:lnTo>
                <a:lnTo>
                  <a:pt x="702" y="588"/>
                </a:lnTo>
                <a:lnTo>
                  <a:pt x="697" y="588"/>
                </a:lnTo>
                <a:lnTo>
                  <a:pt x="693" y="588"/>
                </a:lnTo>
                <a:lnTo>
                  <a:pt x="688" y="593"/>
                </a:lnTo>
                <a:lnTo>
                  <a:pt x="685" y="598"/>
                </a:lnTo>
                <a:lnTo>
                  <a:pt x="679" y="602"/>
                </a:lnTo>
                <a:lnTo>
                  <a:pt x="674" y="605"/>
                </a:lnTo>
                <a:lnTo>
                  <a:pt x="663" y="612"/>
                </a:lnTo>
                <a:lnTo>
                  <a:pt x="650" y="617"/>
                </a:lnTo>
                <a:lnTo>
                  <a:pt x="650" y="617"/>
                </a:lnTo>
                <a:lnTo>
                  <a:pt x="650" y="617"/>
                </a:lnTo>
                <a:lnTo>
                  <a:pt x="646" y="622"/>
                </a:lnTo>
                <a:lnTo>
                  <a:pt x="642" y="626"/>
                </a:lnTo>
                <a:lnTo>
                  <a:pt x="635" y="633"/>
                </a:lnTo>
                <a:lnTo>
                  <a:pt x="629" y="637"/>
                </a:lnTo>
                <a:lnTo>
                  <a:pt x="626" y="637"/>
                </a:lnTo>
                <a:lnTo>
                  <a:pt x="624" y="635"/>
                </a:lnTo>
                <a:lnTo>
                  <a:pt x="622" y="631"/>
                </a:lnTo>
                <a:lnTo>
                  <a:pt x="619" y="624"/>
                </a:lnTo>
                <a:lnTo>
                  <a:pt x="614" y="620"/>
                </a:lnTo>
                <a:lnTo>
                  <a:pt x="610" y="616"/>
                </a:lnTo>
                <a:lnTo>
                  <a:pt x="607" y="611"/>
                </a:lnTo>
                <a:lnTo>
                  <a:pt x="605" y="605"/>
                </a:lnTo>
                <a:lnTo>
                  <a:pt x="600" y="608"/>
                </a:lnTo>
                <a:lnTo>
                  <a:pt x="597" y="611"/>
                </a:lnTo>
                <a:lnTo>
                  <a:pt x="595" y="613"/>
                </a:lnTo>
                <a:lnTo>
                  <a:pt x="595" y="614"/>
                </a:lnTo>
                <a:lnTo>
                  <a:pt x="595" y="616"/>
                </a:lnTo>
                <a:lnTo>
                  <a:pt x="597" y="619"/>
                </a:lnTo>
                <a:lnTo>
                  <a:pt x="602" y="624"/>
                </a:lnTo>
                <a:lnTo>
                  <a:pt x="606" y="631"/>
                </a:lnTo>
                <a:lnTo>
                  <a:pt x="608" y="636"/>
                </a:lnTo>
                <a:lnTo>
                  <a:pt x="610" y="641"/>
                </a:lnTo>
                <a:lnTo>
                  <a:pt x="610" y="646"/>
                </a:lnTo>
                <a:lnTo>
                  <a:pt x="610" y="651"/>
                </a:lnTo>
                <a:lnTo>
                  <a:pt x="608" y="655"/>
                </a:lnTo>
                <a:lnTo>
                  <a:pt x="606" y="660"/>
                </a:lnTo>
                <a:lnTo>
                  <a:pt x="600" y="666"/>
                </a:lnTo>
                <a:lnTo>
                  <a:pt x="593" y="673"/>
                </a:lnTo>
                <a:lnTo>
                  <a:pt x="585" y="679"/>
                </a:lnTo>
                <a:lnTo>
                  <a:pt x="577" y="684"/>
                </a:lnTo>
                <a:lnTo>
                  <a:pt x="562" y="695"/>
                </a:lnTo>
                <a:lnTo>
                  <a:pt x="548" y="706"/>
                </a:lnTo>
                <a:lnTo>
                  <a:pt x="535" y="720"/>
                </a:lnTo>
                <a:lnTo>
                  <a:pt x="523" y="732"/>
                </a:lnTo>
                <a:lnTo>
                  <a:pt x="514" y="746"/>
                </a:lnTo>
                <a:lnTo>
                  <a:pt x="505" y="761"/>
                </a:lnTo>
                <a:lnTo>
                  <a:pt x="499" y="768"/>
                </a:lnTo>
                <a:lnTo>
                  <a:pt x="495" y="775"/>
                </a:lnTo>
                <a:lnTo>
                  <a:pt x="489" y="782"/>
                </a:lnTo>
                <a:lnTo>
                  <a:pt x="483" y="787"/>
                </a:lnTo>
                <a:lnTo>
                  <a:pt x="474" y="794"/>
                </a:lnTo>
                <a:lnTo>
                  <a:pt x="465" y="801"/>
                </a:lnTo>
                <a:lnTo>
                  <a:pt x="457" y="805"/>
                </a:lnTo>
                <a:lnTo>
                  <a:pt x="448" y="808"/>
                </a:lnTo>
                <a:lnTo>
                  <a:pt x="440" y="811"/>
                </a:lnTo>
                <a:lnTo>
                  <a:pt x="431" y="812"/>
                </a:lnTo>
                <a:lnTo>
                  <a:pt x="424" y="813"/>
                </a:lnTo>
                <a:lnTo>
                  <a:pt x="416" y="812"/>
                </a:lnTo>
                <a:lnTo>
                  <a:pt x="407" y="811"/>
                </a:lnTo>
                <a:lnTo>
                  <a:pt x="399" y="810"/>
                </a:lnTo>
                <a:lnTo>
                  <a:pt x="391" y="807"/>
                </a:lnTo>
                <a:lnTo>
                  <a:pt x="385" y="804"/>
                </a:lnTo>
                <a:lnTo>
                  <a:pt x="370" y="796"/>
                </a:lnTo>
                <a:lnTo>
                  <a:pt x="356" y="787"/>
                </a:lnTo>
                <a:lnTo>
                  <a:pt x="346" y="790"/>
                </a:lnTo>
                <a:lnTo>
                  <a:pt x="337" y="790"/>
                </a:lnTo>
                <a:lnTo>
                  <a:pt x="327" y="787"/>
                </a:lnTo>
                <a:lnTo>
                  <a:pt x="317" y="785"/>
                </a:lnTo>
                <a:lnTo>
                  <a:pt x="299" y="781"/>
                </a:lnTo>
                <a:lnTo>
                  <a:pt x="279" y="777"/>
                </a:lnTo>
                <a:lnTo>
                  <a:pt x="273" y="781"/>
                </a:lnTo>
                <a:lnTo>
                  <a:pt x="265" y="783"/>
                </a:lnTo>
                <a:lnTo>
                  <a:pt x="265" y="783"/>
                </a:lnTo>
                <a:lnTo>
                  <a:pt x="265" y="783"/>
                </a:lnTo>
                <a:lnTo>
                  <a:pt x="265" y="783"/>
                </a:lnTo>
                <a:lnTo>
                  <a:pt x="257" y="795"/>
                </a:lnTo>
                <a:lnTo>
                  <a:pt x="249" y="807"/>
                </a:lnTo>
                <a:lnTo>
                  <a:pt x="241" y="821"/>
                </a:lnTo>
                <a:lnTo>
                  <a:pt x="233" y="833"/>
                </a:lnTo>
                <a:lnTo>
                  <a:pt x="218" y="822"/>
                </a:lnTo>
                <a:lnTo>
                  <a:pt x="204" y="812"/>
                </a:lnTo>
                <a:lnTo>
                  <a:pt x="188" y="803"/>
                </a:lnTo>
                <a:lnTo>
                  <a:pt x="174" y="795"/>
                </a:lnTo>
                <a:lnTo>
                  <a:pt x="175" y="784"/>
                </a:lnTo>
                <a:lnTo>
                  <a:pt x="177" y="773"/>
                </a:lnTo>
                <a:lnTo>
                  <a:pt x="177" y="766"/>
                </a:lnTo>
                <a:lnTo>
                  <a:pt x="178" y="760"/>
                </a:lnTo>
                <a:lnTo>
                  <a:pt x="178" y="760"/>
                </a:lnTo>
                <a:lnTo>
                  <a:pt x="178" y="760"/>
                </a:lnTo>
                <a:lnTo>
                  <a:pt x="178" y="760"/>
                </a:lnTo>
                <a:lnTo>
                  <a:pt x="176" y="755"/>
                </a:lnTo>
                <a:lnTo>
                  <a:pt x="174" y="752"/>
                </a:lnTo>
                <a:lnTo>
                  <a:pt x="171" y="750"/>
                </a:lnTo>
                <a:lnTo>
                  <a:pt x="169" y="748"/>
                </a:lnTo>
                <a:lnTo>
                  <a:pt x="164" y="746"/>
                </a:lnTo>
                <a:lnTo>
                  <a:pt x="157" y="746"/>
                </a:lnTo>
                <a:lnTo>
                  <a:pt x="151" y="747"/>
                </a:lnTo>
                <a:lnTo>
                  <a:pt x="145" y="748"/>
                </a:lnTo>
                <a:lnTo>
                  <a:pt x="139" y="748"/>
                </a:lnTo>
                <a:lnTo>
                  <a:pt x="134" y="745"/>
                </a:lnTo>
                <a:lnTo>
                  <a:pt x="132" y="754"/>
                </a:lnTo>
                <a:lnTo>
                  <a:pt x="134" y="762"/>
                </a:lnTo>
                <a:lnTo>
                  <a:pt x="134" y="766"/>
                </a:lnTo>
                <a:lnTo>
                  <a:pt x="134" y="770"/>
                </a:lnTo>
                <a:lnTo>
                  <a:pt x="131" y="772"/>
                </a:lnTo>
                <a:lnTo>
                  <a:pt x="129" y="773"/>
                </a:lnTo>
                <a:lnTo>
                  <a:pt x="127" y="773"/>
                </a:lnTo>
                <a:lnTo>
                  <a:pt x="125" y="773"/>
                </a:lnTo>
                <a:lnTo>
                  <a:pt x="98" y="764"/>
                </a:lnTo>
                <a:lnTo>
                  <a:pt x="71" y="757"/>
                </a:lnTo>
                <a:lnTo>
                  <a:pt x="45" y="751"/>
                </a:lnTo>
                <a:lnTo>
                  <a:pt x="17" y="746"/>
                </a:lnTo>
                <a:lnTo>
                  <a:pt x="21" y="747"/>
                </a:lnTo>
                <a:lnTo>
                  <a:pt x="27" y="748"/>
                </a:lnTo>
                <a:lnTo>
                  <a:pt x="32" y="744"/>
                </a:lnTo>
                <a:lnTo>
                  <a:pt x="38" y="742"/>
                </a:lnTo>
                <a:lnTo>
                  <a:pt x="44" y="740"/>
                </a:lnTo>
                <a:lnTo>
                  <a:pt x="49" y="739"/>
                </a:lnTo>
                <a:lnTo>
                  <a:pt x="61" y="737"/>
                </a:lnTo>
                <a:lnTo>
                  <a:pt x="72" y="737"/>
                </a:lnTo>
                <a:lnTo>
                  <a:pt x="96" y="741"/>
                </a:lnTo>
                <a:lnTo>
                  <a:pt x="118" y="744"/>
                </a:lnTo>
                <a:lnTo>
                  <a:pt x="124" y="737"/>
                </a:lnTo>
                <a:lnTo>
                  <a:pt x="130" y="732"/>
                </a:lnTo>
                <a:lnTo>
                  <a:pt x="136" y="726"/>
                </a:lnTo>
                <a:lnTo>
                  <a:pt x="142" y="723"/>
                </a:lnTo>
                <a:lnTo>
                  <a:pt x="150" y="720"/>
                </a:lnTo>
                <a:lnTo>
                  <a:pt x="157" y="719"/>
                </a:lnTo>
                <a:lnTo>
                  <a:pt x="166" y="719"/>
                </a:lnTo>
                <a:lnTo>
                  <a:pt x="175" y="721"/>
                </a:lnTo>
                <a:lnTo>
                  <a:pt x="184" y="722"/>
                </a:lnTo>
                <a:lnTo>
                  <a:pt x="191" y="724"/>
                </a:lnTo>
                <a:lnTo>
                  <a:pt x="195" y="723"/>
                </a:lnTo>
                <a:lnTo>
                  <a:pt x="197" y="723"/>
                </a:lnTo>
                <a:lnTo>
                  <a:pt x="195" y="716"/>
                </a:lnTo>
                <a:lnTo>
                  <a:pt x="193" y="709"/>
                </a:lnTo>
                <a:lnTo>
                  <a:pt x="191" y="704"/>
                </a:lnTo>
                <a:lnTo>
                  <a:pt x="193" y="701"/>
                </a:lnTo>
                <a:lnTo>
                  <a:pt x="193" y="696"/>
                </a:lnTo>
                <a:lnTo>
                  <a:pt x="194" y="693"/>
                </a:lnTo>
                <a:lnTo>
                  <a:pt x="203" y="677"/>
                </a:lnTo>
                <a:lnTo>
                  <a:pt x="211" y="663"/>
                </a:lnTo>
                <a:lnTo>
                  <a:pt x="208" y="657"/>
                </a:lnTo>
                <a:lnTo>
                  <a:pt x="207" y="652"/>
                </a:lnTo>
                <a:lnTo>
                  <a:pt x="208" y="646"/>
                </a:lnTo>
                <a:lnTo>
                  <a:pt x="209" y="641"/>
                </a:lnTo>
                <a:lnTo>
                  <a:pt x="211" y="635"/>
                </a:lnTo>
                <a:lnTo>
                  <a:pt x="213" y="630"/>
                </a:lnTo>
                <a:lnTo>
                  <a:pt x="213" y="623"/>
                </a:lnTo>
                <a:lnTo>
                  <a:pt x="211" y="617"/>
                </a:lnTo>
                <a:lnTo>
                  <a:pt x="209" y="612"/>
                </a:lnTo>
                <a:lnTo>
                  <a:pt x="206" y="608"/>
                </a:lnTo>
                <a:lnTo>
                  <a:pt x="201" y="603"/>
                </a:lnTo>
                <a:lnTo>
                  <a:pt x="197" y="599"/>
                </a:lnTo>
                <a:lnTo>
                  <a:pt x="188" y="591"/>
                </a:lnTo>
                <a:lnTo>
                  <a:pt x="178" y="583"/>
                </a:lnTo>
                <a:lnTo>
                  <a:pt x="178" y="583"/>
                </a:lnTo>
                <a:lnTo>
                  <a:pt x="168" y="582"/>
                </a:lnTo>
                <a:lnTo>
                  <a:pt x="158" y="581"/>
                </a:lnTo>
                <a:lnTo>
                  <a:pt x="148" y="580"/>
                </a:lnTo>
                <a:lnTo>
                  <a:pt x="138" y="580"/>
                </a:lnTo>
                <a:lnTo>
                  <a:pt x="135" y="579"/>
                </a:lnTo>
                <a:lnTo>
                  <a:pt x="132" y="578"/>
                </a:lnTo>
                <a:lnTo>
                  <a:pt x="126" y="581"/>
                </a:lnTo>
                <a:lnTo>
                  <a:pt x="119" y="585"/>
                </a:lnTo>
                <a:lnTo>
                  <a:pt x="114" y="590"/>
                </a:lnTo>
                <a:lnTo>
                  <a:pt x="108" y="594"/>
                </a:lnTo>
                <a:lnTo>
                  <a:pt x="97" y="605"/>
                </a:lnTo>
                <a:lnTo>
                  <a:pt x="86" y="615"/>
                </a:lnTo>
                <a:lnTo>
                  <a:pt x="75" y="625"/>
                </a:lnTo>
                <a:lnTo>
                  <a:pt x="62" y="634"/>
                </a:lnTo>
                <a:lnTo>
                  <a:pt x="56" y="637"/>
                </a:lnTo>
                <a:lnTo>
                  <a:pt x="49" y="640"/>
                </a:lnTo>
                <a:lnTo>
                  <a:pt x="41" y="642"/>
                </a:lnTo>
                <a:lnTo>
                  <a:pt x="32" y="643"/>
                </a:lnTo>
                <a:lnTo>
                  <a:pt x="17" y="655"/>
                </a:lnTo>
                <a:lnTo>
                  <a:pt x="0" y="665"/>
                </a:lnTo>
                <a:lnTo>
                  <a:pt x="0" y="485"/>
                </a:lnTo>
                <a:lnTo>
                  <a:pt x="7" y="480"/>
                </a:lnTo>
                <a:lnTo>
                  <a:pt x="14" y="476"/>
                </a:lnTo>
                <a:lnTo>
                  <a:pt x="17" y="475"/>
                </a:lnTo>
                <a:lnTo>
                  <a:pt x="21" y="474"/>
                </a:lnTo>
                <a:lnTo>
                  <a:pt x="26" y="474"/>
                </a:lnTo>
                <a:lnTo>
                  <a:pt x="29" y="475"/>
                </a:lnTo>
                <a:lnTo>
                  <a:pt x="31" y="471"/>
                </a:lnTo>
                <a:lnTo>
                  <a:pt x="34" y="468"/>
                </a:lnTo>
                <a:lnTo>
                  <a:pt x="37" y="465"/>
                </a:lnTo>
                <a:lnTo>
                  <a:pt x="40" y="463"/>
                </a:lnTo>
                <a:lnTo>
                  <a:pt x="44" y="462"/>
                </a:lnTo>
                <a:lnTo>
                  <a:pt x="48" y="461"/>
                </a:lnTo>
                <a:lnTo>
                  <a:pt x="51" y="459"/>
                </a:lnTo>
                <a:lnTo>
                  <a:pt x="54" y="455"/>
                </a:lnTo>
                <a:lnTo>
                  <a:pt x="55" y="451"/>
                </a:lnTo>
                <a:lnTo>
                  <a:pt x="58" y="448"/>
                </a:lnTo>
                <a:lnTo>
                  <a:pt x="60" y="444"/>
                </a:lnTo>
                <a:lnTo>
                  <a:pt x="64" y="441"/>
                </a:lnTo>
                <a:lnTo>
                  <a:pt x="71" y="435"/>
                </a:lnTo>
                <a:lnTo>
                  <a:pt x="77" y="429"/>
                </a:lnTo>
                <a:lnTo>
                  <a:pt x="72" y="422"/>
                </a:lnTo>
                <a:lnTo>
                  <a:pt x="68" y="415"/>
                </a:lnTo>
                <a:lnTo>
                  <a:pt x="65" y="411"/>
                </a:lnTo>
                <a:lnTo>
                  <a:pt x="59" y="408"/>
                </a:lnTo>
                <a:lnTo>
                  <a:pt x="55" y="404"/>
                </a:lnTo>
                <a:lnTo>
                  <a:pt x="50" y="402"/>
                </a:lnTo>
                <a:lnTo>
                  <a:pt x="46" y="401"/>
                </a:lnTo>
                <a:lnTo>
                  <a:pt x="40" y="400"/>
                </a:lnTo>
                <a:lnTo>
                  <a:pt x="30" y="400"/>
                </a:lnTo>
                <a:lnTo>
                  <a:pt x="20" y="401"/>
                </a:lnTo>
                <a:lnTo>
                  <a:pt x="10" y="404"/>
                </a:lnTo>
                <a:lnTo>
                  <a:pt x="0" y="408"/>
                </a:lnTo>
                <a:lnTo>
                  <a:pt x="0" y="213"/>
                </a:lnTo>
                <a:lnTo>
                  <a:pt x="7" y="211"/>
                </a:lnTo>
                <a:lnTo>
                  <a:pt x="14" y="208"/>
                </a:lnTo>
                <a:lnTo>
                  <a:pt x="19" y="203"/>
                </a:lnTo>
                <a:lnTo>
                  <a:pt x="25" y="198"/>
                </a:lnTo>
                <a:lnTo>
                  <a:pt x="28" y="191"/>
                </a:lnTo>
                <a:lnTo>
                  <a:pt x="30" y="183"/>
                </a:lnTo>
                <a:lnTo>
                  <a:pt x="31" y="175"/>
                </a:lnTo>
                <a:lnTo>
                  <a:pt x="29" y="163"/>
                </a:lnTo>
                <a:lnTo>
                  <a:pt x="36" y="166"/>
                </a:lnTo>
                <a:lnTo>
                  <a:pt x="42" y="169"/>
                </a:lnTo>
                <a:lnTo>
                  <a:pt x="48" y="172"/>
                </a:lnTo>
                <a:lnTo>
                  <a:pt x="54" y="177"/>
                </a:lnTo>
                <a:lnTo>
                  <a:pt x="65" y="185"/>
                </a:lnTo>
                <a:lnTo>
                  <a:pt x="75" y="193"/>
                </a:lnTo>
                <a:lnTo>
                  <a:pt x="85" y="202"/>
                </a:lnTo>
                <a:lnTo>
                  <a:pt x="96" y="209"/>
                </a:lnTo>
                <a:lnTo>
                  <a:pt x="102" y="211"/>
                </a:lnTo>
                <a:lnTo>
                  <a:pt x="108" y="212"/>
                </a:lnTo>
                <a:lnTo>
                  <a:pt x="115" y="213"/>
                </a:lnTo>
                <a:lnTo>
                  <a:pt x="122" y="213"/>
                </a:lnTo>
                <a:lnTo>
                  <a:pt x="126" y="213"/>
                </a:lnTo>
                <a:lnTo>
                  <a:pt x="129" y="213"/>
                </a:lnTo>
                <a:lnTo>
                  <a:pt x="132" y="209"/>
                </a:lnTo>
                <a:lnTo>
                  <a:pt x="136" y="206"/>
                </a:lnTo>
                <a:lnTo>
                  <a:pt x="138" y="204"/>
                </a:lnTo>
                <a:lnTo>
                  <a:pt x="140" y="203"/>
                </a:lnTo>
                <a:lnTo>
                  <a:pt x="144" y="203"/>
                </a:lnTo>
                <a:lnTo>
                  <a:pt x="146" y="203"/>
                </a:lnTo>
                <a:lnTo>
                  <a:pt x="161" y="201"/>
                </a:lnTo>
                <a:lnTo>
                  <a:pt x="177" y="199"/>
                </a:lnTo>
                <a:lnTo>
                  <a:pt x="185" y="199"/>
                </a:lnTo>
                <a:lnTo>
                  <a:pt x="193" y="199"/>
                </a:lnTo>
                <a:lnTo>
                  <a:pt x="197" y="196"/>
                </a:lnTo>
                <a:lnTo>
                  <a:pt x="203" y="192"/>
                </a:lnTo>
                <a:lnTo>
                  <a:pt x="203" y="192"/>
                </a:lnTo>
                <a:lnTo>
                  <a:pt x="203" y="192"/>
                </a:lnTo>
                <a:lnTo>
                  <a:pt x="206" y="187"/>
                </a:lnTo>
                <a:lnTo>
                  <a:pt x="210" y="183"/>
                </a:lnTo>
                <a:lnTo>
                  <a:pt x="215" y="181"/>
                </a:lnTo>
                <a:lnTo>
                  <a:pt x="220" y="180"/>
                </a:lnTo>
                <a:lnTo>
                  <a:pt x="226" y="180"/>
                </a:lnTo>
                <a:lnTo>
                  <a:pt x="230" y="179"/>
                </a:lnTo>
                <a:lnTo>
                  <a:pt x="236" y="178"/>
                </a:lnTo>
                <a:lnTo>
                  <a:pt x="240" y="176"/>
                </a:lnTo>
                <a:lnTo>
                  <a:pt x="255" y="170"/>
                </a:lnTo>
                <a:lnTo>
                  <a:pt x="269" y="166"/>
                </a:lnTo>
                <a:lnTo>
                  <a:pt x="277" y="163"/>
                </a:lnTo>
                <a:lnTo>
                  <a:pt x="284" y="160"/>
                </a:lnTo>
                <a:lnTo>
                  <a:pt x="291" y="157"/>
                </a:lnTo>
                <a:lnTo>
                  <a:pt x="297" y="152"/>
                </a:lnTo>
                <a:lnTo>
                  <a:pt x="296" y="147"/>
                </a:lnTo>
                <a:lnTo>
                  <a:pt x="296" y="141"/>
                </a:lnTo>
                <a:lnTo>
                  <a:pt x="296" y="136"/>
                </a:lnTo>
                <a:lnTo>
                  <a:pt x="297" y="131"/>
                </a:lnTo>
                <a:lnTo>
                  <a:pt x="299" y="127"/>
                </a:lnTo>
                <a:lnTo>
                  <a:pt x="301" y="122"/>
                </a:lnTo>
                <a:lnTo>
                  <a:pt x="305" y="118"/>
                </a:lnTo>
                <a:lnTo>
                  <a:pt x="309" y="115"/>
                </a:lnTo>
                <a:lnTo>
                  <a:pt x="317" y="103"/>
                </a:lnTo>
                <a:lnTo>
                  <a:pt x="326" y="92"/>
                </a:lnTo>
                <a:lnTo>
                  <a:pt x="331" y="86"/>
                </a:lnTo>
                <a:lnTo>
                  <a:pt x="337" y="79"/>
                </a:lnTo>
                <a:lnTo>
                  <a:pt x="346" y="76"/>
                </a:lnTo>
                <a:lnTo>
                  <a:pt x="354" y="70"/>
                </a:lnTo>
                <a:lnTo>
                  <a:pt x="361" y="64"/>
                </a:lnTo>
                <a:lnTo>
                  <a:pt x="369" y="57"/>
                </a:lnTo>
                <a:lnTo>
                  <a:pt x="377" y="51"/>
                </a:lnTo>
                <a:lnTo>
                  <a:pt x="385" y="45"/>
                </a:lnTo>
                <a:lnTo>
                  <a:pt x="393" y="40"/>
                </a:lnTo>
                <a:lnTo>
                  <a:pt x="403" y="36"/>
                </a:lnTo>
                <a:lnTo>
                  <a:pt x="413" y="31"/>
                </a:lnTo>
                <a:lnTo>
                  <a:pt x="421" y="26"/>
                </a:lnTo>
                <a:lnTo>
                  <a:pt x="431" y="21"/>
                </a:lnTo>
                <a:lnTo>
                  <a:pt x="441" y="16"/>
                </a:lnTo>
                <a:lnTo>
                  <a:pt x="457" y="10"/>
                </a:lnTo>
                <a:lnTo>
                  <a:pt x="474" y="6"/>
                </a:lnTo>
                <a:lnTo>
                  <a:pt x="474" y="6"/>
                </a:lnTo>
                <a:lnTo>
                  <a:pt x="474" y="6"/>
                </a:lnTo>
                <a:lnTo>
                  <a:pt x="474" y="6"/>
                </a:lnTo>
                <a:lnTo>
                  <a:pt x="475" y="6"/>
                </a:lnTo>
                <a:lnTo>
                  <a:pt x="482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40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7742 w 8709"/>
              <a:gd name="T1" fmla="*/ 9 h 4892"/>
              <a:gd name="T2" fmla="*/ 8199 w 8709"/>
              <a:gd name="T3" fmla="*/ 178 h 4892"/>
              <a:gd name="T4" fmla="*/ 8597 w 8709"/>
              <a:gd name="T5" fmla="*/ 463 h 4892"/>
              <a:gd name="T6" fmla="*/ 8283 w 8709"/>
              <a:gd name="T7" fmla="*/ 756 h 4892"/>
              <a:gd name="T8" fmla="*/ 8474 w 8709"/>
              <a:gd name="T9" fmla="*/ 776 h 4892"/>
              <a:gd name="T10" fmla="*/ 8239 w 8709"/>
              <a:gd name="T11" fmla="*/ 1037 h 4892"/>
              <a:gd name="T12" fmla="*/ 8422 w 8709"/>
              <a:gd name="T13" fmla="*/ 1104 h 4892"/>
              <a:gd name="T14" fmla="*/ 8503 w 8709"/>
              <a:gd name="T15" fmla="*/ 1227 h 4892"/>
              <a:gd name="T16" fmla="*/ 8573 w 8709"/>
              <a:gd name="T17" fmla="*/ 1246 h 4892"/>
              <a:gd name="T18" fmla="*/ 41 w 8709"/>
              <a:gd name="T19" fmla="*/ 4870 h 4892"/>
              <a:gd name="T20" fmla="*/ 45 w 8709"/>
              <a:gd name="T21" fmla="*/ 4317 h 4892"/>
              <a:gd name="T22" fmla="*/ 178 w 8709"/>
              <a:gd name="T23" fmla="*/ 3978 h 4892"/>
              <a:gd name="T24" fmla="*/ 116 w 8709"/>
              <a:gd name="T25" fmla="*/ 3514 h 4892"/>
              <a:gd name="T26" fmla="*/ 167 w 8709"/>
              <a:gd name="T27" fmla="*/ 3433 h 4892"/>
              <a:gd name="T28" fmla="*/ 780 w 8709"/>
              <a:gd name="T29" fmla="*/ 3384 h 4892"/>
              <a:gd name="T30" fmla="*/ 773 w 8709"/>
              <a:gd name="T31" fmla="*/ 3296 h 4892"/>
              <a:gd name="T32" fmla="*/ 1248 w 8709"/>
              <a:gd name="T33" fmla="*/ 3318 h 4892"/>
              <a:gd name="T34" fmla="*/ 1428 w 8709"/>
              <a:gd name="T35" fmla="*/ 3105 h 4892"/>
              <a:gd name="T36" fmla="*/ 1594 w 8709"/>
              <a:gd name="T37" fmla="*/ 2799 h 4892"/>
              <a:gd name="T38" fmla="*/ 2046 w 8709"/>
              <a:gd name="T39" fmla="*/ 2594 h 4892"/>
              <a:gd name="T40" fmla="*/ 2540 w 8709"/>
              <a:gd name="T41" fmla="*/ 2775 h 4892"/>
              <a:gd name="T42" fmla="*/ 2539 w 8709"/>
              <a:gd name="T43" fmla="*/ 2512 h 4892"/>
              <a:gd name="T44" fmla="*/ 2928 w 8709"/>
              <a:gd name="T45" fmla="*/ 2439 h 4892"/>
              <a:gd name="T46" fmla="*/ 3165 w 8709"/>
              <a:gd name="T47" fmla="*/ 2267 h 4892"/>
              <a:gd name="T48" fmla="*/ 2896 w 8709"/>
              <a:gd name="T49" fmla="*/ 2095 h 4892"/>
              <a:gd name="T50" fmla="*/ 2955 w 8709"/>
              <a:gd name="T51" fmla="*/ 1870 h 4892"/>
              <a:gd name="T52" fmla="*/ 3442 w 8709"/>
              <a:gd name="T53" fmla="*/ 1990 h 4892"/>
              <a:gd name="T54" fmla="*/ 3780 w 8709"/>
              <a:gd name="T55" fmla="*/ 1995 h 4892"/>
              <a:gd name="T56" fmla="*/ 3966 w 8709"/>
              <a:gd name="T57" fmla="*/ 1888 h 4892"/>
              <a:gd name="T58" fmla="*/ 4178 w 8709"/>
              <a:gd name="T59" fmla="*/ 2051 h 4892"/>
              <a:gd name="T60" fmla="*/ 4391 w 8709"/>
              <a:gd name="T61" fmla="*/ 2192 h 4892"/>
              <a:gd name="T62" fmla="*/ 4495 w 8709"/>
              <a:gd name="T63" fmla="*/ 2213 h 4892"/>
              <a:gd name="T64" fmla="*/ 4515 w 8709"/>
              <a:gd name="T65" fmla="*/ 2213 h 4892"/>
              <a:gd name="T66" fmla="*/ 4717 w 8709"/>
              <a:gd name="T67" fmla="*/ 2235 h 4892"/>
              <a:gd name="T68" fmla="*/ 5014 w 8709"/>
              <a:gd name="T69" fmla="*/ 2427 h 4892"/>
              <a:gd name="T70" fmla="*/ 5023 w 8709"/>
              <a:gd name="T71" fmla="*/ 2198 h 4892"/>
              <a:gd name="T72" fmla="*/ 5239 w 8709"/>
              <a:gd name="T73" fmla="*/ 2493 h 4892"/>
              <a:gd name="T74" fmla="*/ 5402 w 8709"/>
              <a:gd name="T75" fmla="*/ 2281 h 4892"/>
              <a:gd name="T76" fmla="*/ 5698 w 8709"/>
              <a:gd name="T77" fmla="*/ 2134 h 4892"/>
              <a:gd name="T78" fmla="*/ 5688 w 8709"/>
              <a:gd name="T79" fmla="*/ 1885 h 4892"/>
              <a:gd name="T80" fmla="*/ 5033 w 8709"/>
              <a:gd name="T81" fmla="*/ 1983 h 4892"/>
              <a:gd name="T82" fmla="*/ 5524 w 8709"/>
              <a:gd name="T83" fmla="*/ 1596 h 4892"/>
              <a:gd name="T84" fmla="*/ 5405 w 8709"/>
              <a:gd name="T85" fmla="*/ 1158 h 4892"/>
              <a:gd name="T86" fmla="*/ 5545 w 8709"/>
              <a:gd name="T87" fmla="*/ 834 h 4892"/>
              <a:gd name="T88" fmla="*/ 5617 w 8709"/>
              <a:gd name="T89" fmla="*/ 1171 h 4892"/>
              <a:gd name="T90" fmla="*/ 5980 w 8709"/>
              <a:gd name="T91" fmla="*/ 1247 h 4892"/>
              <a:gd name="T92" fmla="*/ 5830 w 8709"/>
              <a:gd name="T93" fmla="*/ 1415 h 4892"/>
              <a:gd name="T94" fmla="*/ 6022 w 8709"/>
              <a:gd name="T95" fmla="*/ 1513 h 4892"/>
              <a:gd name="T96" fmla="*/ 6419 w 8709"/>
              <a:gd name="T97" fmla="*/ 1404 h 4892"/>
              <a:gd name="T98" fmla="*/ 6192 w 8709"/>
              <a:gd name="T99" fmla="*/ 1115 h 4892"/>
              <a:gd name="T100" fmla="*/ 6055 w 8709"/>
              <a:gd name="T101" fmla="*/ 817 h 4892"/>
              <a:gd name="T102" fmla="*/ 5574 w 8709"/>
              <a:gd name="T103" fmla="*/ 474 h 4892"/>
              <a:gd name="T104" fmla="*/ 5682 w 8709"/>
              <a:gd name="T105" fmla="*/ 304 h 4892"/>
              <a:gd name="T106" fmla="*/ 5948 w 8709"/>
              <a:gd name="T107" fmla="*/ 400 h 4892"/>
              <a:gd name="T108" fmla="*/ 5951 w 8709"/>
              <a:gd name="T109" fmla="*/ 314 h 4892"/>
              <a:gd name="T110" fmla="*/ 5988 w 8709"/>
              <a:gd name="T111" fmla="*/ 229 h 4892"/>
              <a:gd name="T112" fmla="*/ 6330 w 8709"/>
              <a:gd name="T113" fmla="*/ 489 h 4892"/>
              <a:gd name="T114" fmla="*/ 6616 w 8709"/>
              <a:gd name="T115" fmla="*/ 757 h 4892"/>
              <a:gd name="T116" fmla="*/ 6748 w 8709"/>
              <a:gd name="T117" fmla="*/ 549 h 4892"/>
              <a:gd name="T118" fmla="*/ 6934 w 8709"/>
              <a:gd name="T119" fmla="*/ 361 h 4892"/>
              <a:gd name="T120" fmla="*/ 7115 w 8709"/>
              <a:gd name="T121" fmla="*/ 435 h 4892"/>
              <a:gd name="T122" fmla="*/ 7338 w 8709"/>
              <a:gd name="T123" fmla="*/ 459 h 4892"/>
              <a:gd name="T124" fmla="*/ 7291 w 8709"/>
              <a:gd name="T125" fmla="*/ 160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09" h="4892">
                <a:moveTo>
                  <a:pt x="7210" y="0"/>
                </a:moveTo>
                <a:lnTo>
                  <a:pt x="7257" y="0"/>
                </a:lnTo>
                <a:lnTo>
                  <a:pt x="7260" y="6"/>
                </a:lnTo>
                <a:lnTo>
                  <a:pt x="7263" y="15"/>
                </a:lnTo>
                <a:lnTo>
                  <a:pt x="7265" y="24"/>
                </a:lnTo>
                <a:lnTo>
                  <a:pt x="7267" y="32"/>
                </a:lnTo>
                <a:lnTo>
                  <a:pt x="7270" y="42"/>
                </a:lnTo>
                <a:lnTo>
                  <a:pt x="7273" y="41"/>
                </a:lnTo>
                <a:lnTo>
                  <a:pt x="7276" y="42"/>
                </a:lnTo>
                <a:lnTo>
                  <a:pt x="7279" y="45"/>
                </a:lnTo>
                <a:lnTo>
                  <a:pt x="7282" y="47"/>
                </a:lnTo>
                <a:lnTo>
                  <a:pt x="7284" y="50"/>
                </a:lnTo>
                <a:lnTo>
                  <a:pt x="7287" y="57"/>
                </a:lnTo>
                <a:lnTo>
                  <a:pt x="7289" y="64"/>
                </a:lnTo>
                <a:lnTo>
                  <a:pt x="7292" y="71"/>
                </a:lnTo>
                <a:lnTo>
                  <a:pt x="7294" y="78"/>
                </a:lnTo>
                <a:lnTo>
                  <a:pt x="7296" y="81"/>
                </a:lnTo>
                <a:lnTo>
                  <a:pt x="7298" y="85"/>
                </a:lnTo>
                <a:lnTo>
                  <a:pt x="7301" y="88"/>
                </a:lnTo>
                <a:lnTo>
                  <a:pt x="7305" y="90"/>
                </a:lnTo>
                <a:lnTo>
                  <a:pt x="7313" y="98"/>
                </a:lnTo>
                <a:lnTo>
                  <a:pt x="7319" y="109"/>
                </a:lnTo>
                <a:lnTo>
                  <a:pt x="7324" y="112"/>
                </a:lnTo>
                <a:lnTo>
                  <a:pt x="7328" y="116"/>
                </a:lnTo>
                <a:lnTo>
                  <a:pt x="7331" y="116"/>
                </a:lnTo>
                <a:lnTo>
                  <a:pt x="7334" y="116"/>
                </a:lnTo>
                <a:lnTo>
                  <a:pt x="7337" y="116"/>
                </a:lnTo>
                <a:lnTo>
                  <a:pt x="7341" y="115"/>
                </a:lnTo>
                <a:lnTo>
                  <a:pt x="7347" y="110"/>
                </a:lnTo>
                <a:lnTo>
                  <a:pt x="7353" y="106"/>
                </a:lnTo>
                <a:lnTo>
                  <a:pt x="7358" y="100"/>
                </a:lnTo>
                <a:lnTo>
                  <a:pt x="7364" y="93"/>
                </a:lnTo>
                <a:lnTo>
                  <a:pt x="7367" y="87"/>
                </a:lnTo>
                <a:lnTo>
                  <a:pt x="7371" y="79"/>
                </a:lnTo>
                <a:lnTo>
                  <a:pt x="7373" y="71"/>
                </a:lnTo>
                <a:lnTo>
                  <a:pt x="7373" y="62"/>
                </a:lnTo>
                <a:lnTo>
                  <a:pt x="7373" y="50"/>
                </a:lnTo>
                <a:lnTo>
                  <a:pt x="7369" y="38"/>
                </a:lnTo>
                <a:lnTo>
                  <a:pt x="7365" y="27"/>
                </a:lnTo>
                <a:lnTo>
                  <a:pt x="7359" y="16"/>
                </a:lnTo>
                <a:lnTo>
                  <a:pt x="7341" y="0"/>
                </a:lnTo>
                <a:lnTo>
                  <a:pt x="7466" y="0"/>
                </a:lnTo>
                <a:lnTo>
                  <a:pt x="7493" y="19"/>
                </a:lnTo>
                <a:lnTo>
                  <a:pt x="7511" y="20"/>
                </a:lnTo>
                <a:lnTo>
                  <a:pt x="7528" y="20"/>
                </a:lnTo>
                <a:lnTo>
                  <a:pt x="7546" y="21"/>
                </a:lnTo>
                <a:lnTo>
                  <a:pt x="7564" y="22"/>
                </a:lnTo>
                <a:lnTo>
                  <a:pt x="7565" y="22"/>
                </a:lnTo>
                <a:lnTo>
                  <a:pt x="7581" y="15"/>
                </a:lnTo>
                <a:lnTo>
                  <a:pt x="7595" y="7"/>
                </a:lnTo>
                <a:lnTo>
                  <a:pt x="7600" y="0"/>
                </a:lnTo>
                <a:lnTo>
                  <a:pt x="7691" y="0"/>
                </a:lnTo>
                <a:lnTo>
                  <a:pt x="7704" y="1"/>
                </a:lnTo>
                <a:lnTo>
                  <a:pt x="7716" y="2"/>
                </a:lnTo>
                <a:lnTo>
                  <a:pt x="7723" y="4"/>
                </a:lnTo>
                <a:lnTo>
                  <a:pt x="7730" y="5"/>
                </a:lnTo>
                <a:lnTo>
                  <a:pt x="7735" y="7"/>
                </a:lnTo>
                <a:lnTo>
                  <a:pt x="7742" y="9"/>
                </a:lnTo>
                <a:lnTo>
                  <a:pt x="7742" y="9"/>
                </a:lnTo>
                <a:lnTo>
                  <a:pt x="7752" y="11"/>
                </a:lnTo>
                <a:lnTo>
                  <a:pt x="7762" y="14"/>
                </a:lnTo>
                <a:lnTo>
                  <a:pt x="7767" y="15"/>
                </a:lnTo>
                <a:lnTo>
                  <a:pt x="7772" y="15"/>
                </a:lnTo>
                <a:lnTo>
                  <a:pt x="7777" y="14"/>
                </a:lnTo>
                <a:lnTo>
                  <a:pt x="7783" y="11"/>
                </a:lnTo>
                <a:lnTo>
                  <a:pt x="7787" y="0"/>
                </a:lnTo>
                <a:lnTo>
                  <a:pt x="7862" y="0"/>
                </a:lnTo>
                <a:lnTo>
                  <a:pt x="7864" y="11"/>
                </a:lnTo>
                <a:lnTo>
                  <a:pt x="7866" y="22"/>
                </a:lnTo>
                <a:lnTo>
                  <a:pt x="7870" y="34"/>
                </a:lnTo>
                <a:lnTo>
                  <a:pt x="7874" y="45"/>
                </a:lnTo>
                <a:lnTo>
                  <a:pt x="7884" y="48"/>
                </a:lnTo>
                <a:lnTo>
                  <a:pt x="7895" y="52"/>
                </a:lnTo>
                <a:lnTo>
                  <a:pt x="7895" y="52"/>
                </a:lnTo>
                <a:lnTo>
                  <a:pt x="7904" y="51"/>
                </a:lnTo>
                <a:lnTo>
                  <a:pt x="7911" y="52"/>
                </a:lnTo>
                <a:lnTo>
                  <a:pt x="7916" y="56"/>
                </a:lnTo>
                <a:lnTo>
                  <a:pt x="7922" y="59"/>
                </a:lnTo>
                <a:lnTo>
                  <a:pt x="7931" y="70"/>
                </a:lnTo>
                <a:lnTo>
                  <a:pt x="7940" y="80"/>
                </a:lnTo>
                <a:lnTo>
                  <a:pt x="7947" y="89"/>
                </a:lnTo>
                <a:lnTo>
                  <a:pt x="7955" y="98"/>
                </a:lnTo>
                <a:lnTo>
                  <a:pt x="7962" y="107"/>
                </a:lnTo>
                <a:lnTo>
                  <a:pt x="7970" y="116"/>
                </a:lnTo>
                <a:lnTo>
                  <a:pt x="7976" y="109"/>
                </a:lnTo>
                <a:lnTo>
                  <a:pt x="7983" y="105"/>
                </a:lnTo>
                <a:lnTo>
                  <a:pt x="7990" y="101"/>
                </a:lnTo>
                <a:lnTo>
                  <a:pt x="7995" y="100"/>
                </a:lnTo>
                <a:lnTo>
                  <a:pt x="8001" y="100"/>
                </a:lnTo>
                <a:lnTo>
                  <a:pt x="8006" y="100"/>
                </a:lnTo>
                <a:lnTo>
                  <a:pt x="8012" y="102"/>
                </a:lnTo>
                <a:lnTo>
                  <a:pt x="8017" y="105"/>
                </a:lnTo>
                <a:lnTo>
                  <a:pt x="8037" y="120"/>
                </a:lnTo>
                <a:lnTo>
                  <a:pt x="8056" y="133"/>
                </a:lnTo>
                <a:lnTo>
                  <a:pt x="8065" y="138"/>
                </a:lnTo>
                <a:lnTo>
                  <a:pt x="8072" y="145"/>
                </a:lnTo>
                <a:lnTo>
                  <a:pt x="8080" y="152"/>
                </a:lnTo>
                <a:lnTo>
                  <a:pt x="8085" y="160"/>
                </a:lnTo>
                <a:lnTo>
                  <a:pt x="8099" y="178"/>
                </a:lnTo>
                <a:lnTo>
                  <a:pt x="8111" y="196"/>
                </a:lnTo>
                <a:lnTo>
                  <a:pt x="8111" y="196"/>
                </a:lnTo>
                <a:lnTo>
                  <a:pt x="8115" y="203"/>
                </a:lnTo>
                <a:lnTo>
                  <a:pt x="8121" y="210"/>
                </a:lnTo>
                <a:lnTo>
                  <a:pt x="8127" y="217"/>
                </a:lnTo>
                <a:lnTo>
                  <a:pt x="8135" y="221"/>
                </a:lnTo>
                <a:lnTo>
                  <a:pt x="8142" y="223"/>
                </a:lnTo>
                <a:lnTo>
                  <a:pt x="8147" y="226"/>
                </a:lnTo>
                <a:lnTo>
                  <a:pt x="8159" y="226"/>
                </a:lnTo>
                <a:lnTo>
                  <a:pt x="8167" y="223"/>
                </a:lnTo>
                <a:lnTo>
                  <a:pt x="8175" y="220"/>
                </a:lnTo>
                <a:lnTo>
                  <a:pt x="8182" y="214"/>
                </a:lnTo>
                <a:lnTo>
                  <a:pt x="8186" y="209"/>
                </a:lnTo>
                <a:lnTo>
                  <a:pt x="8191" y="201"/>
                </a:lnTo>
                <a:lnTo>
                  <a:pt x="8194" y="192"/>
                </a:lnTo>
                <a:lnTo>
                  <a:pt x="8197" y="183"/>
                </a:lnTo>
                <a:lnTo>
                  <a:pt x="8199" y="178"/>
                </a:lnTo>
                <a:lnTo>
                  <a:pt x="8201" y="175"/>
                </a:lnTo>
                <a:lnTo>
                  <a:pt x="8205" y="163"/>
                </a:lnTo>
                <a:lnTo>
                  <a:pt x="8209" y="152"/>
                </a:lnTo>
                <a:lnTo>
                  <a:pt x="8213" y="141"/>
                </a:lnTo>
                <a:lnTo>
                  <a:pt x="8217" y="130"/>
                </a:lnTo>
                <a:lnTo>
                  <a:pt x="8216" y="111"/>
                </a:lnTo>
                <a:lnTo>
                  <a:pt x="8214" y="92"/>
                </a:lnTo>
                <a:lnTo>
                  <a:pt x="8214" y="83"/>
                </a:lnTo>
                <a:lnTo>
                  <a:pt x="8214" y="73"/>
                </a:lnTo>
                <a:lnTo>
                  <a:pt x="8216" y="65"/>
                </a:lnTo>
                <a:lnTo>
                  <a:pt x="8221" y="56"/>
                </a:lnTo>
                <a:lnTo>
                  <a:pt x="8224" y="44"/>
                </a:lnTo>
                <a:lnTo>
                  <a:pt x="8227" y="31"/>
                </a:lnTo>
                <a:lnTo>
                  <a:pt x="8226" y="27"/>
                </a:lnTo>
                <a:lnTo>
                  <a:pt x="8225" y="24"/>
                </a:lnTo>
                <a:lnTo>
                  <a:pt x="8225" y="19"/>
                </a:lnTo>
                <a:lnTo>
                  <a:pt x="8226" y="16"/>
                </a:lnTo>
                <a:lnTo>
                  <a:pt x="8227" y="8"/>
                </a:lnTo>
                <a:lnTo>
                  <a:pt x="8230" y="0"/>
                </a:lnTo>
                <a:lnTo>
                  <a:pt x="8318" y="0"/>
                </a:lnTo>
                <a:lnTo>
                  <a:pt x="8320" y="6"/>
                </a:lnTo>
                <a:lnTo>
                  <a:pt x="8330" y="2"/>
                </a:lnTo>
                <a:lnTo>
                  <a:pt x="8341" y="1"/>
                </a:lnTo>
                <a:lnTo>
                  <a:pt x="8346" y="2"/>
                </a:lnTo>
                <a:lnTo>
                  <a:pt x="8351" y="4"/>
                </a:lnTo>
                <a:lnTo>
                  <a:pt x="8356" y="7"/>
                </a:lnTo>
                <a:lnTo>
                  <a:pt x="8361" y="11"/>
                </a:lnTo>
                <a:lnTo>
                  <a:pt x="8361" y="11"/>
                </a:lnTo>
                <a:lnTo>
                  <a:pt x="8369" y="14"/>
                </a:lnTo>
                <a:lnTo>
                  <a:pt x="8376" y="16"/>
                </a:lnTo>
                <a:lnTo>
                  <a:pt x="8381" y="47"/>
                </a:lnTo>
                <a:lnTo>
                  <a:pt x="8388" y="78"/>
                </a:lnTo>
                <a:lnTo>
                  <a:pt x="8396" y="109"/>
                </a:lnTo>
                <a:lnTo>
                  <a:pt x="8406" y="139"/>
                </a:lnTo>
                <a:lnTo>
                  <a:pt x="8418" y="169"/>
                </a:lnTo>
                <a:lnTo>
                  <a:pt x="8430" y="198"/>
                </a:lnTo>
                <a:lnTo>
                  <a:pt x="8444" y="227"/>
                </a:lnTo>
                <a:lnTo>
                  <a:pt x="8460" y="254"/>
                </a:lnTo>
                <a:lnTo>
                  <a:pt x="8478" y="281"/>
                </a:lnTo>
                <a:lnTo>
                  <a:pt x="8495" y="308"/>
                </a:lnTo>
                <a:lnTo>
                  <a:pt x="8514" y="332"/>
                </a:lnTo>
                <a:lnTo>
                  <a:pt x="8535" y="357"/>
                </a:lnTo>
                <a:lnTo>
                  <a:pt x="8557" y="380"/>
                </a:lnTo>
                <a:lnTo>
                  <a:pt x="8580" y="401"/>
                </a:lnTo>
                <a:lnTo>
                  <a:pt x="8603" y="422"/>
                </a:lnTo>
                <a:lnTo>
                  <a:pt x="8628" y="441"/>
                </a:lnTo>
                <a:lnTo>
                  <a:pt x="8624" y="444"/>
                </a:lnTo>
                <a:lnTo>
                  <a:pt x="8620" y="448"/>
                </a:lnTo>
                <a:lnTo>
                  <a:pt x="8615" y="450"/>
                </a:lnTo>
                <a:lnTo>
                  <a:pt x="8610" y="453"/>
                </a:lnTo>
                <a:lnTo>
                  <a:pt x="8610" y="452"/>
                </a:lnTo>
                <a:lnTo>
                  <a:pt x="8610" y="452"/>
                </a:lnTo>
                <a:lnTo>
                  <a:pt x="8610" y="452"/>
                </a:lnTo>
                <a:lnTo>
                  <a:pt x="8610" y="452"/>
                </a:lnTo>
                <a:lnTo>
                  <a:pt x="8610" y="453"/>
                </a:lnTo>
                <a:lnTo>
                  <a:pt x="8610" y="455"/>
                </a:lnTo>
                <a:lnTo>
                  <a:pt x="8610" y="457"/>
                </a:lnTo>
                <a:lnTo>
                  <a:pt x="8597" y="463"/>
                </a:lnTo>
                <a:lnTo>
                  <a:pt x="8584" y="471"/>
                </a:lnTo>
                <a:lnTo>
                  <a:pt x="8573" y="479"/>
                </a:lnTo>
                <a:lnTo>
                  <a:pt x="8563" y="489"/>
                </a:lnTo>
                <a:lnTo>
                  <a:pt x="8554" y="499"/>
                </a:lnTo>
                <a:lnTo>
                  <a:pt x="8545" y="510"/>
                </a:lnTo>
                <a:lnTo>
                  <a:pt x="8538" y="521"/>
                </a:lnTo>
                <a:lnTo>
                  <a:pt x="8531" y="533"/>
                </a:lnTo>
                <a:lnTo>
                  <a:pt x="8525" y="542"/>
                </a:lnTo>
                <a:lnTo>
                  <a:pt x="8521" y="551"/>
                </a:lnTo>
                <a:lnTo>
                  <a:pt x="8515" y="561"/>
                </a:lnTo>
                <a:lnTo>
                  <a:pt x="8510" y="571"/>
                </a:lnTo>
                <a:lnTo>
                  <a:pt x="8503" y="580"/>
                </a:lnTo>
                <a:lnTo>
                  <a:pt x="8496" y="588"/>
                </a:lnTo>
                <a:lnTo>
                  <a:pt x="8489" y="595"/>
                </a:lnTo>
                <a:lnTo>
                  <a:pt x="8480" y="602"/>
                </a:lnTo>
                <a:lnTo>
                  <a:pt x="8470" y="608"/>
                </a:lnTo>
                <a:lnTo>
                  <a:pt x="8460" y="612"/>
                </a:lnTo>
                <a:lnTo>
                  <a:pt x="8455" y="624"/>
                </a:lnTo>
                <a:lnTo>
                  <a:pt x="8452" y="635"/>
                </a:lnTo>
                <a:lnTo>
                  <a:pt x="8449" y="639"/>
                </a:lnTo>
                <a:lnTo>
                  <a:pt x="8444" y="641"/>
                </a:lnTo>
                <a:lnTo>
                  <a:pt x="8441" y="643"/>
                </a:lnTo>
                <a:lnTo>
                  <a:pt x="8436" y="644"/>
                </a:lnTo>
                <a:lnTo>
                  <a:pt x="8429" y="645"/>
                </a:lnTo>
                <a:lnTo>
                  <a:pt x="8420" y="644"/>
                </a:lnTo>
                <a:lnTo>
                  <a:pt x="8412" y="644"/>
                </a:lnTo>
                <a:lnTo>
                  <a:pt x="8403" y="644"/>
                </a:lnTo>
                <a:lnTo>
                  <a:pt x="8399" y="644"/>
                </a:lnTo>
                <a:lnTo>
                  <a:pt x="8395" y="645"/>
                </a:lnTo>
                <a:lnTo>
                  <a:pt x="8391" y="646"/>
                </a:lnTo>
                <a:lnTo>
                  <a:pt x="8388" y="649"/>
                </a:lnTo>
                <a:lnTo>
                  <a:pt x="8384" y="652"/>
                </a:lnTo>
                <a:lnTo>
                  <a:pt x="8381" y="656"/>
                </a:lnTo>
                <a:lnTo>
                  <a:pt x="8380" y="657"/>
                </a:lnTo>
                <a:lnTo>
                  <a:pt x="8378" y="659"/>
                </a:lnTo>
                <a:lnTo>
                  <a:pt x="8374" y="659"/>
                </a:lnTo>
                <a:lnTo>
                  <a:pt x="8372" y="657"/>
                </a:lnTo>
                <a:lnTo>
                  <a:pt x="8365" y="661"/>
                </a:lnTo>
                <a:lnTo>
                  <a:pt x="8358" y="663"/>
                </a:lnTo>
                <a:lnTo>
                  <a:pt x="8354" y="664"/>
                </a:lnTo>
                <a:lnTo>
                  <a:pt x="8351" y="664"/>
                </a:lnTo>
                <a:lnTo>
                  <a:pt x="8348" y="664"/>
                </a:lnTo>
                <a:lnTo>
                  <a:pt x="8343" y="662"/>
                </a:lnTo>
                <a:lnTo>
                  <a:pt x="8339" y="674"/>
                </a:lnTo>
                <a:lnTo>
                  <a:pt x="8334" y="686"/>
                </a:lnTo>
                <a:lnTo>
                  <a:pt x="8330" y="699"/>
                </a:lnTo>
                <a:lnTo>
                  <a:pt x="8323" y="710"/>
                </a:lnTo>
                <a:lnTo>
                  <a:pt x="8316" y="720"/>
                </a:lnTo>
                <a:lnTo>
                  <a:pt x="8308" y="729"/>
                </a:lnTo>
                <a:lnTo>
                  <a:pt x="8302" y="733"/>
                </a:lnTo>
                <a:lnTo>
                  <a:pt x="8296" y="736"/>
                </a:lnTo>
                <a:lnTo>
                  <a:pt x="8291" y="740"/>
                </a:lnTo>
                <a:lnTo>
                  <a:pt x="8284" y="743"/>
                </a:lnTo>
                <a:lnTo>
                  <a:pt x="8282" y="746"/>
                </a:lnTo>
                <a:lnTo>
                  <a:pt x="8281" y="750"/>
                </a:lnTo>
                <a:lnTo>
                  <a:pt x="8281" y="753"/>
                </a:lnTo>
                <a:lnTo>
                  <a:pt x="8282" y="755"/>
                </a:lnTo>
                <a:lnTo>
                  <a:pt x="8283" y="756"/>
                </a:lnTo>
                <a:lnTo>
                  <a:pt x="8286" y="758"/>
                </a:lnTo>
                <a:lnTo>
                  <a:pt x="8289" y="760"/>
                </a:lnTo>
                <a:lnTo>
                  <a:pt x="8293" y="761"/>
                </a:lnTo>
                <a:lnTo>
                  <a:pt x="8306" y="752"/>
                </a:lnTo>
                <a:lnTo>
                  <a:pt x="8321" y="744"/>
                </a:lnTo>
                <a:lnTo>
                  <a:pt x="8336" y="737"/>
                </a:lnTo>
                <a:lnTo>
                  <a:pt x="8351" y="732"/>
                </a:lnTo>
                <a:lnTo>
                  <a:pt x="8382" y="722"/>
                </a:lnTo>
                <a:lnTo>
                  <a:pt x="8414" y="714"/>
                </a:lnTo>
                <a:lnTo>
                  <a:pt x="8422" y="712"/>
                </a:lnTo>
                <a:lnTo>
                  <a:pt x="8429" y="710"/>
                </a:lnTo>
                <a:lnTo>
                  <a:pt x="8434" y="707"/>
                </a:lnTo>
                <a:lnTo>
                  <a:pt x="8439" y="705"/>
                </a:lnTo>
                <a:lnTo>
                  <a:pt x="8444" y="704"/>
                </a:lnTo>
                <a:lnTo>
                  <a:pt x="8450" y="704"/>
                </a:lnTo>
                <a:lnTo>
                  <a:pt x="8460" y="704"/>
                </a:lnTo>
                <a:lnTo>
                  <a:pt x="8471" y="706"/>
                </a:lnTo>
                <a:lnTo>
                  <a:pt x="8474" y="704"/>
                </a:lnTo>
                <a:lnTo>
                  <a:pt x="8478" y="704"/>
                </a:lnTo>
                <a:lnTo>
                  <a:pt x="8491" y="696"/>
                </a:lnTo>
                <a:lnTo>
                  <a:pt x="8504" y="689"/>
                </a:lnTo>
                <a:lnTo>
                  <a:pt x="8504" y="689"/>
                </a:lnTo>
                <a:lnTo>
                  <a:pt x="8506" y="683"/>
                </a:lnTo>
                <a:lnTo>
                  <a:pt x="8510" y="679"/>
                </a:lnTo>
                <a:lnTo>
                  <a:pt x="8513" y="675"/>
                </a:lnTo>
                <a:lnTo>
                  <a:pt x="8518" y="672"/>
                </a:lnTo>
                <a:lnTo>
                  <a:pt x="8525" y="665"/>
                </a:lnTo>
                <a:lnTo>
                  <a:pt x="8533" y="659"/>
                </a:lnTo>
                <a:lnTo>
                  <a:pt x="8541" y="652"/>
                </a:lnTo>
                <a:lnTo>
                  <a:pt x="8549" y="646"/>
                </a:lnTo>
                <a:lnTo>
                  <a:pt x="8552" y="644"/>
                </a:lnTo>
                <a:lnTo>
                  <a:pt x="8558" y="643"/>
                </a:lnTo>
                <a:lnTo>
                  <a:pt x="8562" y="643"/>
                </a:lnTo>
                <a:lnTo>
                  <a:pt x="8568" y="644"/>
                </a:lnTo>
                <a:lnTo>
                  <a:pt x="8574" y="644"/>
                </a:lnTo>
                <a:lnTo>
                  <a:pt x="8580" y="645"/>
                </a:lnTo>
                <a:lnTo>
                  <a:pt x="8584" y="647"/>
                </a:lnTo>
                <a:lnTo>
                  <a:pt x="8588" y="650"/>
                </a:lnTo>
                <a:lnTo>
                  <a:pt x="8590" y="653"/>
                </a:lnTo>
                <a:lnTo>
                  <a:pt x="8589" y="657"/>
                </a:lnTo>
                <a:lnTo>
                  <a:pt x="8587" y="663"/>
                </a:lnTo>
                <a:lnTo>
                  <a:pt x="8582" y="671"/>
                </a:lnTo>
                <a:lnTo>
                  <a:pt x="8574" y="683"/>
                </a:lnTo>
                <a:lnTo>
                  <a:pt x="8567" y="696"/>
                </a:lnTo>
                <a:lnTo>
                  <a:pt x="8558" y="707"/>
                </a:lnTo>
                <a:lnTo>
                  <a:pt x="8549" y="719"/>
                </a:lnTo>
                <a:lnTo>
                  <a:pt x="8538" y="727"/>
                </a:lnTo>
                <a:lnTo>
                  <a:pt x="8526" y="736"/>
                </a:lnTo>
                <a:lnTo>
                  <a:pt x="8514" y="744"/>
                </a:lnTo>
                <a:lnTo>
                  <a:pt x="8500" y="751"/>
                </a:lnTo>
                <a:lnTo>
                  <a:pt x="8492" y="752"/>
                </a:lnTo>
                <a:lnTo>
                  <a:pt x="8484" y="752"/>
                </a:lnTo>
                <a:lnTo>
                  <a:pt x="8481" y="753"/>
                </a:lnTo>
                <a:lnTo>
                  <a:pt x="8478" y="756"/>
                </a:lnTo>
                <a:lnTo>
                  <a:pt x="8475" y="760"/>
                </a:lnTo>
                <a:lnTo>
                  <a:pt x="8475" y="766"/>
                </a:lnTo>
                <a:lnTo>
                  <a:pt x="8475" y="772"/>
                </a:lnTo>
                <a:lnTo>
                  <a:pt x="8474" y="776"/>
                </a:lnTo>
                <a:lnTo>
                  <a:pt x="8471" y="780"/>
                </a:lnTo>
                <a:lnTo>
                  <a:pt x="8468" y="783"/>
                </a:lnTo>
                <a:lnTo>
                  <a:pt x="8460" y="788"/>
                </a:lnTo>
                <a:lnTo>
                  <a:pt x="8453" y="795"/>
                </a:lnTo>
                <a:lnTo>
                  <a:pt x="8453" y="798"/>
                </a:lnTo>
                <a:lnTo>
                  <a:pt x="8453" y="801"/>
                </a:lnTo>
                <a:lnTo>
                  <a:pt x="8452" y="804"/>
                </a:lnTo>
                <a:lnTo>
                  <a:pt x="8451" y="805"/>
                </a:lnTo>
                <a:lnTo>
                  <a:pt x="8446" y="808"/>
                </a:lnTo>
                <a:lnTo>
                  <a:pt x="8442" y="811"/>
                </a:lnTo>
                <a:lnTo>
                  <a:pt x="8438" y="813"/>
                </a:lnTo>
                <a:lnTo>
                  <a:pt x="8433" y="815"/>
                </a:lnTo>
                <a:lnTo>
                  <a:pt x="8429" y="818"/>
                </a:lnTo>
                <a:lnTo>
                  <a:pt x="8426" y="823"/>
                </a:lnTo>
                <a:lnTo>
                  <a:pt x="8422" y="830"/>
                </a:lnTo>
                <a:lnTo>
                  <a:pt x="8418" y="834"/>
                </a:lnTo>
                <a:lnTo>
                  <a:pt x="8414" y="835"/>
                </a:lnTo>
                <a:lnTo>
                  <a:pt x="8411" y="836"/>
                </a:lnTo>
                <a:lnTo>
                  <a:pt x="8406" y="836"/>
                </a:lnTo>
                <a:lnTo>
                  <a:pt x="8402" y="835"/>
                </a:lnTo>
                <a:lnTo>
                  <a:pt x="8382" y="850"/>
                </a:lnTo>
                <a:lnTo>
                  <a:pt x="8362" y="864"/>
                </a:lnTo>
                <a:lnTo>
                  <a:pt x="8352" y="871"/>
                </a:lnTo>
                <a:lnTo>
                  <a:pt x="8341" y="876"/>
                </a:lnTo>
                <a:lnTo>
                  <a:pt x="8330" y="882"/>
                </a:lnTo>
                <a:lnTo>
                  <a:pt x="8319" y="886"/>
                </a:lnTo>
                <a:lnTo>
                  <a:pt x="8310" y="889"/>
                </a:lnTo>
                <a:lnTo>
                  <a:pt x="8301" y="894"/>
                </a:lnTo>
                <a:lnTo>
                  <a:pt x="8296" y="906"/>
                </a:lnTo>
                <a:lnTo>
                  <a:pt x="8291" y="916"/>
                </a:lnTo>
                <a:lnTo>
                  <a:pt x="8288" y="922"/>
                </a:lnTo>
                <a:lnTo>
                  <a:pt x="8283" y="926"/>
                </a:lnTo>
                <a:lnTo>
                  <a:pt x="8278" y="929"/>
                </a:lnTo>
                <a:lnTo>
                  <a:pt x="8272" y="933"/>
                </a:lnTo>
                <a:lnTo>
                  <a:pt x="8273" y="933"/>
                </a:lnTo>
                <a:lnTo>
                  <a:pt x="8270" y="939"/>
                </a:lnTo>
                <a:lnTo>
                  <a:pt x="8268" y="945"/>
                </a:lnTo>
                <a:lnTo>
                  <a:pt x="8266" y="948"/>
                </a:lnTo>
                <a:lnTo>
                  <a:pt x="8265" y="952"/>
                </a:lnTo>
                <a:lnTo>
                  <a:pt x="8263" y="955"/>
                </a:lnTo>
                <a:lnTo>
                  <a:pt x="8260" y="957"/>
                </a:lnTo>
                <a:lnTo>
                  <a:pt x="8254" y="961"/>
                </a:lnTo>
                <a:lnTo>
                  <a:pt x="8248" y="964"/>
                </a:lnTo>
                <a:lnTo>
                  <a:pt x="8248" y="971"/>
                </a:lnTo>
                <a:lnTo>
                  <a:pt x="8248" y="977"/>
                </a:lnTo>
                <a:lnTo>
                  <a:pt x="8245" y="982"/>
                </a:lnTo>
                <a:lnTo>
                  <a:pt x="8242" y="987"/>
                </a:lnTo>
                <a:lnTo>
                  <a:pt x="8235" y="996"/>
                </a:lnTo>
                <a:lnTo>
                  <a:pt x="8229" y="1005"/>
                </a:lnTo>
                <a:lnTo>
                  <a:pt x="8229" y="1008"/>
                </a:lnTo>
                <a:lnTo>
                  <a:pt x="8230" y="1012"/>
                </a:lnTo>
                <a:lnTo>
                  <a:pt x="8230" y="1012"/>
                </a:lnTo>
                <a:lnTo>
                  <a:pt x="8230" y="1012"/>
                </a:lnTo>
                <a:lnTo>
                  <a:pt x="8234" y="1018"/>
                </a:lnTo>
                <a:lnTo>
                  <a:pt x="8238" y="1025"/>
                </a:lnTo>
                <a:lnTo>
                  <a:pt x="8239" y="1029"/>
                </a:lnTo>
                <a:lnTo>
                  <a:pt x="8239" y="1033"/>
                </a:lnTo>
                <a:lnTo>
                  <a:pt x="8239" y="1037"/>
                </a:lnTo>
                <a:lnTo>
                  <a:pt x="8236" y="1040"/>
                </a:lnTo>
                <a:lnTo>
                  <a:pt x="8239" y="1047"/>
                </a:lnTo>
                <a:lnTo>
                  <a:pt x="8242" y="1052"/>
                </a:lnTo>
                <a:lnTo>
                  <a:pt x="8245" y="1056"/>
                </a:lnTo>
                <a:lnTo>
                  <a:pt x="8250" y="1060"/>
                </a:lnTo>
                <a:lnTo>
                  <a:pt x="8258" y="1068"/>
                </a:lnTo>
                <a:lnTo>
                  <a:pt x="8266" y="1076"/>
                </a:lnTo>
                <a:lnTo>
                  <a:pt x="8285" y="1082"/>
                </a:lnTo>
                <a:lnTo>
                  <a:pt x="8299" y="1086"/>
                </a:lnTo>
                <a:lnTo>
                  <a:pt x="8304" y="1088"/>
                </a:lnTo>
                <a:lnTo>
                  <a:pt x="8308" y="1090"/>
                </a:lnTo>
                <a:lnTo>
                  <a:pt x="8311" y="1093"/>
                </a:lnTo>
                <a:lnTo>
                  <a:pt x="8313" y="1096"/>
                </a:lnTo>
                <a:lnTo>
                  <a:pt x="8314" y="1098"/>
                </a:lnTo>
                <a:lnTo>
                  <a:pt x="8313" y="1102"/>
                </a:lnTo>
                <a:lnTo>
                  <a:pt x="8313" y="1106"/>
                </a:lnTo>
                <a:lnTo>
                  <a:pt x="8311" y="1110"/>
                </a:lnTo>
                <a:lnTo>
                  <a:pt x="8304" y="1120"/>
                </a:lnTo>
                <a:lnTo>
                  <a:pt x="8294" y="1133"/>
                </a:lnTo>
                <a:lnTo>
                  <a:pt x="8301" y="1145"/>
                </a:lnTo>
                <a:lnTo>
                  <a:pt x="8306" y="1157"/>
                </a:lnTo>
                <a:lnTo>
                  <a:pt x="8313" y="1155"/>
                </a:lnTo>
                <a:lnTo>
                  <a:pt x="8319" y="1155"/>
                </a:lnTo>
                <a:lnTo>
                  <a:pt x="8323" y="1155"/>
                </a:lnTo>
                <a:lnTo>
                  <a:pt x="8326" y="1156"/>
                </a:lnTo>
                <a:lnTo>
                  <a:pt x="8330" y="1158"/>
                </a:lnTo>
                <a:lnTo>
                  <a:pt x="8332" y="1160"/>
                </a:lnTo>
                <a:lnTo>
                  <a:pt x="8334" y="1164"/>
                </a:lnTo>
                <a:lnTo>
                  <a:pt x="8336" y="1167"/>
                </a:lnTo>
                <a:lnTo>
                  <a:pt x="8341" y="1183"/>
                </a:lnTo>
                <a:lnTo>
                  <a:pt x="8348" y="1196"/>
                </a:lnTo>
                <a:lnTo>
                  <a:pt x="8348" y="1196"/>
                </a:lnTo>
                <a:lnTo>
                  <a:pt x="8351" y="1190"/>
                </a:lnTo>
                <a:lnTo>
                  <a:pt x="8354" y="1186"/>
                </a:lnTo>
                <a:lnTo>
                  <a:pt x="8359" y="1183"/>
                </a:lnTo>
                <a:lnTo>
                  <a:pt x="8362" y="1180"/>
                </a:lnTo>
                <a:lnTo>
                  <a:pt x="8365" y="1179"/>
                </a:lnTo>
                <a:lnTo>
                  <a:pt x="8369" y="1179"/>
                </a:lnTo>
                <a:lnTo>
                  <a:pt x="8372" y="1180"/>
                </a:lnTo>
                <a:lnTo>
                  <a:pt x="8375" y="1181"/>
                </a:lnTo>
                <a:lnTo>
                  <a:pt x="8388" y="1190"/>
                </a:lnTo>
                <a:lnTo>
                  <a:pt x="8400" y="1200"/>
                </a:lnTo>
                <a:lnTo>
                  <a:pt x="8405" y="1197"/>
                </a:lnTo>
                <a:lnTo>
                  <a:pt x="8410" y="1191"/>
                </a:lnTo>
                <a:lnTo>
                  <a:pt x="8412" y="1187"/>
                </a:lnTo>
                <a:lnTo>
                  <a:pt x="8413" y="1181"/>
                </a:lnTo>
                <a:lnTo>
                  <a:pt x="8413" y="1175"/>
                </a:lnTo>
                <a:lnTo>
                  <a:pt x="8414" y="1169"/>
                </a:lnTo>
                <a:lnTo>
                  <a:pt x="8416" y="1164"/>
                </a:lnTo>
                <a:lnTo>
                  <a:pt x="8419" y="1159"/>
                </a:lnTo>
                <a:lnTo>
                  <a:pt x="8419" y="1147"/>
                </a:lnTo>
                <a:lnTo>
                  <a:pt x="8418" y="1136"/>
                </a:lnTo>
                <a:lnTo>
                  <a:pt x="8419" y="1130"/>
                </a:lnTo>
                <a:lnTo>
                  <a:pt x="8420" y="1125"/>
                </a:lnTo>
                <a:lnTo>
                  <a:pt x="8422" y="1119"/>
                </a:lnTo>
                <a:lnTo>
                  <a:pt x="8425" y="1114"/>
                </a:lnTo>
                <a:lnTo>
                  <a:pt x="8423" y="1109"/>
                </a:lnTo>
                <a:lnTo>
                  <a:pt x="8422" y="1104"/>
                </a:lnTo>
                <a:lnTo>
                  <a:pt x="8423" y="1099"/>
                </a:lnTo>
                <a:lnTo>
                  <a:pt x="8425" y="1095"/>
                </a:lnTo>
                <a:lnTo>
                  <a:pt x="8426" y="1078"/>
                </a:lnTo>
                <a:lnTo>
                  <a:pt x="8428" y="1062"/>
                </a:lnTo>
                <a:lnTo>
                  <a:pt x="8428" y="1062"/>
                </a:lnTo>
                <a:lnTo>
                  <a:pt x="8428" y="1062"/>
                </a:lnTo>
                <a:lnTo>
                  <a:pt x="8426" y="1046"/>
                </a:lnTo>
                <a:lnTo>
                  <a:pt x="8424" y="1032"/>
                </a:lnTo>
                <a:lnTo>
                  <a:pt x="8422" y="1024"/>
                </a:lnTo>
                <a:lnTo>
                  <a:pt x="8420" y="1017"/>
                </a:lnTo>
                <a:lnTo>
                  <a:pt x="8415" y="1011"/>
                </a:lnTo>
                <a:lnTo>
                  <a:pt x="8411" y="1004"/>
                </a:lnTo>
                <a:lnTo>
                  <a:pt x="8409" y="1001"/>
                </a:lnTo>
                <a:lnTo>
                  <a:pt x="8406" y="997"/>
                </a:lnTo>
                <a:lnTo>
                  <a:pt x="8405" y="994"/>
                </a:lnTo>
                <a:lnTo>
                  <a:pt x="8405" y="989"/>
                </a:lnTo>
                <a:lnTo>
                  <a:pt x="8406" y="986"/>
                </a:lnTo>
                <a:lnTo>
                  <a:pt x="8409" y="984"/>
                </a:lnTo>
                <a:lnTo>
                  <a:pt x="8411" y="981"/>
                </a:lnTo>
                <a:lnTo>
                  <a:pt x="8415" y="978"/>
                </a:lnTo>
                <a:lnTo>
                  <a:pt x="8420" y="978"/>
                </a:lnTo>
                <a:lnTo>
                  <a:pt x="8423" y="978"/>
                </a:lnTo>
                <a:lnTo>
                  <a:pt x="8425" y="981"/>
                </a:lnTo>
                <a:lnTo>
                  <a:pt x="8428" y="983"/>
                </a:lnTo>
                <a:lnTo>
                  <a:pt x="8430" y="989"/>
                </a:lnTo>
                <a:lnTo>
                  <a:pt x="8431" y="996"/>
                </a:lnTo>
                <a:lnTo>
                  <a:pt x="8432" y="1015"/>
                </a:lnTo>
                <a:lnTo>
                  <a:pt x="8436" y="1034"/>
                </a:lnTo>
                <a:lnTo>
                  <a:pt x="8439" y="1044"/>
                </a:lnTo>
                <a:lnTo>
                  <a:pt x="8439" y="1053"/>
                </a:lnTo>
                <a:lnTo>
                  <a:pt x="8439" y="1063"/>
                </a:lnTo>
                <a:lnTo>
                  <a:pt x="8436" y="1073"/>
                </a:lnTo>
                <a:lnTo>
                  <a:pt x="8440" y="1079"/>
                </a:lnTo>
                <a:lnTo>
                  <a:pt x="8441" y="1085"/>
                </a:lnTo>
                <a:lnTo>
                  <a:pt x="8441" y="1092"/>
                </a:lnTo>
                <a:lnTo>
                  <a:pt x="8440" y="1099"/>
                </a:lnTo>
                <a:lnTo>
                  <a:pt x="8439" y="1109"/>
                </a:lnTo>
                <a:lnTo>
                  <a:pt x="8438" y="1119"/>
                </a:lnTo>
                <a:lnTo>
                  <a:pt x="8440" y="1125"/>
                </a:lnTo>
                <a:lnTo>
                  <a:pt x="8441" y="1130"/>
                </a:lnTo>
                <a:lnTo>
                  <a:pt x="8441" y="1136"/>
                </a:lnTo>
                <a:lnTo>
                  <a:pt x="8441" y="1142"/>
                </a:lnTo>
                <a:lnTo>
                  <a:pt x="8439" y="1153"/>
                </a:lnTo>
                <a:lnTo>
                  <a:pt x="8435" y="1163"/>
                </a:lnTo>
                <a:lnTo>
                  <a:pt x="8439" y="1170"/>
                </a:lnTo>
                <a:lnTo>
                  <a:pt x="8440" y="1178"/>
                </a:lnTo>
                <a:lnTo>
                  <a:pt x="8441" y="1186"/>
                </a:lnTo>
                <a:lnTo>
                  <a:pt x="8442" y="1195"/>
                </a:lnTo>
                <a:lnTo>
                  <a:pt x="8442" y="1210"/>
                </a:lnTo>
                <a:lnTo>
                  <a:pt x="8442" y="1226"/>
                </a:lnTo>
                <a:lnTo>
                  <a:pt x="8455" y="1224"/>
                </a:lnTo>
                <a:lnTo>
                  <a:pt x="8468" y="1221"/>
                </a:lnTo>
                <a:lnTo>
                  <a:pt x="8473" y="1220"/>
                </a:lnTo>
                <a:lnTo>
                  <a:pt x="8480" y="1220"/>
                </a:lnTo>
                <a:lnTo>
                  <a:pt x="8486" y="1221"/>
                </a:lnTo>
                <a:lnTo>
                  <a:pt x="8492" y="1223"/>
                </a:lnTo>
                <a:lnTo>
                  <a:pt x="8499" y="1224"/>
                </a:lnTo>
                <a:lnTo>
                  <a:pt x="8503" y="1227"/>
                </a:lnTo>
                <a:lnTo>
                  <a:pt x="8508" y="1231"/>
                </a:lnTo>
                <a:lnTo>
                  <a:pt x="8511" y="1236"/>
                </a:lnTo>
                <a:lnTo>
                  <a:pt x="8516" y="1231"/>
                </a:lnTo>
                <a:lnTo>
                  <a:pt x="8521" y="1226"/>
                </a:lnTo>
                <a:lnTo>
                  <a:pt x="8524" y="1220"/>
                </a:lnTo>
                <a:lnTo>
                  <a:pt x="8526" y="1215"/>
                </a:lnTo>
                <a:lnTo>
                  <a:pt x="8530" y="1203"/>
                </a:lnTo>
                <a:lnTo>
                  <a:pt x="8533" y="1189"/>
                </a:lnTo>
                <a:lnTo>
                  <a:pt x="8532" y="1183"/>
                </a:lnTo>
                <a:lnTo>
                  <a:pt x="8531" y="1176"/>
                </a:lnTo>
                <a:lnTo>
                  <a:pt x="8532" y="1169"/>
                </a:lnTo>
                <a:lnTo>
                  <a:pt x="8532" y="1164"/>
                </a:lnTo>
                <a:lnTo>
                  <a:pt x="8535" y="1150"/>
                </a:lnTo>
                <a:lnTo>
                  <a:pt x="8541" y="1138"/>
                </a:lnTo>
                <a:lnTo>
                  <a:pt x="8540" y="1128"/>
                </a:lnTo>
                <a:lnTo>
                  <a:pt x="8540" y="1118"/>
                </a:lnTo>
                <a:lnTo>
                  <a:pt x="8539" y="1108"/>
                </a:lnTo>
                <a:lnTo>
                  <a:pt x="8538" y="1098"/>
                </a:lnTo>
                <a:lnTo>
                  <a:pt x="8534" y="1096"/>
                </a:lnTo>
                <a:lnTo>
                  <a:pt x="8531" y="1094"/>
                </a:lnTo>
                <a:lnTo>
                  <a:pt x="8529" y="1092"/>
                </a:lnTo>
                <a:lnTo>
                  <a:pt x="8526" y="1088"/>
                </a:lnTo>
                <a:lnTo>
                  <a:pt x="8525" y="1085"/>
                </a:lnTo>
                <a:lnTo>
                  <a:pt x="8525" y="1082"/>
                </a:lnTo>
                <a:lnTo>
                  <a:pt x="8525" y="1077"/>
                </a:lnTo>
                <a:lnTo>
                  <a:pt x="8526" y="1073"/>
                </a:lnTo>
                <a:lnTo>
                  <a:pt x="8529" y="1072"/>
                </a:lnTo>
                <a:lnTo>
                  <a:pt x="8531" y="1069"/>
                </a:lnTo>
                <a:lnTo>
                  <a:pt x="8533" y="1068"/>
                </a:lnTo>
                <a:lnTo>
                  <a:pt x="8536" y="1067"/>
                </a:lnTo>
                <a:lnTo>
                  <a:pt x="8541" y="1069"/>
                </a:lnTo>
                <a:lnTo>
                  <a:pt x="8543" y="1072"/>
                </a:lnTo>
                <a:lnTo>
                  <a:pt x="8545" y="1075"/>
                </a:lnTo>
                <a:lnTo>
                  <a:pt x="8546" y="1078"/>
                </a:lnTo>
                <a:lnTo>
                  <a:pt x="8546" y="1085"/>
                </a:lnTo>
                <a:lnTo>
                  <a:pt x="8546" y="1093"/>
                </a:lnTo>
                <a:lnTo>
                  <a:pt x="8549" y="1105"/>
                </a:lnTo>
                <a:lnTo>
                  <a:pt x="8550" y="1116"/>
                </a:lnTo>
                <a:lnTo>
                  <a:pt x="8552" y="1128"/>
                </a:lnTo>
                <a:lnTo>
                  <a:pt x="8553" y="1140"/>
                </a:lnTo>
                <a:lnTo>
                  <a:pt x="8553" y="1140"/>
                </a:lnTo>
                <a:lnTo>
                  <a:pt x="8552" y="1147"/>
                </a:lnTo>
                <a:lnTo>
                  <a:pt x="8552" y="1154"/>
                </a:lnTo>
                <a:lnTo>
                  <a:pt x="8553" y="1160"/>
                </a:lnTo>
                <a:lnTo>
                  <a:pt x="8554" y="1167"/>
                </a:lnTo>
                <a:lnTo>
                  <a:pt x="8555" y="1174"/>
                </a:lnTo>
                <a:lnTo>
                  <a:pt x="8554" y="1180"/>
                </a:lnTo>
                <a:lnTo>
                  <a:pt x="8552" y="1187"/>
                </a:lnTo>
                <a:lnTo>
                  <a:pt x="8548" y="1194"/>
                </a:lnTo>
                <a:lnTo>
                  <a:pt x="8546" y="1206"/>
                </a:lnTo>
                <a:lnTo>
                  <a:pt x="8543" y="1219"/>
                </a:lnTo>
                <a:lnTo>
                  <a:pt x="8542" y="1226"/>
                </a:lnTo>
                <a:lnTo>
                  <a:pt x="8541" y="1233"/>
                </a:lnTo>
                <a:lnTo>
                  <a:pt x="8542" y="1239"/>
                </a:lnTo>
                <a:lnTo>
                  <a:pt x="8544" y="1246"/>
                </a:lnTo>
                <a:lnTo>
                  <a:pt x="8555" y="1246"/>
                </a:lnTo>
                <a:lnTo>
                  <a:pt x="8568" y="1245"/>
                </a:lnTo>
                <a:lnTo>
                  <a:pt x="8573" y="1246"/>
                </a:lnTo>
                <a:lnTo>
                  <a:pt x="8579" y="1247"/>
                </a:lnTo>
                <a:lnTo>
                  <a:pt x="8584" y="1249"/>
                </a:lnTo>
                <a:lnTo>
                  <a:pt x="8590" y="1254"/>
                </a:lnTo>
                <a:lnTo>
                  <a:pt x="8595" y="1251"/>
                </a:lnTo>
                <a:lnTo>
                  <a:pt x="8600" y="1250"/>
                </a:lnTo>
                <a:lnTo>
                  <a:pt x="8604" y="1247"/>
                </a:lnTo>
                <a:lnTo>
                  <a:pt x="8608" y="1245"/>
                </a:lnTo>
                <a:lnTo>
                  <a:pt x="8612" y="1238"/>
                </a:lnTo>
                <a:lnTo>
                  <a:pt x="8615" y="1230"/>
                </a:lnTo>
                <a:lnTo>
                  <a:pt x="8619" y="1214"/>
                </a:lnTo>
                <a:lnTo>
                  <a:pt x="8621" y="1197"/>
                </a:lnTo>
                <a:lnTo>
                  <a:pt x="8621" y="1191"/>
                </a:lnTo>
                <a:lnTo>
                  <a:pt x="8621" y="1187"/>
                </a:lnTo>
                <a:lnTo>
                  <a:pt x="8622" y="1184"/>
                </a:lnTo>
                <a:lnTo>
                  <a:pt x="8624" y="1179"/>
                </a:lnTo>
                <a:lnTo>
                  <a:pt x="8629" y="1173"/>
                </a:lnTo>
                <a:lnTo>
                  <a:pt x="8634" y="1167"/>
                </a:lnTo>
                <a:lnTo>
                  <a:pt x="8640" y="1160"/>
                </a:lnTo>
                <a:lnTo>
                  <a:pt x="8645" y="1155"/>
                </a:lnTo>
                <a:lnTo>
                  <a:pt x="8650" y="1148"/>
                </a:lnTo>
                <a:lnTo>
                  <a:pt x="8653" y="1140"/>
                </a:lnTo>
                <a:lnTo>
                  <a:pt x="8653" y="1140"/>
                </a:lnTo>
                <a:lnTo>
                  <a:pt x="8653" y="1140"/>
                </a:lnTo>
                <a:lnTo>
                  <a:pt x="8653" y="1140"/>
                </a:lnTo>
                <a:lnTo>
                  <a:pt x="8653" y="1140"/>
                </a:lnTo>
                <a:lnTo>
                  <a:pt x="8655" y="1130"/>
                </a:lnTo>
                <a:lnTo>
                  <a:pt x="8660" y="1120"/>
                </a:lnTo>
                <a:lnTo>
                  <a:pt x="8662" y="1116"/>
                </a:lnTo>
                <a:lnTo>
                  <a:pt x="8665" y="1113"/>
                </a:lnTo>
                <a:lnTo>
                  <a:pt x="8670" y="1109"/>
                </a:lnTo>
                <a:lnTo>
                  <a:pt x="8675" y="1106"/>
                </a:lnTo>
                <a:lnTo>
                  <a:pt x="8674" y="1097"/>
                </a:lnTo>
                <a:lnTo>
                  <a:pt x="8675" y="1089"/>
                </a:lnTo>
                <a:lnTo>
                  <a:pt x="8678" y="1083"/>
                </a:lnTo>
                <a:lnTo>
                  <a:pt x="8681" y="1075"/>
                </a:lnTo>
                <a:lnTo>
                  <a:pt x="8689" y="1062"/>
                </a:lnTo>
                <a:lnTo>
                  <a:pt x="8695" y="1047"/>
                </a:lnTo>
                <a:lnTo>
                  <a:pt x="8695" y="1047"/>
                </a:lnTo>
                <a:lnTo>
                  <a:pt x="8695" y="1047"/>
                </a:lnTo>
                <a:lnTo>
                  <a:pt x="8697" y="1040"/>
                </a:lnTo>
                <a:lnTo>
                  <a:pt x="8699" y="1034"/>
                </a:lnTo>
                <a:lnTo>
                  <a:pt x="8700" y="1025"/>
                </a:lnTo>
                <a:lnTo>
                  <a:pt x="8701" y="1018"/>
                </a:lnTo>
                <a:lnTo>
                  <a:pt x="8703" y="1016"/>
                </a:lnTo>
                <a:lnTo>
                  <a:pt x="8704" y="1014"/>
                </a:lnTo>
                <a:lnTo>
                  <a:pt x="8707" y="1013"/>
                </a:lnTo>
                <a:lnTo>
                  <a:pt x="8709" y="1013"/>
                </a:lnTo>
                <a:lnTo>
                  <a:pt x="8709" y="4892"/>
                </a:lnTo>
                <a:lnTo>
                  <a:pt x="0" y="4892"/>
                </a:lnTo>
                <a:lnTo>
                  <a:pt x="0" y="4892"/>
                </a:lnTo>
                <a:lnTo>
                  <a:pt x="8" y="4891"/>
                </a:lnTo>
                <a:lnTo>
                  <a:pt x="16" y="4890"/>
                </a:lnTo>
                <a:lnTo>
                  <a:pt x="22" y="4888"/>
                </a:lnTo>
                <a:lnTo>
                  <a:pt x="29" y="4885"/>
                </a:lnTo>
                <a:lnTo>
                  <a:pt x="31" y="4878"/>
                </a:lnTo>
                <a:lnTo>
                  <a:pt x="35" y="4874"/>
                </a:lnTo>
                <a:lnTo>
                  <a:pt x="38" y="4872"/>
                </a:lnTo>
                <a:lnTo>
                  <a:pt x="41" y="4870"/>
                </a:lnTo>
                <a:lnTo>
                  <a:pt x="45" y="4871"/>
                </a:lnTo>
                <a:lnTo>
                  <a:pt x="49" y="4873"/>
                </a:lnTo>
                <a:lnTo>
                  <a:pt x="52" y="4876"/>
                </a:lnTo>
                <a:lnTo>
                  <a:pt x="57" y="4881"/>
                </a:lnTo>
                <a:lnTo>
                  <a:pt x="66" y="4876"/>
                </a:lnTo>
                <a:lnTo>
                  <a:pt x="74" y="4873"/>
                </a:lnTo>
                <a:lnTo>
                  <a:pt x="74" y="4851"/>
                </a:lnTo>
                <a:lnTo>
                  <a:pt x="74" y="4828"/>
                </a:lnTo>
                <a:lnTo>
                  <a:pt x="75" y="4823"/>
                </a:lnTo>
                <a:lnTo>
                  <a:pt x="77" y="4819"/>
                </a:lnTo>
                <a:lnTo>
                  <a:pt x="79" y="4813"/>
                </a:lnTo>
                <a:lnTo>
                  <a:pt x="82" y="4809"/>
                </a:lnTo>
                <a:lnTo>
                  <a:pt x="86" y="4805"/>
                </a:lnTo>
                <a:lnTo>
                  <a:pt x="91" y="4802"/>
                </a:lnTo>
                <a:lnTo>
                  <a:pt x="97" y="4799"/>
                </a:lnTo>
                <a:lnTo>
                  <a:pt x="105" y="4795"/>
                </a:lnTo>
                <a:lnTo>
                  <a:pt x="102" y="4792"/>
                </a:lnTo>
                <a:lnTo>
                  <a:pt x="100" y="4787"/>
                </a:lnTo>
                <a:lnTo>
                  <a:pt x="94" y="4786"/>
                </a:lnTo>
                <a:lnTo>
                  <a:pt x="88" y="4784"/>
                </a:lnTo>
                <a:lnTo>
                  <a:pt x="84" y="4781"/>
                </a:lnTo>
                <a:lnTo>
                  <a:pt x="80" y="4779"/>
                </a:lnTo>
                <a:lnTo>
                  <a:pt x="77" y="4775"/>
                </a:lnTo>
                <a:lnTo>
                  <a:pt x="75" y="4772"/>
                </a:lnTo>
                <a:lnTo>
                  <a:pt x="74" y="4767"/>
                </a:lnTo>
                <a:lnTo>
                  <a:pt x="72" y="4764"/>
                </a:lnTo>
                <a:lnTo>
                  <a:pt x="72" y="4755"/>
                </a:lnTo>
                <a:lnTo>
                  <a:pt x="75" y="4746"/>
                </a:lnTo>
                <a:lnTo>
                  <a:pt x="77" y="4737"/>
                </a:lnTo>
                <a:lnTo>
                  <a:pt x="80" y="4727"/>
                </a:lnTo>
                <a:lnTo>
                  <a:pt x="84" y="4722"/>
                </a:lnTo>
                <a:lnTo>
                  <a:pt x="86" y="4716"/>
                </a:lnTo>
                <a:lnTo>
                  <a:pt x="87" y="4710"/>
                </a:lnTo>
                <a:lnTo>
                  <a:pt x="87" y="4704"/>
                </a:lnTo>
                <a:lnTo>
                  <a:pt x="87" y="4697"/>
                </a:lnTo>
                <a:lnTo>
                  <a:pt x="88" y="4691"/>
                </a:lnTo>
                <a:lnTo>
                  <a:pt x="89" y="4685"/>
                </a:lnTo>
                <a:lnTo>
                  <a:pt x="92" y="4680"/>
                </a:lnTo>
                <a:lnTo>
                  <a:pt x="92" y="4658"/>
                </a:lnTo>
                <a:lnTo>
                  <a:pt x="94" y="4635"/>
                </a:lnTo>
                <a:lnTo>
                  <a:pt x="94" y="4625"/>
                </a:lnTo>
                <a:lnTo>
                  <a:pt x="92" y="4614"/>
                </a:lnTo>
                <a:lnTo>
                  <a:pt x="88" y="4604"/>
                </a:lnTo>
                <a:lnTo>
                  <a:pt x="82" y="4593"/>
                </a:lnTo>
                <a:lnTo>
                  <a:pt x="68" y="4588"/>
                </a:lnTo>
                <a:lnTo>
                  <a:pt x="52" y="4582"/>
                </a:lnTo>
                <a:lnTo>
                  <a:pt x="48" y="4581"/>
                </a:lnTo>
                <a:lnTo>
                  <a:pt x="44" y="4580"/>
                </a:lnTo>
                <a:lnTo>
                  <a:pt x="40" y="4579"/>
                </a:lnTo>
                <a:lnTo>
                  <a:pt x="37" y="4575"/>
                </a:lnTo>
                <a:lnTo>
                  <a:pt x="31" y="4570"/>
                </a:lnTo>
                <a:lnTo>
                  <a:pt x="26" y="4563"/>
                </a:lnTo>
                <a:lnTo>
                  <a:pt x="14" y="4563"/>
                </a:lnTo>
                <a:lnTo>
                  <a:pt x="0" y="4564"/>
                </a:lnTo>
                <a:lnTo>
                  <a:pt x="0" y="4330"/>
                </a:lnTo>
                <a:lnTo>
                  <a:pt x="15" y="4326"/>
                </a:lnTo>
                <a:lnTo>
                  <a:pt x="30" y="4321"/>
                </a:lnTo>
                <a:lnTo>
                  <a:pt x="45" y="4317"/>
                </a:lnTo>
                <a:lnTo>
                  <a:pt x="59" y="4312"/>
                </a:lnTo>
                <a:lnTo>
                  <a:pt x="61" y="4311"/>
                </a:lnTo>
                <a:lnTo>
                  <a:pt x="65" y="4311"/>
                </a:lnTo>
                <a:lnTo>
                  <a:pt x="74" y="4309"/>
                </a:lnTo>
                <a:lnTo>
                  <a:pt x="84" y="4307"/>
                </a:lnTo>
                <a:lnTo>
                  <a:pt x="92" y="4304"/>
                </a:lnTo>
                <a:lnTo>
                  <a:pt x="101" y="4302"/>
                </a:lnTo>
                <a:lnTo>
                  <a:pt x="111" y="4296"/>
                </a:lnTo>
                <a:lnTo>
                  <a:pt x="120" y="4290"/>
                </a:lnTo>
                <a:lnTo>
                  <a:pt x="125" y="4287"/>
                </a:lnTo>
                <a:lnTo>
                  <a:pt x="129" y="4282"/>
                </a:lnTo>
                <a:lnTo>
                  <a:pt x="132" y="4278"/>
                </a:lnTo>
                <a:lnTo>
                  <a:pt x="134" y="4272"/>
                </a:lnTo>
                <a:lnTo>
                  <a:pt x="132" y="4252"/>
                </a:lnTo>
                <a:lnTo>
                  <a:pt x="130" y="4232"/>
                </a:lnTo>
                <a:lnTo>
                  <a:pt x="130" y="4222"/>
                </a:lnTo>
                <a:lnTo>
                  <a:pt x="131" y="4212"/>
                </a:lnTo>
                <a:lnTo>
                  <a:pt x="132" y="4202"/>
                </a:lnTo>
                <a:lnTo>
                  <a:pt x="136" y="4192"/>
                </a:lnTo>
                <a:lnTo>
                  <a:pt x="137" y="4188"/>
                </a:lnTo>
                <a:lnTo>
                  <a:pt x="138" y="4185"/>
                </a:lnTo>
                <a:lnTo>
                  <a:pt x="140" y="4182"/>
                </a:lnTo>
                <a:lnTo>
                  <a:pt x="142" y="4179"/>
                </a:lnTo>
                <a:lnTo>
                  <a:pt x="148" y="4175"/>
                </a:lnTo>
                <a:lnTo>
                  <a:pt x="154" y="4170"/>
                </a:lnTo>
                <a:lnTo>
                  <a:pt x="155" y="4165"/>
                </a:lnTo>
                <a:lnTo>
                  <a:pt x="157" y="4159"/>
                </a:lnTo>
                <a:lnTo>
                  <a:pt x="157" y="4159"/>
                </a:lnTo>
                <a:lnTo>
                  <a:pt x="166" y="4147"/>
                </a:lnTo>
                <a:lnTo>
                  <a:pt x="175" y="4135"/>
                </a:lnTo>
                <a:lnTo>
                  <a:pt x="184" y="4122"/>
                </a:lnTo>
                <a:lnTo>
                  <a:pt x="192" y="4110"/>
                </a:lnTo>
                <a:lnTo>
                  <a:pt x="194" y="4106"/>
                </a:lnTo>
                <a:lnTo>
                  <a:pt x="195" y="4102"/>
                </a:lnTo>
                <a:lnTo>
                  <a:pt x="197" y="4100"/>
                </a:lnTo>
                <a:lnTo>
                  <a:pt x="199" y="4097"/>
                </a:lnTo>
                <a:lnTo>
                  <a:pt x="205" y="4094"/>
                </a:lnTo>
                <a:lnTo>
                  <a:pt x="211" y="4090"/>
                </a:lnTo>
                <a:lnTo>
                  <a:pt x="220" y="4079"/>
                </a:lnTo>
                <a:lnTo>
                  <a:pt x="226" y="4069"/>
                </a:lnTo>
                <a:lnTo>
                  <a:pt x="228" y="4064"/>
                </a:lnTo>
                <a:lnTo>
                  <a:pt x="229" y="4059"/>
                </a:lnTo>
                <a:lnTo>
                  <a:pt x="229" y="4054"/>
                </a:lnTo>
                <a:lnTo>
                  <a:pt x="229" y="4049"/>
                </a:lnTo>
                <a:lnTo>
                  <a:pt x="228" y="4045"/>
                </a:lnTo>
                <a:lnTo>
                  <a:pt x="227" y="4040"/>
                </a:lnTo>
                <a:lnTo>
                  <a:pt x="225" y="4035"/>
                </a:lnTo>
                <a:lnTo>
                  <a:pt x="221" y="4030"/>
                </a:lnTo>
                <a:lnTo>
                  <a:pt x="214" y="4022"/>
                </a:lnTo>
                <a:lnTo>
                  <a:pt x="202" y="4014"/>
                </a:lnTo>
                <a:lnTo>
                  <a:pt x="196" y="4008"/>
                </a:lnTo>
                <a:lnTo>
                  <a:pt x="190" y="4000"/>
                </a:lnTo>
                <a:lnTo>
                  <a:pt x="187" y="3994"/>
                </a:lnTo>
                <a:lnTo>
                  <a:pt x="184" y="3985"/>
                </a:lnTo>
                <a:lnTo>
                  <a:pt x="181" y="3984"/>
                </a:lnTo>
                <a:lnTo>
                  <a:pt x="180" y="3983"/>
                </a:lnTo>
                <a:lnTo>
                  <a:pt x="179" y="3980"/>
                </a:lnTo>
                <a:lnTo>
                  <a:pt x="178" y="3978"/>
                </a:lnTo>
                <a:lnTo>
                  <a:pt x="176" y="3975"/>
                </a:lnTo>
                <a:lnTo>
                  <a:pt x="172" y="3970"/>
                </a:lnTo>
                <a:lnTo>
                  <a:pt x="138" y="3968"/>
                </a:lnTo>
                <a:lnTo>
                  <a:pt x="104" y="3966"/>
                </a:lnTo>
                <a:lnTo>
                  <a:pt x="69" y="3964"/>
                </a:lnTo>
                <a:lnTo>
                  <a:pt x="36" y="3960"/>
                </a:lnTo>
                <a:lnTo>
                  <a:pt x="27" y="3963"/>
                </a:lnTo>
                <a:lnTo>
                  <a:pt x="18" y="3964"/>
                </a:lnTo>
                <a:lnTo>
                  <a:pt x="9" y="3965"/>
                </a:lnTo>
                <a:lnTo>
                  <a:pt x="0" y="3964"/>
                </a:lnTo>
                <a:lnTo>
                  <a:pt x="0" y="3508"/>
                </a:lnTo>
                <a:lnTo>
                  <a:pt x="9" y="3516"/>
                </a:lnTo>
                <a:lnTo>
                  <a:pt x="18" y="3525"/>
                </a:lnTo>
                <a:lnTo>
                  <a:pt x="25" y="3534"/>
                </a:lnTo>
                <a:lnTo>
                  <a:pt x="31" y="3544"/>
                </a:lnTo>
                <a:lnTo>
                  <a:pt x="42" y="3565"/>
                </a:lnTo>
                <a:lnTo>
                  <a:pt x="54" y="3587"/>
                </a:lnTo>
                <a:lnTo>
                  <a:pt x="60" y="3597"/>
                </a:lnTo>
                <a:lnTo>
                  <a:pt x="67" y="3608"/>
                </a:lnTo>
                <a:lnTo>
                  <a:pt x="84" y="3621"/>
                </a:lnTo>
                <a:lnTo>
                  <a:pt x="90" y="3622"/>
                </a:lnTo>
                <a:lnTo>
                  <a:pt x="97" y="3622"/>
                </a:lnTo>
                <a:lnTo>
                  <a:pt x="104" y="3621"/>
                </a:lnTo>
                <a:lnTo>
                  <a:pt x="110" y="3619"/>
                </a:lnTo>
                <a:lnTo>
                  <a:pt x="117" y="3618"/>
                </a:lnTo>
                <a:lnTo>
                  <a:pt x="124" y="3618"/>
                </a:lnTo>
                <a:lnTo>
                  <a:pt x="127" y="3618"/>
                </a:lnTo>
                <a:lnTo>
                  <a:pt x="130" y="3621"/>
                </a:lnTo>
                <a:lnTo>
                  <a:pt x="134" y="3622"/>
                </a:lnTo>
                <a:lnTo>
                  <a:pt x="136" y="3625"/>
                </a:lnTo>
                <a:lnTo>
                  <a:pt x="150" y="3617"/>
                </a:lnTo>
                <a:lnTo>
                  <a:pt x="165" y="3611"/>
                </a:lnTo>
                <a:lnTo>
                  <a:pt x="171" y="3607"/>
                </a:lnTo>
                <a:lnTo>
                  <a:pt x="178" y="3602"/>
                </a:lnTo>
                <a:lnTo>
                  <a:pt x="180" y="3600"/>
                </a:lnTo>
                <a:lnTo>
                  <a:pt x="182" y="3595"/>
                </a:lnTo>
                <a:lnTo>
                  <a:pt x="185" y="3592"/>
                </a:lnTo>
                <a:lnTo>
                  <a:pt x="186" y="3587"/>
                </a:lnTo>
                <a:lnTo>
                  <a:pt x="175" y="3594"/>
                </a:lnTo>
                <a:lnTo>
                  <a:pt x="162" y="3600"/>
                </a:lnTo>
                <a:lnTo>
                  <a:pt x="155" y="3605"/>
                </a:lnTo>
                <a:lnTo>
                  <a:pt x="148" y="3608"/>
                </a:lnTo>
                <a:lnTo>
                  <a:pt x="141" y="3609"/>
                </a:lnTo>
                <a:lnTo>
                  <a:pt x="136" y="3609"/>
                </a:lnTo>
                <a:lnTo>
                  <a:pt x="135" y="3608"/>
                </a:lnTo>
                <a:lnTo>
                  <a:pt x="132" y="3606"/>
                </a:lnTo>
                <a:lnTo>
                  <a:pt x="131" y="3604"/>
                </a:lnTo>
                <a:lnTo>
                  <a:pt x="130" y="3601"/>
                </a:lnTo>
                <a:lnTo>
                  <a:pt x="130" y="3593"/>
                </a:lnTo>
                <a:lnTo>
                  <a:pt x="131" y="3582"/>
                </a:lnTo>
                <a:lnTo>
                  <a:pt x="129" y="3576"/>
                </a:lnTo>
                <a:lnTo>
                  <a:pt x="128" y="3572"/>
                </a:lnTo>
                <a:lnTo>
                  <a:pt x="128" y="3567"/>
                </a:lnTo>
                <a:lnTo>
                  <a:pt x="128" y="3563"/>
                </a:lnTo>
                <a:lnTo>
                  <a:pt x="130" y="3554"/>
                </a:lnTo>
                <a:lnTo>
                  <a:pt x="132" y="3545"/>
                </a:lnTo>
                <a:lnTo>
                  <a:pt x="124" y="3530"/>
                </a:lnTo>
                <a:lnTo>
                  <a:pt x="116" y="3514"/>
                </a:lnTo>
                <a:lnTo>
                  <a:pt x="108" y="3498"/>
                </a:lnTo>
                <a:lnTo>
                  <a:pt x="99" y="3483"/>
                </a:lnTo>
                <a:lnTo>
                  <a:pt x="90" y="3482"/>
                </a:lnTo>
                <a:lnTo>
                  <a:pt x="81" y="3482"/>
                </a:lnTo>
                <a:lnTo>
                  <a:pt x="75" y="3481"/>
                </a:lnTo>
                <a:lnTo>
                  <a:pt x="68" y="3480"/>
                </a:lnTo>
                <a:lnTo>
                  <a:pt x="62" y="3477"/>
                </a:lnTo>
                <a:lnTo>
                  <a:pt x="57" y="3475"/>
                </a:lnTo>
                <a:lnTo>
                  <a:pt x="47" y="3470"/>
                </a:lnTo>
                <a:lnTo>
                  <a:pt x="38" y="3463"/>
                </a:lnTo>
                <a:lnTo>
                  <a:pt x="20" y="3446"/>
                </a:lnTo>
                <a:lnTo>
                  <a:pt x="4" y="3430"/>
                </a:lnTo>
                <a:lnTo>
                  <a:pt x="5" y="3424"/>
                </a:lnTo>
                <a:lnTo>
                  <a:pt x="5" y="3419"/>
                </a:lnTo>
                <a:lnTo>
                  <a:pt x="2" y="3412"/>
                </a:lnTo>
                <a:lnTo>
                  <a:pt x="0" y="3406"/>
                </a:lnTo>
                <a:lnTo>
                  <a:pt x="0" y="3373"/>
                </a:lnTo>
                <a:lnTo>
                  <a:pt x="2" y="3372"/>
                </a:lnTo>
                <a:lnTo>
                  <a:pt x="4" y="3370"/>
                </a:lnTo>
                <a:lnTo>
                  <a:pt x="7" y="3364"/>
                </a:lnTo>
                <a:lnTo>
                  <a:pt x="10" y="3359"/>
                </a:lnTo>
                <a:lnTo>
                  <a:pt x="14" y="3354"/>
                </a:lnTo>
                <a:lnTo>
                  <a:pt x="18" y="3352"/>
                </a:lnTo>
                <a:lnTo>
                  <a:pt x="24" y="3350"/>
                </a:lnTo>
                <a:lnTo>
                  <a:pt x="29" y="3349"/>
                </a:lnTo>
                <a:lnTo>
                  <a:pt x="36" y="3349"/>
                </a:lnTo>
                <a:lnTo>
                  <a:pt x="42" y="3351"/>
                </a:lnTo>
                <a:lnTo>
                  <a:pt x="51" y="3346"/>
                </a:lnTo>
                <a:lnTo>
                  <a:pt x="60" y="3345"/>
                </a:lnTo>
                <a:lnTo>
                  <a:pt x="68" y="3345"/>
                </a:lnTo>
                <a:lnTo>
                  <a:pt x="76" y="3347"/>
                </a:lnTo>
                <a:lnTo>
                  <a:pt x="84" y="3351"/>
                </a:lnTo>
                <a:lnTo>
                  <a:pt x="90" y="3355"/>
                </a:lnTo>
                <a:lnTo>
                  <a:pt x="97" y="3362"/>
                </a:lnTo>
                <a:lnTo>
                  <a:pt x="104" y="3367"/>
                </a:lnTo>
                <a:lnTo>
                  <a:pt x="102" y="3371"/>
                </a:lnTo>
                <a:lnTo>
                  <a:pt x="102" y="3374"/>
                </a:lnTo>
                <a:lnTo>
                  <a:pt x="101" y="3374"/>
                </a:lnTo>
                <a:lnTo>
                  <a:pt x="101" y="3374"/>
                </a:lnTo>
                <a:lnTo>
                  <a:pt x="104" y="3375"/>
                </a:lnTo>
                <a:lnTo>
                  <a:pt x="106" y="3375"/>
                </a:lnTo>
                <a:lnTo>
                  <a:pt x="105" y="3372"/>
                </a:lnTo>
                <a:lnTo>
                  <a:pt x="104" y="3367"/>
                </a:lnTo>
                <a:lnTo>
                  <a:pt x="104" y="3367"/>
                </a:lnTo>
                <a:lnTo>
                  <a:pt x="109" y="3369"/>
                </a:lnTo>
                <a:lnTo>
                  <a:pt x="115" y="3371"/>
                </a:lnTo>
                <a:lnTo>
                  <a:pt x="119" y="3373"/>
                </a:lnTo>
                <a:lnTo>
                  <a:pt x="124" y="3375"/>
                </a:lnTo>
                <a:lnTo>
                  <a:pt x="128" y="3379"/>
                </a:lnTo>
                <a:lnTo>
                  <a:pt x="131" y="3382"/>
                </a:lnTo>
                <a:lnTo>
                  <a:pt x="135" y="3386"/>
                </a:lnTo>
                <a:lnTo>
                  <a:pt x="138" y="3391"/>
                </a:lnTo>
                <a:lnTo>
                  <a:pt x="144" y="3394"/>
                </a:lnTo>
                <a:lnTo>
                  <a:pt x="149" y="3399"/>
                </a:lnTo>
                <a:lnTo>
                  <a:pt x="152" y="3404"/>
                </a:lnTo>
                <a:lnTo>
                  <a:pt x="156" y="3410"/>
                </a:lnTo>
                <a:lnTo>
                  <a:pt x="161" y="3422"/>
                </a:lnTo>
                <a:lnTo>
                  <a:pt x="167" y="3433"/>
                </a:lnTo>
                <a:lnTo>
                  <a:pt x="208" y="3446"/>
                </a:lnTo>
                <a:lnTo>
                  <a:pt x="247" y="3461"/>
                </a:lnTo>
                <a:lnTo>
                  <a:pt x="286" y="3478"/>
                </a:lnTo>
                <a:lnTo>
                  <a:pt x="324" y="3496"/>
                </a:lnTo>
                <a:lnTo>
                  <a:pt x="336" y="3501"/>
                </a:lnTo>
                <a:lnTo>
                  <a:pt x="347" y="3504"/>
                </a:lnTo>
                <a:lnTo>
                  <a:pt x="354" y="3502"/>
                </a:lnTo>
                <a:lnTo>
                  <a:pt x="359" y="3501"/>
                </a:lnTo>
                <a:lnTo>
                  <a:pt x="366" y="3500"/>
                </a:lnTo>
                <a:lnTo>
                  <a:pt x="371" y="3501"/>
                </a:lnTo>
                <a:lnTo>
                  <a:pt x="384" y="3501"/>
                </a:lnTo>
                <a:lnTo>
                  <a:pt x="396" y="3502"/>
                </a:lnTo>
                <a:lnTo>
                  <a:pt x="407" y="3501"/>
                </a:lnTo>
                <a:lnTo>
                  <a:pt x="419" y="3501"/>
                </a:lnTo>
                <a:lnTo>
                  <a:pt x="424" y="3501"/>
                </a:lnTo>
                <a:lnTo>
                  <a:pt x="429" y="3502"/>
                </a:lnTo>
                <a:lnTo>
                  <a:pt x="435" y="3504"/>
                </a:lnTo>
                <a:lnTo>
                  <a:pt x="440" y="3506"/>
                </a:lnTo>
                <a:lnTo>
                  <a:pt x="457" y="3511"/>
                </a:lnTo>
                <a:lnTo>
                  <a:pt x="475" y="3515"/>
                </a:lnTo>
                <a:lnTo>
                  <a:pt x="491" y="3518"/>
                </a:lnTo>
                <a:lnTo>
                  <a:pt x="508" y="3523"/>
                </a:lnTo>
                <a:lnTo>
                  <a:pt x="534" y="3527"/>
                </a:lnTo>
                <a:lnTo>
                  <a:pt x="559" y="3532"/>
                </a:lnTo>
                <a:lnTo>
                  <a:pt x="584" y="3536"/>
                </a:lnTo>
                <a:lnTo>
                  <a:pt x="609" y="3540"/>
                </a:lnTo>
                <a:lnTo>
                  <a:pt x="620" y="3542"/>
                </a:lnTo>
                <a:lnTo>
                  <a:pt x="632" y="3542"/>
                </a:lnTo>
                <a:lnTo>
                  <a:pt x="638" y="3542"/>
                </a:lnTo>
                <a:lnTo>
                  <a:pt x="643" y="3543"/>
                </a:lnTo>
                <a:lnTo>
                  <a:pt x="648" y="3545"/>
                </a:lnTo>
                <a:lnTo>
                  <a:pt x="654" y="3548"/>
                </a:lnTo>
                <a:lnTo>
                  <a:pt x="666" y="3547"/>
                </a:lnTo>
                <a:lnTo>
                  <a:pt x="678" y="3547"/>
                </a:lnTo>
                <a:lnTo>
                  <a:pt x="690" y="3547"/>
                </a:lnTo>
                <a:lnTo>
                  <a:pt x="703" y="3546"/>
                </a:lnTo>
                <a:lnTo>
                  <a:pt x="712" y="3546"/>
                </a:lnTo>
                <a:lnTo>
                  <a:pt x="720" y="3547"/>
                </a:lnTo>
                <a:lnTo>
                  <a:pt x="729" y="3550"/>
                </a:lnTo>
                <a:lnTo>
                  <a:pt x="737" y="3552"/>
                </a:lnTo>
                <a:lnTo>
                  <a:pt x="755" y="3556"/>
                </a:lnTo>
                <a:lnTo>
                  <a:pt x="772" y="3561"/>
                </a:lnTo>
                <a:lnTo>
                  <a:pt x="775" y="3560"/>
                </a:lnTo>
                <a:lnTo>
                  <a:pt x="779" y="3558"/>
                </a:lnTo>
                <a:lnTo>
                  <a:pt x="780" y="3544"/>
                </a:lnTo>
                <a:lnTo>
                  <a:pt x="784" y="3531"/>
                </a:lnTo>
                <a:lnTo>
                  <a:pt x="787" y="3517"/>
                </a:lnTo>
                <a:lnTo>
                  <a:pt x="792" y="3504"/>
                </a:lnTo>
                <a:lnTo>
                  <a:pt x="800" y="3478"/>
                </a:lnTo>
                <a:lnTo>
                  <a:pt x="808" y="3452"/>
                </a:lnTo>
                <a:lnTo>
                  <a:pt x="812" y="3441"/>
                </a:lnTo>
                <a:lnTo>
                  <a:pt x="815" y="3430"/>
                </a:lnTo>
                <a:lnTo>
                  <a:pt x="816" y="3423"/>
                </a:lnTo>
                <a:lnTo>
                  <a:pt x="816" y="3417"/>
                </a:lnTo>
                <a:lnTo>
                  <a:pt x="815" y="3412"/>
                </a:lnTo>
                <a:lnTo>
                  <a:pt x="813" y="3405"/>
                </a:lnTo>
                <a:lnTo>
                  <a:pt x="792" y="3387"/>
                </a:lnTo>
                <a:lnTo>
                  <a:pt x="780" y="3384"/>
                </a:lnTo>
                <a:lnTo>
                  <a:pt x="768" y="3381"/>
                </a:lnTo>
                <a:lnTo>
                  <a:pt x="758" y="3375"/>
                </a:lnTo>
                <a:lnTo>
                  <a:pt x="748" y="3371"/>
                </a:lnTo>
                <a:lnTo>
                  <a:pt x="737" y="3365"/>
                </a:lnTo>
                <a:lnTo>
                  <a:pt x="727" y="3360"/>
                </a:lnTo>
                <a:lnTo>
                  <a:pt x="703" y="3355"/>
                </a:lnTo>
                <a:lnTo>
                  <a:pt x="677" y="3351"/>
                </a:lnTo>
                <a:lnTo>
                  <a:pt x="652" y="3346"/>
                </a:lnTo>
                <a:lnTo>
                  <a:pt x="626" y="3341"/>
                </a:lnTo>
                <a:lnTo>
                  <a:pt x="618" y="3340"/>
                </a:lnTo>
                <a:lnTo>
                  <a:pt x="610" y="3337"/>
                </a:lnTo>
                <a:lnTo>
                  <a:pt x="603" y="3333"/>
                </a:lnTo>
                <a:lnTo>
                  <a:pt x="597" y="3329"/>
                </a:lnTo>
                <a:lnTo>
                  <a:pt x="585" y="3318"/>
                </a:lnTo>
                <a:lnTo>
                  <a:pt x="571" y="3309"/>
                </a:lnTo>
                <a:lnTo>
                  <a:pt x="563" y="3303"/>
                </a:lnTo>
                <a:lnTo>
                  <a:pt x="555" y="3298"/>
                </a:lnTo>
                <a:lnTo>
                  <a:pt x="549" y="3290"/>
                </a:lnTo>
                <a:lnTo>
                  <a:pt x="544" y="3283"/>
                </a:lnTo>
                <a:lnTo>
                  <a:pt x="540" y="3274"/>
                </a:lnTo>
                <a:lnTo>
                  <a:pt x="538" y="3265"/>
                </a:lnTo>
                <a:lnTo>
                  <a:pt x="537" y="3256"/>
                </a:lnTo>
                <a:lnTo>
                  <a:pt x="536" y="3246"/>
                </a:lnTo>
                <a:lnTo>
                  <a:pt x="536" y="3246"/>
                </a:lnTo>
                <a:lnTo>
                  <a:pt x="537" y="3240"/>
                </a:lnTo>
                <a:lnTo>
                  <a:pt x="539" y="3233"/>
                </a:lnTo>
                <a:lnTo>
                  <a:pt x="540" y="3225"/>
                </a:lnTo>
                <a:lnTo>
                  <a:pt x="543" y="3220"/>
                </a:lnTo>
                <a:lnTo>
                  <a:pt x="545" y="3214"/>
                </a:lnTo>
                <a:lnTo>
                  <a:pt x="548" y="3210"/>
                </a:lnTo>
                <a:lnTo>
                  <a:pt x="551" y="3206"/>
                </a:lnTo>
                <a:lnTo>
                  <a:pt x="555" y="3204"/>
                </a:lnTo>
                <a:lnTo>
                  <a:pt x="558" y="3202"/>
                </a:lnTo>
                <a:lnTo>
                  <a:pt x="561" y="3201"/>
                </a:lnTo>
                <a:lnTo>
                  <a:pt x="566" y="3200"/>
                </a:lnTo>
                <a:lnTo>
                  <a:pt x="570" y="3200"/>
                </a:lnTo>
                <a:lnTo>
                  <a:pt x="575" y="3201"/>
                </a:lnTo>
                <a:lnTo>
                  <a:pt x="579" y="3202"/>
                </a:lnTo>
                <a:lnTo>
                  <a:pt x="589" y="3206"/>
                </a:lnTo>
                <a:lnTo>
                  <a:pt x="599" y="3212"/>
                </a:lnTo>
                <a:lnTo>
                  <a:pt x="603" y="3215"/>
                </a:lnTo>
                <a:lnTo>
                  <a:pt x="605" y="3219"/>
                </a:lnTo>
                <a:lnTo>
                  <a:pt x="609" y="3218"/>
                </a:lnTo>
                <a:lnTo>
                  <a:pt x="614" y="3216"/>
                </a:lnTo>
                <a:lnTo>
                  <a:pt x="624" y="3216"/>
                </a:lnTo>
                <a:lnTo>
                  <a:pt x="634" y="3219"/>
                </a:lnTo>
                <a:lnTo>
                  <a:pt x="638" y="3220"/>
                </a:lnTo>
                <a:lnTo>
                  <a:pt x="643" y="3222"/>
                </a:lnTo>
                <a:lnTo>
                  <a:pt x="646" y="3225"/>
                </a:lnTo>
                <a:lnTo>
                  <a:pt x="649" y="3230"/>
                </a:lnTo>
                <a:lnTo>
                  <a:pt x="658" y="3241"/>
                </a:lnTo>
                <a:lnTo>
                  <a:pt x="669" y="3251"/>
                </a:lnTo>
                <a:lnTo>
                  <a:pt x="680" y="3260"/>
                </a:lnTo>
                <a:lnTo>
                  <a:pt x="692" y="3266"/>
                </a:lnTo>
                <a:lnTo>
                  <a:pt x="717" y="3279"/>
                </a:lnTo>
                <a:lnTo>
                  <a:pt x="743" y="3290"/>
                </a:lnTo>
                <a:lnTo>
                  <a:pt x="757" y="3293"/>
                </a:lnTo>
                <a:lnTo>
                  <a:pt x="773" y="3296"/>
                </a:lnTo>
                <a:lnTo>
                  <a:pt x="779" y="3299"/>
                </a:lnTo>
                <a:lnTo>
                  <a:pt x="786" y="3302"/>
                </a:lnTo>
                <a:lnTo>
                  <a:pt x="792" y="3308"/>
                </a:lnTo>
                <a:lnTo>
                  <a:pt x="796" y="3315"/>
                </a:lnTo>
                <a:lnTo>
                  <a:pt x="804" y="3315"/>
                </a:lnTo>
                <a:lnTo>
                  <a:pt x="812" y="3318"/>
                </a:lnTo>
                <a:lnTo>
                  <a:pt x="818" y="3322"/>
                </a:lnTo>
                <a:lnTo>
                  <a:pt x="824" y="3329"/>
                </a:lnTo>
                <a:lnTo>
                  <a:pt x="830" y="3329"/>
                </a:lnTo>
                <a:lnTo>
                  <a:pt x="836" y="3330"/>
                </a:lnTo>
                <a:lnTo>
                  <a:pt x="843" y="3332"/>
                </a:lnTo>
                <a:lnTo>
                  <a:pt x="847" y="3336"/>
                </a:lnTo>
                <a:lnTo>
                  <a:pt x="863" y="3334"/>
                </a:lnTo>
                <a:lnTo>
                  <a:pt x="878" y="3330"/>
                </a:lnTo>
                <a:lnTo>
                  <a:pt x="885" y="3329"/>
                </a:lnTo>
                <a:lnTo>
                  <a:pt x="893" y="3329"/>
                </a:lnTo>
                <a:lnTo>
                  <a:pt x="897" y="3330"/>
                </a:lnTo>
                <a:lnTo>
                  <a:pt x="900" y="3331"/>
                </a:lnTo>
                <a:lnTo>
                  <a:pt x="904" y="3333"/>
                </a:lnTo>
                <a:lnTo>
                  <a:pt x="908" y="3336"/>
                </a:lnTo>
                <a:lnTo>
                  <a:pt x="908" y="3336"/>
                </a:lnTo>
                <a:lnTo>
                  <a:pt x="908" y="3336"/>
                </a:lnTo>
                <a:lnTo>
                  <a:pt x="908" y="3336"/>
                </a:lnTo>
                <a:lnTo>
                  <a:pt x="908" y="3336"/>
                </a:lnTo>
                <a:lnTo>
                  <a:pt x="919" y="3333"/>
                </a:lnTo>
                <a:lnTo>
                  <a:pt x="931" y="3332"/>
                </a:lnTo>
                <a:lnTo>
                  <a:pt x="942" y="3331"/>
                </a:lnTo>
                <a:lnTo>
                  <a:pt x="953" y="3331"/>
                </a:lnTo>
                <a:lnTo>
                  <a:pt x="975" y="3332"/>
                </a:lnTo>
                <a:lnTo>
                  <a:pt x="997" y="3332"/>
                </a:lnTo>
                <a:lnTo>
                  <a:pt x="997" y="3332"/>
                </a:lnTo>
                <a:lnTo>
                  <a:pt x="1018" y="3333"/>
                </a:lnTo>
                <a:lnTo>
                  <a:pt x="1028" y="3333"/>
                </a:lnTo>
                <a:lnTo>
                  <a:pt x="1038" y="3333"/>
                </a:lnTo>
                <a:lnTo>
                  <a:pt x="1053" y="3334"/>
                </a:lnTo>
                <a:lnTo>
                  <a:pt x="1067" y="3335"/>
                </a:lnTo>
                <a:lnTo>
                  <a:pt x="1084" y="3334"/>
                </a:lnTo>
                <a:lnTo>
                  <a:pt x="1103" y="3331"/>
                </a:lnTo>
                <a:lnTo>
                  <a:pt x="1106" y="3331"/>
                </a:lnTo>
                <a:lnTo>
                  <a:pt x="1111" y="3331"/>
                </a:lnTo>
                <a:lnTo>
                  <a:pt x="1115" y="3333"/>
                </a:lnTo>
                <a:lnTo>
                  <a:pt x="1118" y="3334"/>
                </a:lnTo>
                <a:lnTo>
                  <a:pt x="1122" y="3337"/>
                </a:lnTo>
                <a:lnTo>
                  <a:pt x="1125" y="3341"/>
                </a:lnTo>
                <a:lnTo>
                  <a:pt x="1128" y="3346"/>
                </a:lnTo>
                <a:lnTo>
                  <a:pt x="1131" y="3353"/>
                </a:lnTo>
                <a:lnTo>
                  <a:pt x="1135" y="3351"/>
                </a:lnTo>
                <a:lnTo>
                  <a:pt x="1141" y="3350"/>
                </a:lnTo>
                <a:lnTo>
                  <a:pt x="1145" y="3350"/>
                </a:lnTo>
                <a:lnTo>
                  <a:pt x="1151" y="3352"/>
                </a:lnTo>
                <a:lnTo>
                  <a:pt x="1163" y="3346"/>
                </a:lnTo>
                <a:lnTo>
                  <a:pt x="1175" y="3341"/>
                </a:lnTo>
                <a:lnTo>
                  <a:pt x="1182" y="3339"/>
                </a:lnTo>
                <a:lnTo>
                  <a:pt x="1187" y="3336"/>
                </a:lnTo>
                <a:lnTo>
                  <a:pt x="1195" y="3336"/>
                </a:lnTo>
                <a:lnTo>
                  <a:pt x="1202" y="3336"/>
                </a:lnTo>
                <a:lnTo>
                  <a:pt x="1225" y="3328"/>
                </a:lnTo>
                <a:lnTo>
                  <a:pt x="1248" y="3318"/>
                </a:lnTo>
                <a:lnTo>
                  <a:pt x="1272" y="3309"/>
                </a:lnTo>
                <a:lnTo>
                  <a:pt x="1294" y="3299"/>
                </a:lnTo>
                <a:lnTo>
                  <a:pt x="1305" y="3299"/>
                </a:lnTo>
                <a:lnTo>
                  <a:pt x="1315" y="3299"/>
                </a:lnTo>
                <a:lnTo>
                  <a:pt x="1325" y="3298"/>
                </a:lnTo>
                <a:lnTo>
                  <a:pt x="1335" y="3298"/>
                </a:lnTo>
                <a:lnTo>
                  <a:pt x="1348" y="3295"/>
                </a:lnTo>
                <a:lnTo>
                  <a:pt x="1363" y="3293"/>
                </a:lnTo>
                <a:lnTo>
                  <a:pt x="1377" y="3291"/>
                </a:lnTo>
                <a:lnTo>
                  <a:pt x="1391" y="3289"/>
                </a:lnTo>
                <a:lnTo>
                  <a:pt x="1400" y="3284"/>
                </a:lnTo>
                <a:lnTo>
                  <a:pt x="1407" y="3280"/>
                </a:lnTo>
                <a:lnTo>
                  <a:pt x="1412" y="3279"/>
                </a:lnTo>
                <a:lnTo>
                  <a:pt x="1417" y="3278"/>
                </a:lnTo>
                <a:lnTo>
                  <a:pt x="1422" y="3278"/>
                </a:lnTo>
                <a:lnTo>
                  <a:pt x="1427" y="3280"/>
                </a:lnTo>
                <a:lnTo>
                  <a:pt x="1437" y="3280"/>
                </a:lnTo>
                <a:lnTo>
                  <a:pt x="1447" y="3280"/>
                </a:lnTo>
                <a:lnTo>
                  <a:pt x="1460" y="3283"/>
                </a:lnTo>
                <a:lnTo>
                  <a:pt x="1472" y="3288"/>
                </a:lnTo>
                <a:lnTo>
                  <a:pt x="1484" y="3291"/>
                </a:lnTo>
                <a:lnTo>
                  <a:pt x="1495" y="3295"/>
                </a:lnTo>
                <a:lnTo>
                  <a:pt x="1501" y="3290"/>
                </a:lnTo>
                <a:lnTo>
                  <a:pt x="1505" y="3284"/>
                </a:lnTo>
                <a:lnTo>
                  <a:pt x="1507" y="3278"/>
                </a:lnTo>
                <a:lnTo>
                  <a:pt x="1510" y="3270"/>
                </a:lnTo>
                <a:lnTo>
                  <a:pt x="1511" y="3263"/>
                </a:lnTo>
                <a:lnTo>
                  <a:pt x="1513" y="3255"/>
                </a:lnTo>
                <a:lnTo>
                  <a:pt x="1515" y="3249"/>
                </a:lnTo>
                <a:lnTo>
                  <a:pt x="1520" y="3243"/>
                </a:lnTo>
                <a:lnTo>
                  <a:pt x="1514" y="3233"/>
                </a:lnTo>
                <a:lnTo>
                  <a:pt x="1508" y="3223"/>
                </a:lnTo>
                <a:lnTo>
                  <a:pt x="1504" y="3213"/>
                </a:lnTo>
                <a:lnTo>
                  <a:pt x="1498" y="3203"/>
                </a:lnTo>
                <a:lnTo>
                  <a:pt x="1494" y="3203"/>
                </a:lnTo>
                <a:lnTo>
                  <a:pt x="1490" y="3202"/>
                </a:lnTo>
                <a:lnTo>
                  <a:pt x="1485" y="3201"/>
                </a:lnTo>
                <a:lnTo>
                  <a:pt x="1482" y="3200"/>
                </a:lnTo>
                <a:lnTo>
                  <a:pt x="1475" y="3194"/>
                </a:lnTo>
                <a:lnTo>
                  <a:pt x="1468" y="3188"/>
                </a:lnTo>
                <a:lnTo>
                  <a:pt x="1460" y="3180"/>
                </a:lnTo>
                <a:lnTo>
                  <a:pt x="1451" y="3172"/>
                </a:lnTo>
                <a:lnTo>
                  <a:pt x="1442" y="3164"/>
                </a:lnTo>
                <a:lnTo>
                  <a:pt x="1433" y="3157"/>
                </a:lnTo>
                <a:lnTo>
                  <a:pt x="1424" y="3155"/>
                </a:lnTo>
                <a:lnTo>
                  <a:pt x="1417" y="3152"/>
                </a:lnTo>
                <a:lnTo>
                  <a:pt x="1411" y="3149"/>
                </a:lnTo>
                <a:lnTo>
                  <a:pt x="1406" y="3144"/>
                </a:lnTo>
                <a:lnTo>
                  <a:pt x="1403" y="3139"/>
                </a:lnTo>
                <a:lnTo>
                  <a:pt x="1401" y="3132"/>
                </a:lnTo>
                <a:lnTo>
                  <a:pt x="1400" y="3125"/>
                </a:lnTo>
                <a:lnTo>
                  <a:pt x="1401" y="3119"/>
                </a:lnTo>
                <a:lnTo>
                  <a:pt x="1403" y="3112"/>
                </a:lnTo>
                <a:lnTo>
                  <a:pt x="1406" y="3108"/>
                </a:lnTo>
                <a:lnTo>
                  <a:pt x="1412" y="3105"/>
                </a:lnTo>
                <a:lnTo>
                  <a:pt x="1416" y="3104"/>
                </a:lnTo>
                <a:lnTo>
                  <a:pt x="1422" y="3104"/>
                </a:lnTo>
                <a:lnTo>
                  <a:pt x="1428" y="3105"/>
                </a:lnTo>
                <a:lnTo>
                  <a:pt x="1434" y="3108"/>
                </a:lnTo>
                <a:lnTo>
                  <a:pt x="1441" y="3111"/>
                </a:lnTo>
                <a:lnTo>
                  <a:pt x="1450" y="3113"/>
                </a:lnTo>
                <a:lnTo>
                  <a:pt x="1460" y="3117"/>
                </a:lnTo>
                <a:lnTo>
                  <a:pt x="1468" y="3120"/>
                </a:lnTo>
                <a:lnTo>
                  <a:pt x="1478" y="3122"/>
                </a:lnTo>
                <a:lnTo>
                  <a:pt x="1488" y="3120"/>
                </a:lnTo>
                <a:lnTo>
                  <a:pt x="1498" y="3119"/>
                </a:lnTo>
                <a:lnTo>
                  <a:pt x="1510" y="3119"/>
                </a:lnTo>
                <a:lnTo>
                  <a:pt x="1521" y="3120"/>
                </a:lnTo>
                <a:lnTo>
                  <a:pt x="1532" y="3120"/>
                </a:lnTo>
                <a:lnTo>
                  <a:pt x="1542" y="3119"/>
                </a:lnTo>
                <a:lnTo>
                  <a:pt x="1547" y="3118"/>
                </a:lnTo>
                <a:lnTo>
                  <a:pt x="1552" y="3115"/>
                </a:lnTo>
                <a:lnTo>
                  <a:pt x="1557" y="3113"/>
                </a:lnTo>
                <a:lnTo>
                  <a:pt x="1562" y="3110"/>
                </a:lnTo>
                <a:lnTo>
                  <a:pt x="1575" y="3098"/>
                </a:lnTo>
                <a:lnTo>
                  <a:pt x="1589" y="3084"/>
                </a:lnTo>
                <a:lnTo>
                  <a:pt x="1595" y="3077"/>
                </a:lnTo>
                <a:lnTo>
                  <a:pt x="1601" y="3068"/>
                </a:lnTo>
                <a:lnTo>
                  <a:pt x="1603" y="3062"/>
                </a:lnTo>
                <a:lnTo>
                  <a:pt x="1604" y="3057"/>
                </a:lnTo>
                <a:lnTo>
                  <a:pt x="1600" y="3044"/>
                </a:lnTo>
                <a:lnTo>
                  <a:pt x="1594" y="3033"/>
                </a:lnTo>
                <a:lnTo>
                  <a:pt x="1592" y="3028"/>
                </a:lnTo>
                <a:lnTo>
                  <a:pt x="1589" y="3022"/>
                </a:lnTo>
                <a:lnTo>
                  <a:pt x="1585" y="3014"/>
                </a:lnTo>
                <a:lnTo>
                  <a:pt x="1580" y="3007"/>
                </a:lnTo>
                <a:lnTo>
                  <a:pt x="1575" y="2999"/>
                </a:lnTo>
                <a:lnTo>
                  <a:pt x="1570" y="2992"/>
                </a:lnTo>
                <a:lnTo>
                  <a:pt x="1564" y="2986"/>
                </a:lnTo>
                <a:lnTo>
                  <a:pt x="1560" y="2978"/>
                </a:lnTo>
                <a:lnTo>
                  <a:pt x="1556" y="2969"/>
                </a:lnTo>
                <a:lnTo>
                  <a:pt x="1554" y="2960"/>
                </a:lnTo>
                <a:lnTo>
                  <a:pt x="1553" y="2957"/>
                </a:lnTo>
                <a:lnTo>
                  <a:pt x="1552" y="2952"/>
                </a:lnTo>
                <a:lnTo>
                  <a:pt x="1547" y="2946"/>
                </a:lnTo>
                <a:lnTo>
                  <a:pt x="1545" y="2940"/>
                </a:lnTo>
                <a:lnTo>
                  <a:pt x="1543" y="2933"/>
                </a:lnTo>
                <a:lnTo>
                  <a:pt x="1541" y="2928"/>
                </a:lnTo>
                <a:lnTo>
                  <a:pt x="1540" y="2915"/>
                </a:lnTo>
                <a:lnTo>
                  <a:pt x="1540" y="2902"/>
                </a:lnTo>
                <a:lnTo>
                  <a:pt x="1544" y="2878"/>
                </a:lnTo>
                <a:lnTo>
                  <a:pt x="1550" y="2852"/>
                </a:lnTo>
                <a:lnTo>
                  <a:pt x="1550" y="2846"/>
                </a:lnTo>
                <a:lnTo>
                  <a:pt x="1552" y="2839"/>
                </a:lnTo>
                <a:lnTo>
                  <a:pt x="1554" y="2833"/>
                </a:lnTo>
                <a:lnTo>
                  <a:pt x="1557" y="2828"/>
                </a:lnTo>
                <a:lnTo>
                  <a:pt x="1562" y="2822"/>
                </a:lnTo>
                <a:lnTo>
                  <a:pt x="1566" y="2818"/>
                </a:lnTo>
                <a:lnTo>
                  <a:pt x="1571" y="2813"/>
                </a:lnTo>
                <a:lnTo>
                  <a:pt x="1576" y="2809"/>
                </a:lnTo>
                <a:lnTo>
                  <a:pt x="1585" y="2805"/>
                </a:lnTo>
                <a:lnTo>
                  <a:pt x="1593" y="2799"/>
                </a:lnTo>
                <a:lnTo>
                  <a:pt x="1593" y="2799"/>
                </a:lnTo>
                <a:lnTo>
                  <a:pt x="1593" y="2799"/>
                </a:lnTo>
                <a:lnTo>
                  <a:pt x="1593" y="2799"/>
                </a:lnTo>
                <a:lnTo>
                  <a:pt x="1594" y="2799"/>
                </a:lnTo>
                <a:lnTo>
                  <a:pt x="1595" y="2792"/>
                </a:lnTo>
                <a:lnTo>
                  <a:pt x="1599" y="2787"/>
                </a:lnTo>
                <a:lnTo>
                  <a:pt x="1603" y="2784"/>
                </a:lnTo>
                <a:lnTo>
                  <a:pt x="1609" y="2781"/>
                </a:lnTo>
                <a:lnTo>
                  <a:pt x="1620" y="2777"/>
                </a:lnTo>
                <a:lnTo>
                  <a:pt x="1630" y="2771"/>
                </a:lnTo>
                <a:lnTo>
                  <a:pt x="1645" y="2762"/>
                </a:lnTo>
                <a:lnTo>
                  <a:pt x="1661" y="2755"/>
                </a:lnTo>
                <a:lnTo>
                  <a:pt x="1676" y="2747"/>
                </a:lnTo>
                <a:lnTo>
                  <a:pt x="1693" y="2738"/>
                </a:lnTo>
                <a:lnTo>
                  <a:pt x="1697" y="2736"/>
                </a:lnTo>
                <a:lnTo>
                  <a:pt x="1703" y="2735"/>
                </a:lnTo>
                <a:lnTo>
                  <a:pt x="1707" y="2735"/>
                </a:lnTo>
                <a:lnTo>
                  <a:pt x="1713" y="2737"/>
                </a:lnTo>
                <a:lnTo>
                  <a:pt x="1722" y="2736"/>
                </a:lnTo>
                <a:lnTo>
                  <a:pt x="1732" y="2734"/>
                </a:lnTo>
                <a:lnTo>
                  <a:pt x="1741" y="2732"/>
                </a:lnTo>
                <a:lnTo>
                  <a:pt x="1750" y="2731"/>
                </a:lnTo>
                <a:lnTo>
                  <a:pt x="1757" y="2726"/>
                </a:lnTo>
                <a:lnTo>
                  <a:pt x="1765" y="2721"/>
                </a:lnTo>
                <a:lnTo>
                  <a:pt x="1773" y="2718"/>
                </a:lnTo>
                <a:lnTo>
                  <a:pt x="1781" y="2716"/>
                </a:lnTo>
                <a:lnTo>
                  <a:pt x="1797" y="2712"/>
                </a:lnTo>
                <a:lnTo>
                  <a:pt x="1815" y="2711"/>
                </a:lnTo>
                <a:lnTo>
                  <a:pt x="1817" y="2711"/>
                </a:lnTo>
                <a:lnTo>
                  <a:pt x="1821" y="2711"/>
                </a:lnTo>
                <a:lnTo>
                  <a:pt x="1834" y="2706"/>
                </a:lnTo>
                <a:lnTo>
                  <a:pt x="1846" y="2699"/>
                </a:lnTo>
                <a:lnTo>
                  <a:pt x="1853" y="2696"/>
                </a:lnTo>
                <a:lnTo>
                  <a:pt x="1860" y="2692"/>
                </a:lnTo>
                <a:lnTo>
                  <a:pt x="1866" y="2690"/>
                </a:lnTo>
                <a:lnTo>
                  <a:pt x="1873" y="2688"/>
                </a:lnTo>
                <a:lnTo>
                  <a:pt x="1880" y="2687"/>
                </a:lnTo>
                <a:lnTo>
                  <a:pt x="1886" y="2687"/>
                </a:lnTo>
                <a:lnTo>
                  <a:pt x="1894" y="2688"/>
                </a:lnTo>
                <a:lnTo>
                  <a:pt x="1902" y="2690"/>
                </a:lnTo>
                <a:lnTo>
                  <a:pt x="1902" y="2690"/>
                </a:lnTo>
                <a:lnTo>
                  <a:pt x="1902" y="2690"/>
                </a:lnTo>
                <a:lnTo>
                  <a:pt x="1902" y="2690"/>
                </a:lnTo>
                <a:lnTo>
                  <a:pt x="1932" y="2679"/>
                </a:lnTo>
                <a:lnTo>
                  <a:pt x="1962" y="2669"/>
                </a:lnTo>
                <a:lnTo>
                  <a:pt x="1976" y="2662"/>
                </a:lnTo>
                <a:lnTo>
                  <a:pt x="1990" y="2655"/>
                </a:lnTo>
                <a:lnTo>
                  <a:pt x="1995" y="2649"/>
                </a:lnTo>
                <a:lnTo>
                  <a:pt x="2002" y="2644"/>
                </a:lnTo>
                <a:lnTo>
                  <a:pt x="2008" y="2638"/>
                </a:lnTo>
                <a:lnTo>
                  <a:pt x="2013" y="2630"/>
                </a:lnTo>
                <a:lnTo>
                  <a:pt x="2016" y="2621"/>
                </a:lnTo>
                <a:lnTo>
                  <a:pt x="2022" y="2614"/>
                </a:lnTo>
                <a:lnTo>
                  <a:pt x="2029" y="2607"/>
                </a:lnTo>
                <a:lnTo>
                  <a:pt x="2038" y="2603"/>
                </a:lnTo>
                <a:lnTo>
                  <a:pt x="2038" y="2603"/>
                </a:lnTo>
                <a:lnTo>
                  <a:pt x="2041" y="2599"/>
                </a:lnTo>
                <a:lnTo>
                  <a:pt x="2045" y="2595"/>
                </a:lnTo>
                <a:lnTo>
                  <a:pt x="2046" y="2595"/>
                </a:lnTo>
                <a:lnTo>
                  <a:pt x="2048" y="2594"/>
                </a:lnTo>
                <a:lnTo>
                  <a:pt x="2048" y="2594"/>
                </a:lnTo>
                <a:lnTo>
                  <a:pt x="2046" y="2594"/>
                </a:lnTo>
                <a:lnTo>
                  <a:pt x="2046" y="2594"/>
                </a:lnTo>
                <a:lnTo>
                  <a:pt x="2046" y="2594"/>
                </a:lnTo>
                <a:lnTo>
                  <a:pt x="2050" y="2587"/>
                </a:lnTo>
                <a:lnTo>
                  <a:pt x="2054" y="2581"/>
                </a:lnTo>
                <a:lnTo>
                  <a:pt x="2060" y="2577"/>
                </a:lnTo>
                <a:lnTo>
                  <a:pt x="2065" y="2574"/>
                </a:lnTo>
                <a:lnTo>
                  <a:pt x="2071" y="2571"/>
                </a:lnTo>
                <a:lnTo>
                  <a:pt x="2078" y="2569"/>
                </a:lnTo>
                <a:lnTo>
                  <a:pt x="2085" y="2569"/>
                </a:lnTo>
                <a:lnTo>
                  <a:pt x="2093" y="2571"/>
                </a:lnTo>
                <a:lnTo>
                  <a:pt x="2101" y="2570"/>
                </a:lnTo>
                <a:lnTo>
                  <a:pt x="2109" y="2571"/>
                </a:lnTo>
                <a:lnTo>
                  <a:pt x="2115" y="2574"/>
                </a:lnTo>
                <a:lnTo>
                  <a:pt x="2122" y="2577"/>
                </a:lnTo>
                <a:lnTo>
                  <a:pt x="2133" y="2585"/>
                </a:lnTo>
                <a:lnTo>
                  <a:pt x="2145" y="2595"/>
                </a:lnTo>
                <a:lnTo>
                  <a:pt x="2153" y="2606"/>
                </a:lnTo>
                <a:lnTo>
                  <a:pt x="2162" y="2616"/>
                </a:lnTo>
                <a:lnTo>
                  <a:pt x="2170" y="2627"/>
                </a:lnTo>
                <a:lnTo>
                  <a:pt x="2179" y="2638"/>
                </a:lnTo>
                <a:lnTo>
                  <a:pt x="2184" y="2638"/>
                </a:lnTo>
                <a:lnTo>
                  <a:pt x="2190" y="2639"/>
                </a:lnTo>
                <a:lnTo>
                  <a:pt x="2194" y="2641"/>
                </a:lnTo>
                <a:lnTo>
                  <a:pt x="2199" y="2645"/>
                </a:lnTo>
                <a:lnTo>
                  <a:pt x="2207" y="2651"/>
                </a:lnTo>
                <a:lnTo>
                  <a:pt x="2214" y="2660"/>
                </a:lnTo>
                <a:lnTo>
                  <a:pt x="2221" y="2668"/>
                </a:lnTo>
                <a:lnTo>
                  <a:pt x="2230" y="2675"/>
                </a:lnTo>
                <a:lnTo>
                  <a:pt x="2234" y="2677"/>
                </a:lnTo>
                <a:lnTo>
                  <a:pt x="2240" y="2678"/>
                </a:lnTo>
                <a:lnTo>
                  <a:pt x="2245" y="2679"/>
                </a:lnTo>
                <a:lnTo>
                  <a:pt x="2251" y="2679"/>
                </a:lnTo>
                <a:lnTo>
                  <a:pt x="2261" y="2678"/>
                </a:lnTo>
                <a:lnTo>
                  <a:pt x="2270" y="2680"/>
                </a:lnTo>
                <a:lnTo>
                  <a:pt x="2278" y="2684"/>
                </a:lnTo>
                <a:lnTo>
                  <a:pt x="2287" y="2687"/>
                </a:lnTo>
                <a:lnTo>
                  <a:pt x="2294" y="2691"/>
                </a:lnTo>
                <a:lnTo>
                  <a:pt x="2303" y="2695"/>
                </a:lnTo>
                <a:lnTo>
                  <a:pt x="2312" y="2697"/>
                </a:lnTo>
                <a:lnTo>
                  <a:pt x="2321" y="2698"/>
                </a:lnTo>
                <a:lnTo>
                  <a:pt x="2335" y="2700"/>
                </a:lnTo>
                <a:lnTo>
                  <a:pt x="2349" y="2706"/>
                </a:lnTo>
                <a:lnTo>
                  <a:pt x="2361" y="2711"/>
                </a:lnTo>
                <a:lnTo>
                  <a:pt x="2373" y="2719"/>
                </a:lnTo>
                <a:lnTo>
                  <a:pt x="2381" y="2720"/>
                </a:lnTo>
                <a:lnTo>
                  <a:pt x="2388" y="2722"/>
                </a:lnTo>
                <a:lnTo>
                  <a:pt x="2395" y="2725"/>
                </a:lnTo>
                <a:lnTo>
                  <a:pt x="2402" y="2728"/>
                </a:lnTo>
                <a:lnTo>
                  <a:pt x="2414" y="2735"/>
                </a:lnTo>
                <a:lnTo>
                  <a:pt x="2427" y="2744"/>
                </a:lnTo>
                <a:lnTo>
                  <a:pt x="2451" y="2761"/>
                </a:lnTo>
                <a:lnTo>
                  <a:pt x="2475" y="2778"/>
                </a:lnTo>
                <a:lnTo>
                  <a:pt x="2491" y="2780"/>
                </a:lnTo>
                <a:lnTo>
                  <a:pt x="2508" y="2784"/>
                </a:lnTo>
                <a:lnTo>
                  <a:pt x="2517" y="2784"/>
                </a:lnTo>
                <a:lnTo>
                  <a:pt x="2524" y="2781"/>
                </a:lnTo>
                <a:lnTo>
                  <a:pt x="2532" y="2778"/>
                </a:lnTo>
                <a:lnTo>
                  <a:pt x="2540" y="2775"/>
                </a:lnTo>
                <a:lnTo>
                  <a:pt x="2548" y="2772"/>
                </a:lnTo>
                <a:lnTo>
                  <a:pt x="2556" y="2770"/>
                </a:lnTo>
                <a:lnTo>
                  <a:pt x="2559" y="2769"/>
                </a:lnTo>
                <a:lnTo>
                  <a:pt x="2563" y="2769"/>
                </a:lnTo>
                <a:lnTo>
                  <a:pt x="2568" y="2770"/>
                </a:lnTo>
                <a:lnTo>
                  <a:pt x="2572" y="2771"/>
                </a:lnTo>
                <a:lnTo>
                  <a:pt x="2583" y="2769"/>
                </a:lnTo>
                <a:lnTo>
                  <a:pt x="2596" y="2766"/>
                </a:lnTo>
                <a:lnTo>
                  <a:pt x="2601" y="2764"/>
                </a:lnTo>
                <a:lnTo>
                  <a:pt x="2606" y="2760"/>
                </a:lnTo>
                <a:lnTo>
                  <a:pt x="2610" y="2756"/>
                </a:lnTo>
                <a:lnTo>
                  <a:pt x="2613" y="2750"/>
                </a:lnTo>
                <a:lnTo>
                  <a:pt x="2613" y="2750"/>
                </a:lnTo>
                <a:lnTo>
                  <a:pt x="2613" y="2750"/>
                </a:lnTo>
                <a:lnTo>
                  <a:pt x="2613" y="2750"/>
                </a:lnTo>
                <a:lnTo>
                  <a:pt x="2613" y="2750"/>
                </a:lnTo>
                <a:lnTo>
                  <a:pt x="2608" y="2739"/>
                </a:lnTo>
                <a:lnTo>
                  <a:pt x="2601" y="2728"/>
                </a:lnTo>
                <a:lnTo>
                  <a:pt x="2596" y="2717"/>
                </a:lnTo>
                <a:lnTo>
                  <a:pt x="2590" y="2706"/>
                </a:lnTo>
                <a:lnTo>
                  <a:pt x="2590" y="2706"/>
                </a:lnTo>
                <a:lnTo>
                  <a:pt x="2590" y="2706"/>
                </a:lnTo>
                <a:lnTo>
                  <a:pt x="2590" y="2706"/>
                </a:lnTo>
                <a:lnTo>
                  <a:pt x="2590" y="2706"/>
                </a:lnTo>
                <a:lnTo>
                  <a:pt x="2590" y="2704"/>
                </a:lnTo>
                <a:lnTo>
                  <a:pt x="2588" y="2701"/>
                </a:lnTo>
                <a:lnTo>
                  <a:pt x="2588" y="2701"/>
                </a:lnTo>
                <a:lnTo>
                  <a:pt x="2588" y="2701"/>
                </a:lnTo>
                <a:lnTo>
                  <a:pt x="2588" y="2701"/>
                </a:lnTo>
                <a:lnTo>
                  <a:pt x="2582" y="2690"/>
                </a:lnTo>
                <a:lnTo>
                  <a:pt x="2577" y="2679"/>
                </a:lnTo>
                <a:lnTo>
                  <a:pt x="2571" y="2668"/>
                </a:lnTo>
                <a:lnTo>
                  <a:pt x="2566" y="2657"/>
                </a:lnTo>
                <a:lnTo>
                  <a:pt x="2558" y="2645"/>
                </a:lnTo>
                <a:lnTo>
                  <a:pt x="2550" y="2640"/>
                </a:lnTo>
                <a:lnTo>
                  <a:pt x="2544" y="2636"/>
                </a:lnTo>
                <a:lnTo>
                  <a:pt x="2540" y="2630"/>
                </a:lnTo>
                <a:lnTo>
                  <a:pt x="2536" y="2625"/>
                </a:lnTo>
                <a:lnTo>
                  <a:pt x="2533" y="2619"/>
                </a:lnTo>
                <a:lnTo>
                  <a:pt x="2532" y="2613"/>
                </a:lnTo>
                <a:lnTo>
                  <a:pt x="2532" y="2605"/>
                </a:lnTo>
                <a:lnTo>
                  <a:pt x="2534" y="2596"/>
                </a:lnTo>
                <a:lnTo>
                  <a:pt x="2538" y="2595"/>
                </a:lnTo>
                <a:lnTo>
                  <a:pt x="2540" y="2593"/>
                </a:lnTo>
                <a:lnTo>
                  <a:pt x="2537" y="2586"/>
                </a:lnTo>
                <a:lnTo>
                  <a:pt x="2534" y="2579"/>
                </a:lnTo>
                <a:lnTo>
                  <a:pt x="2533" y="2576"/>
                </a:lnTo>
                <a:lnTo>
                  <a:pt x="2533" y="2571"/>
                </a:lnTo>
                <a:lnTo>
                  <a:pt x="2534" y="2568"/>
                </a:lnTo>
                <a:lnTo>
                  <a:pt x="2536" y="2564"/>
                </a:lnTo>
                <a:lnTo>
                  <a:pt x="2533" y="2559"/>
                </a:lnTo>
                <a:lnTo>
                  <a:pt x="2532" y="2556"/>
                </a:lnTo>
                <a:lnTo>
                  <a:pt x="2532" y="2551"/>
                </a:lnTo>
                <a:lnTo>
                  <a:pt x="2532" y="2547"/>
                </a:lnTo>
                <a:lnTo>
                  <a:pt x="2534" y="2539"/>
                </a:lnTo>
                <a:lnTo>
                  <a:pt x="2539" y="2531"/>
                </a:lnTo>
                <a:lnTo>
                  <a:pt x="2539" y="2521"/>
                </a:lnTo>
                <a:lnTo>
                  <a:pt x="2539" y="2512"/>
                </a:lnTo>
                <a:lnTo>
                  <a:pt x="2539" y="2502"/>
                </a:lnTo>
                <a:lnTo>
                  <a:pt x="2541" y="2493"/>
                </a:lnTo>
                <a:lnTo>
                  <a:pt x="2543" y="2488"/>
                </a:lnTo>
                <a:lnTo>
                  <a:pt x="2547" y="2485"/>
                </a:lnTo>
                <a:lnTo>
                  <a:pt x="2549" y="2480"/>
                </a:lnTo>
                <a:lnTo>
                  <a:pt x="2553" y="2477"/>
                </a:lnTo>
                <a:lnTo>
                  <a:pt x="2561" y="2470"/>
                </a:lnTo>
                <a:lnTo>
                  <a:pt x="2571" y="2465"/>
                </a:lnTo>
                <a:lnTo>
                  <a:pt x="2581" y="2462"/>
                </a:lnTo>
                <a:lnTo>
                  <a:pt x="2592" y="2458"/>
                </a:lnTo>
                <a:lnTo>
                  <a:pt x="2602" y="2458"/>
                </a:lnTo>
                <a:lnTo>
                  <a:pt x="2611" y="2458"/>
                </a:lnTo>
                <a:lnTo>
                  <a:pt x="2620" y="2460"/>
                </a:lnTo>
                <a:lnTo>
                  <a:pt x="2629" y="2463"/>
                </a:lnTo>
                <a:lnTo>
                  <a:pt x="2646" y="2470"/>
                </a:lnTo>
                <a:lnTo>
                  <a:pt x="2662" y="2480"/>
                </a:lnTo>
                <a:lnTo>
                  <a:pt x="2679" y="2488"/>
                </a:lnTo>
                <a:lnTo>
                  <a:pt x="2694" y="2497"/>
                </a:lnTo>
                <a:lnTo>
                  <a:pt x="2710" y="2506"/>
                </a:lnTo>
                <a:lnTo>
                  <a:pt x="2726" y="2516"/>
                </a:lnTo>
                <a:lnTo>
                  <a:pt x="2739" y="2527"/>
                </a:lnTo>
                <a:lnTo>
                  <a:pt x="2751" y="2540"/>
                </a:lnTo>
                <a:lnTo>
                  <a:pt x="2757" y="2548"/>
                </a:lnTo>
                <a:lnTo>
                  <a:pt x="2762" y="2556"/>
                </a:lnTo>
                <a:lnTo>
                  <a:pt x="2767" y="2564"/>
                </a:lnTo>
                <a:lnTo>
                  <a:pt x="2771" y="2574"/>
                </a:lnTo>
                <a:lnTo>
                  <a:pt x="2806" y="2596"/>
                </a:lnTo>
                <a:lnTo>
                  <a:pt x="2819" y="2599"/>
                </a:lnTo>
                <a:lnTo>
                  <a:pt x="2831" y="2604"/>
                </a:lnTo>
                <a:lnTo>
                  <a:pt x="2837" y="2606"/>
                </a:lnTo>
                <a:lnTo>
                  <a:pt x="2843" y="2607"/>
                </a:lnTo>
                <a:lnTo>
                  <a:pt x="2849" y="2607"/>
                </a:lnTo>
                <a:lnTo>
                  <a:pt x="2855" y="2607"/>
                </a:lnTo>
                <a:lnTo>
                  <a:pt x="2866" y="2605"/>
                </a:lnTo>
                <a:lnTo>
                  <a:pt x="2877" y="2600"/>
                </a:lnTo>
                <a:lnTo>
                  <a:pt x="2888" y="2596"/>
                </a:lnTo>
                <a:lnTo>
                  <a:pt x="2899" y="2593"/>
                </a:lnTo>
                <a:lnTo>
                  <a:pt x="2905" y="2591"/>
                </a:lnTo>
                <a:lnTo>
                  <a:pt x="2910" y="2590"/>
                </a:lnTo>
                <a:lnTo>
                  <a:pt x="2917" y="2589"/>
                </a:lnTo>
                <a:lnTo>
                  <a:pt x="2922" y="2589"/>
                </a:lnTo>
                <a:lnTo>
                  <a:pt x="2925" y="2586"/>
                </a:lnTo>
                <a:lnTo>
                  <a:pt x="2926" y="2581"/>
                </a:lnTo>
                <a:lnTo>
                  <a:pt x="2927" y="2578"/>
                </a:lnTo>
                <a:lnTo>
                  <a:pt x="2926" y="2575"/>
                </a:lnTo>
                <a:lnTo>
                  <a:pt x="2923" y="2567"/>
                </a:lnTo>
                <a:lnTo>
                  <a:pt x="2920" y="2560"/>
                </a:lnTo>
                <a:lnTo>
                  <a:pt x="2916" y="2545"/>
                </a:lnTo>
                <a:lnTo>
                  <a:pt x="2911" y="2529"/>
                </a:lnTo>
                <a:lnTo>
                  <a:pt x="2911" y="2521"/>
                </a:lnTo>
                <a:lnTo>
                  <a:pt x="2911" y="2514"/>
                </a:lnTo>
                <a:lnTo>
                  <a:pt x="2915" y="2506"/>
                </a:lnTo>
                <a:lnTo>
                  <a:pt x="2919" y="2498"/>
                </a:lnTo>
                <a:lnTo>
                  <a:pt x="2922" y="2484"/>
                </a:lnTo>
                <a:lnTo>
                  <a:pt x="2925" y="2470"/>
                </a:lnTo>
                <a:lnTo>
                  <a:pt x="2928" y="2457"/>
                </a:lnTo>
                <a:lnTo>
                  <a:pt x="2930" y="2443"/>
                </a:lnTo>
                <a:lnTo>
                  <a:pt x="2928" y="2439"/>
                </a:lnTo>
                <a:lnTo>
                  <a:pt x="2926" y="2436"/>
                </a:lnTo>
                <a:lnTo>
                  <a:pt x="2928" y="2428"/>
                </a:lnTo>
                <a:lnTo>
                  <a:pt x="2931" y="2423"/>
                </a:lnTo>
                <a:lnTo>
                  <a:pt x="2936" y="2418"/>
                </a:lnTo>
                <a:lnTo>
                  <a:pt x="2940" y="2415"/>
                </a:lnTo>
                <a:lnTo>
                  <a:pt x="2946" y="2413"/>
                </a:lnTo>
                <a:lnTo>
                  <a:pt x="2951" y="2412"/>
                </a:lnTo>
                <a:lnTo>
                  <a:pt x="2958" y="2413"/>
                </a:lnTo>
                <a:lnTo>
                  <a:pt x="2965" y="2413"/>
                </a:lnTo>
                <a:lnTo>
                  <a:pt x="2965" y="2416"/>
                </a:lnTo>
                <a:lnTo>
                  <a:pt x="2968" y="2414"/>
                </a:lnTo>
                <a:lnTo>
                  <a:pt x="2970" y="2412"/>
                </a:lnTo>
                <a:lnTo>
                  <a:pt x="2970" y="2412"/>
                </a:lnTo>
                <a:lnTo>
                  <a:pt x="2970" y="2412"/>
                </a:lnTo>
                <a:lnTo>
                  <a:pt x="2970" y="2412"/>
                </a:lnTo>
                <a:lnTo>
                  <a:pt x="2978" y="2410"/>
                </a:lnTo>
                <a:lnTo>
                  <a:pt x="2986" y="2410"/>
                </a:lnTo>
                <a:lnTo>
                  <a:pt x="2993" y="2412"/>
                </a:lnTo>
                <a:lnTo>
                  <a:pt x="3001" y="2414"/>
                </a:lnTo>
                <a:lnTo>
                  <a:pt x="3008" y="2417"/>
                </a:lnTo>
                <a:lnTo>
                  <a:pt x="3015" y="2420"/>
                </a:lnTo>
                <a:lnTo>
                  <a:pt x="3020" y="2426"/>
                </a:lnTo>
                <a:lnTo>
                  <a:pt x="3026" y="2433"/>
                </a:lnTo>
                <a:lnTo>
                  <a:pt x="3032" y="2436"/>
                </a:lnTo>
                <a:lnTo>
                  <a:pt x="3038" y="2439"/>
                </a:lnTo>
                <a:lnTo>
                  <a:pt x="3043" y="2444"/>
                </a:lnTo>
                <a:lnTo>
                  <a:pt x="3049" y="2448"/>
                </a:lnTo>
                <a:lnTo>
                  <a:pt x="3058" y="2459"/>
                </a:lnTo>
                <a:lnTo>
                  <a:pt x="3066" y="2472"/>
                </a:lnTo>
                <a:lnTo>
                  <a:pt x="3076" y="2477"/>
                </a:lnTo>
                <a:lnTo>
                  <a:pt x="3085" y="2483"/>
                </a:lnTo>
                <a:lnTo>
                  <a:pt x="3099" y="2476"/>
                </a:lnTo>
                <a:lnTo>
                  <a:pt x="3112" y="2469"/>
                </a:lnTo>
                <a:lnTo>
                  <a:pt x="3127" y="2462"/>
                </a:lnTo>
                <a:lnTo>
                  <a:pt x="3141" y="2455"/>
                </a:lnTo>
                <a:lnTo>
                  <a:pt x="3146" y="2449"/>
                </a:lnTo>
                <a:lnTo>
                  <a:pt x="3151" y="2445"/>
                </a:lnTo>
                <a:lnTo>
                  <a:pt x="3155" y="2439"/>
                </a:lnTo>
                <a:lnTo>
                  <a:pt x="3157" y="2434"/>
                </a:lnTo>
                <a:lnTo>
                  <a:pt x="3158" y="2427"/>
                </a:lnTo>
                <a:lnTo>
                  <a:pt x="3159" y="2422"/>
                </a:lnTo>
                <a:lnTo>
                  <a:pt x="3157" y="2414"/>
                </a:lnTo>
                <a:lnTo>
                  <a:pt x="3155" y="2407"/>
                </a:lnTo>
                <a:lnTo>
                  <a:pt x="3152" y="2397"/>
                </a:lnTo>
                <a:lnTo>
                  <a:pt x="3150" y="2388"/>
                </a:lnTo>
                <a:lnTo>
                  <a:pt x="3149" y="2378"/>
                </a:lnTo>
                <a:lnTo>
                  <a:pt x="3149" y="2369"/>
                </a:lnTo>
                <a:lnTo>
                  <a:pt x="3151" y="2362"/>
                </a:lnTo>
                <a:lnTo>
                  <a:pt x="3155" y="2353"/>
                </a:lnTo>
                <a:lnTo>
                  <a:pt x="3161" y="2345"/>
                </a:lnTo>
                <a:lnTo>
                  <a:pt x="3169" y="2338"/>
                </a:lnTo>
                <a:lnTo>
                  <a:pt x="3177" y="2324"/>
                </a:lnTo>
                <a:lnTo>
                  <a:pt x="3184" y="2309"/>
                </a:lnTo>
                <a:lnTo>
                  <a:pt x="3179" y="2297"/>
                </a:lnTo>
                <a:lnTo>
                  <a:pt x="3175" y="2284"/>
                </a:lnTo>
                <a:lnTo>
                  <a:pt x="3172" y="2278"/>
                </a:lnTo>
                <a:lnTo>
                  <a:pt x="3169" y="2273"/>
                </a:lnTo>
                <a:lnTo>
                  <a:pt x="3165" y="2267"/>
                </a:lnTo>
                <a:lnTo>
                  <a:pt x="3159" y="2263"/>
                </a:lnTo>
                <a:lnTo>
                  <a:pt x="3146" y="2257"/>
                </a:lnTo>
                <a:lnTo>
                  <a:pt x="3132" y="2252"/>
                </a:lnTo>
                <a:lnTo>
                  <a:pt x="3119" y="2245"/>
                </a:lnTo>
                <a:lnTo>
                  <a:pt x="3106" y="2240"/>
                </a:lnTo>
                <a:lnTo>
                  <a:pt x="3100" y="2240"/>
                </a:lnTo>
                <a:lnTo>
                  <a:pt x="3095" y="2237"/>
                </a:lnTo>
                <a:lnTo>
                  <a:pt x="3089" y="2235"/>
                </a:lnTo>
                <a:lnTo>
                  <a:pt x="3085" y="2232"/>
                </a:lnTo>
                <a:lnTo>
                  <a:pt x="3076" y="2226"/>
                </a:lnTo>
                <a:lnTo>
                  <a:pt x="3067" y="2220"/>
                </a:lnTo>
                <a:lnTo>
                  <a:pt x="3051" y="2220"/>
                </a:lnTo>
                <a:lnTo>
                  <a:pt x="3037" y="2217"/>
                </a:lnTo>
                <a:lnTo>
                  <a:pt x="3029" y="2216"/>
                </a:lnTo>
                <a:lnTo>
                  <a:pt x="3021" y="2216"/>
                </a:lnTo>
                <a:lnTo>
                  <a:pt x="3013" y="2217"/>
                </a:lnTo>
                <a:lnTo>
                  <a:pt x="3007" y="2220"/>
                </a:lnTo>
                <a:lnTo>
                  <a:pt x="3000" y="2220"/>
                </a:lnTo>
                <a:lnTo>
                  <a:pt x="2993" y="2218"/>
                </a:lnTo>
                <a:lnTo>
                  <a:pt x="2988" y="2216"/>
                </a:lnTo>
                <a:lnTo>
                  <a:pt x="2982" y="2213"/>
                </a:lnTo>
                <a:lnTo>
                  <a:pt x="2970" y="2212"/>
                </a:lnTo>
                <a:lnTo>
                  <a:pt x="2959" y="2212"/>
                </a:lnTo>
                <a:lnTo>
                  <a:pt x="2953" y="2212"/>
                </a:lnTo>
                <a:lnTo>
                  <a:pt x="2948" y="2211"/>
                </a:lnTo>
                <a:lnTo>
                  <a:pt x="2942" y="2208"/>
                </a:lnTo>
                <a:lnTo>
                  <a:pt x="2937" y="2205"/>
                </a:lnTo>
                <a:lnTo>
                  <a:pt x="2928" y="2210"/>
                </a:lnTo>
                <a:lnTo>
                  <a:pt x="2919" y="2212"/>
                </a:lnTo>
                <a:lnTo>
                  <a:pt x="2909" y="2212"/>
                </a:lnTo>
                <a:lnTo>
                  <a:pt x="2900" y="2211"/>
                </a:lnTo>
                <a:lnTo>
                  <a:pt x="2882" y="2205"/>
                </a:lnTo>
                <a:lnTo>
                  <a:pt x="2865" y="2201"/>
                </a:lnTo>
                <a:lnTo>
                  <a:pt x="2856" y="2201"/>
                </a:lnTo>
                <a:lnTo>
                  <a:pt x="2846" y="2202"/>
                </a:lnTo>
                <a:lnTo>
                  <a:pt x="2838" y="2198"/>
                </a:lnTo>
                <a:lnTo>
                  <a:pt x="2830" y="2195"/>
                </a:lnTo>
                <a:lnTo>
                  <a:pt x="2823" y="2192"/>
                </a:lnTo>
                <a:lnTo>
                  <a:pt x="2819" y="2187"/>
                </a:lnTo>
                <a:lnTo>
                  <a:pt x="2814" y="2182"/>
                </a:lnTo>
                <a:lnTo>
                  <a:pt x="2812" y="2175"/>
                </a:lnTo>
                <a:lnTo>
                  <a:pt x="2811" y="2167"/>
                </a:lnTo>
                <a:lnTo>
                  <a:pt x="2812" y="2158"/>
                </a:lnTo>
                <a:lnTo>
                  <a:pt x="2813" y="2144"/>
                </a:lnTo>
                <a:lnTo>
                  <a:pt x="2814" y="2132"/>
                </a:lnTo>
                <a:lnTo>
                  <a:pt x="2817" y="2120"/>
                </a:lnTo>
                <a:lnTo>
                  <a:pt x="2821" y="2108"/>
                </a:lnTo>
                <a:lnTo>
                  <a:pt x="2824" y="2104"/>
                </a:lnTo>
                <a:lnTo>
                  <a:pt x="2828" y="2100"/>
                </a:lnTo>
                <a:lnTo>
                  <a:pt x="2832" y="2096"/>
                </a:lnTo>
                <a:lnTo>
                  <a:pt x="2838" y="2093"/>
                </a:lnTo>
                <a:lnTo>
                  <a:pt x="2843" y="2091"/>
                </a:lnTo>
                <a:lnTo>
                  <a:pt x="2851" y="2090"/>
                </a:lnTo>
                <a:lnTo>
                  <a:pt x="2859" y="2089"/>
                </a:lnTo>
                <a:lnTo>
                  <a:pt x="2868" y="2089"/>
                </a:lnTo>
                <a:lnTo>
                  <a:pt x="2879" y="2090"/>
                </a:lnTo>
                <a:lnTo>
                  <a:pt x="2890" y="2093"/>
                </a:lnTo>
                <a:lnTo>
                  <a:pt x="2896" y="2095"/>
                </a:lnTo>
                <a:lnTo>
                  <a:pt x="2900" y="2099"/>
                </a:lnTo>
                <a:lnTo>
                  <a:pt x="2905" y="2103"/>
                </a:lnTo>
                <a:lnTo>
                  <a:pt x="2908" y="2108"/>
                </a:lnTo>
                <a:lnTo>
                  <a:pt x="2921" y="2110"/>
                </a:lnTo>
                <a:lnTo>
                  <a:pt x="2933" y="2113"/>
                </a:lnTo>
                <a:lnTo>
                  <a:pt x="2946" y="2117"/>
                </a:lnTo>
                <a:lnTo>
                  <a:pt x="2957" y="2124"/>
                </a:lnTo>
                <a:lnTo>
                  <a:pt x="2973" y="2125"/>
                </a:lnTo>
                <a:lnTo>
                  <a:pt x="2990" y="2126"/>
                </a:lnTo>
                <a:lnTo>
                  <a:pt x="3003" y="2130"/>
                </a:lnTo>
                <a:lnTo>
                  <a:pt x="3018" y="2132"/>
                </a:lnTo>
                <a:lnTo>
                  <a:pt x="3031" y="2135"/>
                </a:lnTo>
                <a:lnTo>
                  <a:pt x="3046" y="2137"/>
                </a:lnTo>
                <a:lnTo>
                  <a:pt x="3049" y="2136"/>
                </a:lnTo>
                <a:lnTo>
                  <a:pt x="3053" y="2134"/>
                </a:lnTo>
                <a:lnTo>
                  <a:pt x="3053" y="2135"/>
                </a:lnTo>
                <a:lnTo>
                  <a:pt x="3053" y="2135"/>
                </a:lnTo>
                <a:lnTo>
                  <a:pt x="3053" y="2135"/>
                </a:lnTo>
                <a:lnTo>
                  <a:pt x="3053" y="2134"/>
                </a:lnTo>
                <a:lnTo>
                  <a:pt x="3053" y="2134"/>
                </a:lnTo>
                <a:lnTo>
                  <a:pt x="3052" y="2128"/>
                </a:lnTo>
                <a:lnTo>
                  <a:pt x="3053" y="2124"/>
                </a:lnTo>
                <a:lnTo>
                  <a:pt x="3056" y="2120"/>
                </a:lnTo>
                <a:lnTo>
                  <a:pt x="3058" y="2115"/>
                </a:lnTo>
                <a:lnTo>
                  <a:pt x="3062" y="2107"/>
                </a:lnTo>
                <a:lnTo>
                  <a:pt x="3066" y="2099"/>
                </a:lnTo>
                <a:lnTo>
                  <a:pt x="3066" y="2099"/>
                </a:lnTo>
                <a:lnTo>
                  <a:pt x="3056" y="2081"/>
                </a:lnTo>
                <a:lnTo>
                  <a:pt x="3047" y="2062"/>
                </a:lnTo>
                <a:lnTo>
                  <a:pt x="3037" y="2044"/>
                </a:lnTo>
                <a:lnTo>
                  <a:pt x="3028" y="2026"/>
                </a:lnTo>
                <a:lnTo>
                  <a:pt x="3028" y="2026"/>
                </a:lnTo>
                <a:lnTo>
                  <a:pt x="3022" y="2025"/>
                </a:lnTo>
                <a:lnTo>
                  <a:pt x="3018" y="2022"/>
                </a:lnTo>
                <a:lnTo>
                  <a:pt x="3015" y="2020"/>
                </a:lnTo>
                <a:lnTo>
                  <a:pt x="3012" y="2015"/>
                </a:lnTo>
                <a:lnTo>
                  <a:pt x="3008" y="2006"/>
                </a:lnTo>
                <a:lnTo>
                  <a:pt x="3003" y="1999"/>
                </a:lnTo>
                <a:lnTo>
                  <a:pt x="2999" y="1991"/>
                </a:lnTo>
                <a:lnTo>
                  <a:pt x="2995" y="1982"/>
                </a:lnTo>
                <a:lnTo>
                  <a:pt x="2980" y="1974"/>
                </a:lnTo>
                <a:lnTo>
                  <a:pt x="2967" y="1966"/>
                </a:lnTo>
                <a:lnTo>
                  <a:pt x="2963" y="1959"/>
                </a:lnTo>
                <a:lnTo>
                  <a:pt x="2959" y="1952"/>
                </a:lnTo>
                <a:lnTo>
                  <a:pt x="2955" y="1944"/>
                </a:lnTo>
                <a:lnTo>
                  <a:pt x="2949" y="1936"/>
                </a:lnTo>
                <a:lnTo>
                  <a:pt x="2948" y="1933"/>
                </a:lnTo>
                <a:lnTo>
                  <a:pt x="2946" y="1930"/>
                </a:lnTo>
                <a:lnTo>
                  <a:pt x="2945" y="1925"/>
                </a:lnTo>
                <a:lnTo>
                  <a:pt x="2945" y="1921"/>
                </a:lnTo>
                <a:lnTo>
                  <a:pt x="2946" y="1916"/>
                </a:lnTo>
                <a:lnTo>
                  <a:pt x="2947" y="1912"/>
                </a:lnTo>
                <a:lnTo>
                  <a:pt x="2949" y="1908"/>
                </a:lnTo>
                <a:lnTo>
                  <a:pt x="2953" y="1903"/>
                </a:lnTo>
                <a:lnTo>
                  <a:pt x="2953" y="1893"/>
                </a:lnTo>
                <a:lnTo>
                  <a:pt x="2953" y="1883"/>
                </a:lnTo>
                <a:lnTo>
                  <a:pt x="2953" y="1876"/>
                </a:lnTo>
                <a:lnTo>
                  <a:pt x="2955" y="1870"/>
                </a:lnTo>
                <a:lnTo>
                  <a:pt x="2957" y="1864"/>
                </a:lnTo>
                <a:lnTo>
                  <a:pt x="2960" y="1859"/>
                </a:lnTo>
                <a:lnTo>
                  <a:pt x="2962" y="1853"/>
                </a:lnTo>
                <a:lnTo>
                  <a:pt x="2965" y="1850"/>
                </a:lnTo>
                <a:lnTo>
                  <a:pt x="2968" y="1846"/>
                </a:lnTo>
                <a:lnTo>
                  <a:pt x="2970" y="1844"/>
                </a:lnTo>
                <a:lnTo>
                  <a:pt x="2977" y="1841"/>
                </a:lnTo>
                <a:lnTo>
                  <a:pt x="2982" y="1839"/>
                </a:lnTo>
                <a:lnTo>
                  <a:pt x="2990" y="1840"/>
                </a:lnTo>
                <a:lnTo>
                  <a:pt x="2997" y="1841"/>
                </a:lnTo>
                <a:lnTo>
                  <a:pt x="3003" y="1843"/>
                </a:lnTo>
                <a:lnTo>
                  <a:pt x="3009" y="1845"/>
                </a:lnTo>
                <a:lnTo>
                  <a:pt x="3026" y="1852"/>
                </a:lnTo>
                <a:lnTo>
                  <a:pt x="3042" y="1860"/>
                </a:lnTo>
                <a:lnTo>
                  <a:pt x="3059" y="1869"/>
                </a:lnTo>
                <a:lnTo>
                  <a:pt x="3075" y="1878"/>
                </a:lnTo>
                <a:lnTo>
                  <a:pt x="3090" y="1888"/>
                </a:lnTo>
                <a:lnTo>
                  <a:pt x="3106" y="1898"/>
                </a:lnTo>
                <a:lnTo>
                  <a:pt x="3120" y="1909"/>
                </a:lnTo>
                <a:lnTo>
                  <a:pt x="3135" y="1920"/>
                </a:lnTo>
                <a:lnTo>
                  <a:pt x="3147" y="1921"/>
                </a:lnTo>
                <a:lnTo>
                  <a:pt x="3158" y="1924"/>
                </a:lnTo>
                <a:lnTo>
                  <a:pt x="3162" y="1926"/>
                </a:lnTo>
                <a:lnTo>
                  <a:pt x="3168" y="1930"/>
                </a:lnTo>
                <a:lnTo>
                  <a:pt x="3171" y="1934"/>
                </a:lnTo>
                <a:lnTo>
                  <a:pt x="3176" y="1940"/>
                </a:lnTo>
                <a:lnTo>
                  <a:pt x="3181" y="1938"/>
                </a:lnTo>
                <a:lnTo>
                  <a:pt x="3187" y="1936"/>
                </a:lnTo>
                <a:lnTo>
                  <a:pt x="3192" y="1936"/>
                </a:lnTo>
                <a:lnTo>
                  <a:pt x="3198" y="1936"/>
                </a:lnTo>
                <a:lnTo>
                  <a:pt x="3209" y="1941"/>
                </a:lnTo>
                <a:lnTo>
                  <a:pt x="3219" y="1946"/>
                </a:lnTo>
                <a:lnTo>
                  <a:pt x="3219" y="1946"/>
                </a:lnTo>
                <a:lnTo>
                  <a:pt x="3232" y="1948"/>
                </a:lnTo>
                <a:lnTo>
                  <a:pt x="3246" y="1948"/>
                </a:lnTo>
                <a:lnTo>
                  <a:pt x="3259" y="1949"/>
                </a:lnTo>
                <a:lnTo>
                  <a:pt x="3272" y="1949"/>
                </a:lnTo>
                <a:lnTo>
                  <a:pt x="3287" y="1943"/>
                </a:lnTo>
                <a:lnTo>
                  <a:pt x="3302" y="1936"/>
                </a:lnTo>
                <a:lnTo>
                  <a:pt x="3310" y="1934"/>
                </a:lnTo>
                <a:lnTo>
                  <a:pt x="3318" y="1933"/>
                </a:lnTo>
                <a:lnTo>
                  <a:pt x="3321" y="1933"/>
                </a:lnTo>
                <a:lnTo>
                  <a:pt x="3326" y="1934"/>
                </a:lnTo>
                <a:lnTo>
                  <a:pt x="3330" y="1935"/>
                </a:lnTo>
                <a:lnTo>
                  <a:pt x="3335" y="1938"/>
                </a:lnTo>
                <a:lnTo>
                  <a:pt x="3344" y="1936"/>
                </a:lnTo>
                <a:lnTo>
                  <a:pt x="3351" y="1935"/>
                </a:lnTo>
                <a:lnTo>
                  <a:pt x="3359" y="1935"/>
                </a:lnTo>
                <a:lnTo>
                  <a:pt x="3367" y="1936"/>
                </a:lnTo>
                <a:lnTo>
                  <a:pt x="3375" y="1938"/>
                </a:lnTo>
                <a:lnTo>
                  <a:pt x="3381" y="1940"/>
                </a:lnTo>
                <a:lnTo>
                  <a:pt x="3388" y="1942"/>
                </a:lnTo>
                <a:lnTo>
                  <a:pt x="3395" y="1945"/>
                </a:lnTo>
                <a:lnTo>
                  <a:pt x="3408" y="1953"/>
                </a:lnTo>
                <a:lnTo>
                  <a:pt x="3419" y="1962"/>
                </a:lnTo>
                <a:lnTo>
                  <a:pt x="3430" y="1973"/>
                </a:lnTo>
                <a:lnTo>
                  <a:pt x="3441" y="1984"/>
                </a:lnTo>
                <a:lnTo>
                  <a:pt x="3442" y="1990"/>
                </a:lnTo>
                <a:lnTo>
                  <a:pt x="3445" y="1994"/>
                </a:lnTo>
                <a:lnTo>
                  <a:pt x="3447" y="1999"/>
                </a:lnTo>
                <a:lnTo>
                  <a:pt x="3450" y="2003"/>
                </a:lnTo>
                <a:lnTo>
                  <a:pt x="3458" y="2010"/>
                </a:lnTo>
                <a:lnTo>
                  <a:pt x="3467" y="2016"/>
                </a:lnTo>
                <a:lnTo>
                  <a:pt x="3475" y="2023"/>
                </a:lnTo>
                <a:lnTo>
                  <a:pt x="3481" y="2031"/>
                </a:lnTo>
                <a:lnTo>
                  <a:pt x="3484" y="2035"/>
                </a:lnTo>
                <a:lnTo>
                  <a:pt x="3486" y="2040"/>
                </a:lnTo>
                <a:lnTo>
                  <a:pt x="3487" y="2045"/>
                </a:lnTo>
                <a:lnTo>
                  <a:pt x="3487" y="2052"/>
                </a:lnTo>
                <a:lnTo>
                  <a:pt x="3494" y="2054"/>
                </a:lnTo>
                <a:lnTo>
                  <a:pt x="3499" y="2055"/>
                </a:lnTo>
                <a:lnTo>
                  <a:pt x="3505" y="2057"/>
                </a:lnTo>
                <a:lnTo>
                  <a:pt x="3509" y="2059"/>
                </a:lnTo>
                <a:lnTo>
                  <a:pt x="3514" y="2061"/>
                </a:lnTo>
                <a:lnTo>
                  <a:pt x="3518" y="2064"/>
                </a:lnTo>
                <a:lnTo>
                  <a:pt x="3526" y="2071"/>
                </a:lnTo>
                <a:lnTo>
                  <a:pt x="3531" y="2080"/>
                </a:lnTo>
                <a:lnTo>
                  <a:pt x="3537" y="2082"/>
                </a:lnTo>
                <a:lnTo>
                  <a:pt x="3543" y="2085"/>
                </a:lnTo>
                <a:lnTo>
                  <a:pt x="3549" y="2096"/>
                </a:lnTo>
                <a:lnTo>
                  <a:pt x="3556" y="2107"/>
                </a:lnTo>
                <a:lnTo>
                  <a:pt x="3577" y="2106"/>
                </a:lnTo>
                <a:lnTo>
                  <a:pt x="3588" y="2110"/>
                </a:lnTo>
                <a:lnTo>
                  <a:pt x="3600" y="2113"/>
                </a:lnTo>
                <a:lnTo>
                  <a:pt x="3614" y="2115"/>
                </a:lnTo>
                <a:lnTo>
                  <a:pt x="3627" y="2116"/>
                </a:lnTo>
                <a:lnTo>
                  <a:pt x="3640" y="2116"/>
                </a:lnTo>
                <a:lnTo>
                  <a:pt x="3653" y="2115"/>
                </a:lnTo>
                <a:lnTo>
                  <a:pt x="3666" y="2112"/>
                </a:lnTo>
                <a:lnTo>
                  <a:pt x="3678" y="2107"/>
                </a:lnTo>
                <a:lnTo>
                  <a:pt x="3690" y="2102"/>
                </a:lnTo>
                <a:lnTo>
                  <a:pt x="3701" y="2094"/>
                </a:lnTo>
                <a:lnTo>
                  <a:pt x="3709" y="2091"/>
                </a:lnTo>
                <a:lnTo>
                  <a:pt x="3717" y="2086"/>
                </a:lnTo>
                <a:lnTo>
                  <a:pt x="3718" y="2081"/>
                </a:lnTo>
                <a:lnTo>
                  <a:pt x="3720" y="2075"/>
                </a:lnTo>
                <a:lnTo>
                  <a:pt x="3723" y="2071"/>
                </a:lnTo>
                <a:lnTo>
                  <a:pt x="3725" y="2066"/>
                </a:lnTo>
                <a:lnTo>
                  <a:pt x="3733" y="2059"/>
                </a:lnTo>
                <a:lnTo>
                  <a:pt x="3740" y="2052"/>
                </a:lnTo>
                <a:lnTo>
                  <a:pt x="3740" y="2052"/>
                </a:lnTo>
                <a:lnTo>
                  <a:pt x="3740" y="2052"/>
                </a:lnTo>
                <a:lnTo>
                  <a:pt x="3740" y="2052"/>
                </a:lnTo>
                <a:lnTo>
                  <a:pt x="3741" y="2046"/>
                </a:lnTo>
                <a:lnTo>
                  <a:pt x="3744" y="2042"/>
                </a:lnTo>
                <a:lnTo>
                  <a:pt x="3748" y="2039"/>
                </a:lnTo>
                <a:lnTo>
                  <a:pt x="3753" y="2036"/>
                </a:lnTo>
                <a:lnTo>
                  <a:pt x="3753" y="2030"/>
                </a:lnTo>
                <a:lnTo>
                  <a:pt x="3754" y="2025"/>
                </a:lnTo>
                <a:lnTo>
                  <a:pt x="3756" y="2020"/>
                </a:lnTo>
                <a:lnTo>
                  <a:pt x="3758" y="2015"/>
                </a:lnTo>
                <a:lnTo>
                  <a:pt x="3761" y="2012"/>
                </a:lnTo>
                <a:lnTo>
                  <a:pt x="3766" y="2009"/>
                </a:lnTo>
                <a:lnTo>
                  <a:pt x="3770" y="2005"/>
                </a:lnTo>
                <a:lnTo>
                  <a:pt x="3776" y="2003"/>
                </a:lnTo>
                <a:lnTo>
                  <a:pt x="3780" y="1995"/>
                </a:lnTo>
                <a:lnTo>
                  <a:pt x="3784" y="1986"/>
                </a:lnTo>
                <a:lnTo>
                  <a:pt x="3786" y="1979"/>
                </a:lnTo>
                <a:lnTo>
                  <a:pt x="3787" y="1970"/>
                </a:lnTo>
                <a:lnTo>
                  <a:pt x="3788" y="1952"/>
                </a:lnTo>
                <a:lnTo>
                  <a:pt x="3790" y="1934"/>
                </a:lnTo>
                <a:lnTo>
                  <a:pt x="3789" y="1930"/>
                </a:lnTo>
                <a:lnTo>
                  <a:pt x="3788" y="1925"/>
                </a:lnTo>
                <a:lnTo>
                  <a:pt x="3790" y="1919"/>
                </a:lnTo>
                <a:lnTo>
                  <a:pt x="3793" y="1914"/>
                </a:lnTo>
                <a:lnTo>
                  <a:pt x="3797" y="1911"/>
                </a:lnTo>
                <a:lnTo>
                  <a:pt x="3802" y="1909"/>
                </a:lnTo>
                <a:lnTo>
                  <a:pt x="3813" y="1904"/>
                </a:lnTo>
                <a:lnTo>
                  <a:pt x="3823" y="1900"/>
                </a:lnTo>
                <a:lnTo>
                  <a:pt x="3826" y="1898"/>
                </a:lnTo>
                <a:lnTo>
                  <a:pt x="3829" y="1894"/>
                </a:lnTo>
                <a:lnTo>
                  <a:pt x="3833" y="1879"/>
                </a:lnTo>
                <a:lnTo>
                  <a:pt x="3835" y="1862"/>
                </a:lnTo>
                <a:lnTo>
                  <a:pt x="3835" y="1852"/>
                </a:lnTo>
                <a:lnTo>
                  <a:pt x="3835" y="1842"/>
                </a:lnTo>
                <a:lnTo>
                  <a:pt x="3835" y="1832"/>
                </a:lnTo>
                <a:lnTo>
                  <a:pt x="3837" y="1822"/>
                </a:lnTo>
                <a:lnTo>
                  <a:pt x="3839" y="1813"/>
                </a:lnTo>
                <a:lnTo>
                  <a:pt x="3844" y="1804"/>
                </a:lnTo>
                <a:lnTo>
                  <a:pt x="3849" y="1797"/>
                </a:lnTo>
                <a:lnTo>
                  <a:pt x="3857" y="1789"/>
                </a:lnTo>
                <a:lnTo>
                  <a:pt x="3848" y="1782"/>
                </a:lnTo>
                <a:lnTo>
                  <a:pt x="3840" y="1773"/>
                </a:lnTo>
                <a:lnTo>
                  <a:pt x="3834" y="1763"/>
                </a:lnTo>
                <a:lnTo>
                  <a:pt x="3828" y="1753"/>
                </a:lnTo>
                <a:lnTo>
                  <a:pt x="3829" y="1750"/>
                </a:lnTo>
                <a:lnTo>
                  <a:pt x="3829" y="1745"/>
                </a:lnTo>
                <a:lnTo>
                  <a:pt x="3850" y="1749"/>
                </a:lnTo>
                <a:lnTo>
                  <a:pt x="3870" y="1751"/>
                </a:lnTo>
                <a:lnTo>
                  <a:pt x="3890" y="1754"/>
                </a:lnTo>
                <a:lnTo>
                  <a:pt x="3912" y="1758"/>
                </a:lnTo>
                <a:lnTo>
                  <a:pt x="3912" y="1761"/>
                </a:lnTo>
                <a:lnTo>
                  <a:pt x="3913" y="1764"/>
                </a:lnTo>
                <a:lnTo>
                  <a:pt x="3912" y="1768"/>
                </a:lnTo>
                <a:lnTo>
                  <a:pt x="3909" y="1772"/>
                </a:lnTo>
                <a:lnTo>
                  <a:pt x="3917" y="1778"/>
                </a:lnTo>
                <a:lnTo>
                  <a:pt x="3925" y="1784"/>
                </a:lnTo>
                <a:lnTo>
                  <a:pt x="3927" y="1788"/>
                </a:lnTo>
                <a:lnTo>
                  <a:pt x="3929" y="1792"/>
                </a:lnTo>
                <a:lnTo>
                  <a:pt x="3928" y="1798"/>
                </a:lnTo>
                <a:lnTo>
                  <a:pt x="3926" y="1804"/>
                </a:lnTo>
                <a:lnTo>
                  <a:pt x="3928" y="1808"/>
                </a:lnTo>
                <a:lnTo>
                  <a:pt x="3930" y="1812"/>
                </a:lnTo>
                <a:lnTo>
                  <a:pt x="3938" y="1828"/>
                </a:lnTo>
                <a:lnTo>
                  <a:pt x="3947" y="1843"/>
                </a:lnTo>
                <a:lnTo>
                  <a:pt x="3944" y="1842"/>
                </a:lnTo>
                <a:lnTo>
                  <a:pt x="3940" y="1840"/>
                </a:lnTo>
                <a:lnTo>
                  <a:pt x="3943" y="1842"/>
                </a:lnTo>
                <a:lnTo>
                  <a:pt x="3947" y="1843"/>
                </a:lnTo>
                <a:lnTo>
                  <a:pt x="3953" y="1855"/>
                </a:lnTo>
                <a:lnTo>
                  <a:pt x="3960" y="1868"/>
                </a:lnTo>
                <a:lnTo>
                  <a:pt x="3964" y="1874"/>
                </a:lnTo>
                <a:lnTo>
                  <a:pt x="3965" y="1881"/>
                </a:lnTo>
                <a:lnTo>
                  <a:pt x="3966" y="1888"/>
                </a:lnTo>
                <a:lnTo>
                  <a:pt x="3965" y="1895"/>
                </a:lnTo>
                <a:lnTo>
                  <a:pt x="3965" y="1900"/>
                </a:lnTo>
                <a:lnTo>
                  <a:pt x="3966" y="1904"/>
                </a:lnTo>
                <a:lnTo>
                  <a:pt x="3973" y="1905"/>
                </a:lnTo>
                <a:lnTo>
                  <a:pt x="3977" y="1908"/>
                </a:lnTo>
                <a:lnTo>
                  <a:pt x="3980" y="1911"/>
                </a:lnTo>
                <a:lnTo>
                  <a:pt x="3984" y="1914"/>
                </a:lnTo>
                <a:lnTo>
                  <a:pt x="3988" y="1924"/>
                </a:lnTo>
                <a:lnTo>
                  <a:pt x="3993" y="1933"/>
                </a:lnTo>
                <a:lnTo>
                  <a:pt x="3993" y="1933"/>
                </a:lnTo>
                <a:lnTo>
                  <a:pt x="3994" y="1936"/>
                </a:lnTo>
                <a:lnTo>
                  <a:pt x="3996" y="1939"/>
                </a:lnTo>
                <a:lnTo>
                  <a:pt x="4013" y="1951"/>
                </a:lnTo>
                <a:lnTo>
                  <a:pt x="4028" y="1963"/>
                </a:lnTo>
                <a:lnTo>
                  <a:pt x="4039" y="1971"/>
                </a:lnTo>
                <a:lnTo>
                  <a:pt x="4049" y="1977"/>
                </a:lnTo>
                <a:lnTo>
                  <a:pt x="4054" y="1980"/>
                </a:lnTo>
                <a:lnTo>
                  <a:pt x="4058" y="1981"/>
                </a:lnTo>
                <a:lnTo>
                  <a:pt x="4063" y="1982"/>
                </a:lnTo>
                <a:lnTo>
                  <a:pt x="4066" y="1981"/>
                </a:lnTo>
                <a:lnTo>
                  <a:pt x="4070" y="1981"/>
                </a:lnTo>
                <a:lnTo>
                  <a:pt x="4074" y="1979"/>
                </a:lnTo>
                <a:lnTo>
                  <a:pt x="4078" y="1975"/>
                </a:lnTo>
                <a:lnTo>
                  <a:pt x="4082" y="1972"/>
                </a:lnTo>
                <a:lnTo>
                  <a:pt x="4084" y="1968"/>
                </a:lnTo>
                <a:lnTo>
                  <a:pt x="4087" y="1962"/>
                </a:lnTo>
                <a:lnTo>
                  <a:pt x="4090" y="1955"/>
                </a:lnTo>
                <a:lnTo>
                  <a:pt x="4093" y="1948"/>
                </a:lnTo>
                <a:lnTo>
                  <a:pt x="4096" y="1939"/>
                </a:lnTo>
                <a:lnTo>
                  <a:pt x="4102" y="1931"/>
                </a:lnTo>
                <a:lnTo>
                  <a:pt x="4107" y="1925"/>
                </a:lnTo>
                <a:lnTo>
                  <a:pt x="4115" y="1921"/>
                </a:lnTo>
                <a:lnTo>
                  <a:pt x="4132" y="1914"/>
                </a:lnTo>
                <a:lnTo>
                  <a:pt x="4151" y="1908"/>
                </a:lnTo>
                <a:lnTo>
                  <a:pt x="4152" y="1916"/>
                </a:lnTo>
                <a:lnTo>
                  <a:pt x="4151" y="1924"/>
                </a:lnTo>
                <a:lnTo>
                  <a:pt x="4149" y="1932"/>
                </a:lnTo>
                <a:lnTo>
                  <a:pt x="4148" y="1941"/>
                </a:lnTo>
                <a:lnTo>
                  <a:pt x="4147" y="1949"/>
                </a:lnTo>
                <a:lnTo>
                  <a:pt x="4148" y="1956"/>
                </a:lnTo>
                <a:lnTo>
                  <a:pt x="4149" y="1964"/>
                </a:lnTo>
                <a:lnTo>
                  <a:pt x="4154" y="1972"/>
                </a:lnTo>
                <a:lnTo>
                  <a:pt x="4156" y="1982"/>
                </a:lnTo>
                <a:lnTo>
                  <a:pt x="4158" y="1989"/>
                </a:lnTo>
                <a:lnTo>
                  <a:pt x="4169" y="1989"/>
                </a:lnTo>
                <a:lnTo>
                  <a:pt x="4178" y="1991"/>
                </a:lnTo>
                <a:lnTo>
                  <a:pt x="4185" y="1993"/>
                </a:lnTo>
                <a:lnTo>
                  <a:pt x="4189" y="1995"/>
                </a:lnTo>
                <a:lnTo>
                  <a:pt x="4193" y="1999"/>
                </a:lnTo>
                <a:lnTo>
                  <a:pt x="4194" y="2003"/>
                </a:lnTo>
                <a:lnTo>
                  <a:pt x="4194" y="2007"/>
                </a:lnTo>
                <a:lnTo>
                  <a:pt x="4193" y="2012"/>
                </a:lnTo>
                <a:lnTo>
                  <a:pt x="4189" y="2022"/>
                </a:lnTo>
                <a:lnTo>
                  <a:pt x="4184" y="2032"/>
                </a:lnTo>
                <a:lnTo>
                  <a:pt x="4182" y="2037"/>
                </a:lnTo>
                <a:lnTo>
                  <a:pt x="4179" y="2042"/>
                </a:lnTo>
                <a:lnTo>
                  <a:pt x="4178" y="2046"/>
                </a:lnTo>
                <a:lnTo>
                  <a:pt x="4178" y="2051"/>
                </a:lnTo>
                <a:lnTo>
                  <a:pt x="4178" y="2059"/>
                </a:lnTo>
                <a:lnTo>
                  <a:pt x="4178" y="2065"/>
                </a:lnTo>
                <a:lnTo>
                  <a:pt x="4178" y="2070"/>
                </a:lnTo>
                <a:lnTo>
                  <a:pt x="4179" y="2073"/>
                </a:lnTo>
                <a:lnTo>
                  <a:pt x="4182" y="2076"/>
                </a:lnTo>
                <a:lnTo>
                  <a:pt x="4185" y="2079"/>
                </a:lnTo>
                <a:lnTo>
                  <a:pt x="4191" y="2076"/>
                </a:lnTo>
                <a:lnTo>
                  <a:pt x="4194" y="2072"/>
                </a:lnTo>
                <a:lnTo>
                  <a:pt x="4197" y="2067"/>
                </a:lnTo>
                <a:lnTo>
                  <a:pt x="4199" y="2062"/>
                </a:lnTo>
                <a:lnTo>
                  <a:pt x="4202" y="2057"/>
                </a:lnTo>
                <a:lnTo>
                  <a:pt x="4204" y="2052"/>
                </a:lnTo>
                <a:lnTo>
                  <a:pt x="4208" y="2047"/>
                </a:lnTo>
                <a:lnTo>
                  <a:pt x="4214" y="2044"/>
                </a:lnTo>
                <a:lnTo>
                  <a:pt x="4216" y="2053"/>
                </a:lnTo>
                <a:lnTo>
                  <a:pt x="4217" y="2061"/>
                </a:lnTo>
                <a:lnTo>
                  <a:pt x="4218" y="2070"/>
                </a:lnTo>
                <a:lnTo>
                  <a:pt x="4222" y="2077"/>
                </a:lnTo>
                <a:lnTo>
                  <a:pt x="4224" y="2084"/>
                </a:lnTo>
                <a:lnTo>
                  <a:pt x="4227" y="2090"/>
                </a:lnTo>
                <a:lnTo>
                  <a:pt x="4231" y="2094"/>
                </a:lnTo>
                <a:lnTo>
                  <a:pt x="4234" y="2097"/>
                </a:lnTo>
                <a:lnTo>
                  <a:pt x="4236" y="2099"/>
                </a:lnTo>
                <a:lnTo>
                  <a:pt x="4238" y="2099"/>
                </a:lnTo>
                <a:lnTo>
                  <a:pt x="4241" y="2099"/>
                </a:lnTo>
                <a:lnTo>
                  <a:pt x="4243" y="2096"/>
                </a:lnTo>
                <a:lnTo>
                  <a:pt x="4248" y="2091"/>
                </a:lnTo>
                <a:lnTo>
                  <a:pt x="4254" y="2081"/>
                </a:lnTo>
                <a:lnTo>
                  <a:pt x="4257" y="2074"/>
                </a:lnTo>
                <a:lnTo>
                  <a:pt x="4262" y="2070"/>
                </a:lnTo>
                <a:lnTo>
                  <a:pt x="4266" y="2067"/>
                </a:lnTo>
                <a:lnTo>
                  <a:pt x="4269" y="2066"/>
                </a:lnTo>
                <a:lnTo>
                  <a:pt x="4274" y="2067"/>
                </a:lnTo>
                <a:lnTo>
                  <a:pt x="4277" y="2071"/>
                </a:lnTo>
                <a:lnTo>
                  <a:pt x="4281" y="2076"/>
                </a:lnTo>
                <a:lnTo>
                  <a:pt x="4282" y="2084"/>
                </a:lnTo>
                <a:lnTo>
                  <a:pt x="4284" y="2090"/>
                </a:lnTo>
                <a:lnTo>
                  <a:pt x="4286" y="2095"/>
                </a:lnTo>
                <a:lnTo>
                  <a:pt x="4288" y="2100"/>
                </a:lnTo>
                <a:lnTo>
                  <a:pt x="4292" y="2103"/>
                </a:lnTo>
                <a:lnTo>
                  <a:pt x="4299" y="2108"/>
                </a:lnTo>
                <a:lnTo>
                  <a:pt x="4309" y="2113"/>
                </a:lnTo>
                <a:lnTo>
                  <a:pt x="4317" y="2118"/>
                </a:lnTo>
                <a:lnTo>
                  <a:pt x="4325" y="2124"/>
                </a:lnTo>
                <a:lnTo>
                  <a:pt x="4331" y="2132"/>
                </a:lnTo>
                <a:lnTo>
                  <a:pt x="4336" y="2140"/>
                </a:lnTo>
                <a:lnTo>
                  <a:pt x="4336" y="2140"/>
                </a:lnTo>
                <a:lnTo>
                  <a:pt x="4344" y="2147"/>
                </a:lnTo>
                <a:lnTo>
                  <a:pt x="4353" y="2153"/>
                </a:lnTo>
                <a:lnTo>
                  <a:pt x="4362" y="2156"/>
                </a:lnTo>
                <a:lnTo>
                  <a:pt x="4369" y="2160"/>
                </a:lnTo>
                <a:lnTo>
                  <a:pt x="4375" y="2163"/>
                </a:lnTo>
                <a:lnTo>
                  <a:pt x="4381" y="2167"/>
                </a:lnTo>
                <a:lnTo>
                  <a:pt x="4385" y="2172"/>
                </a:lnTo>
                <a:lnTo>
                  <a:pt x="4387" y="2176"/>
                </a:lnTo>
                <a:lnTo>
                  <a:pt x="4389" y="2182"/>
                </a:lnTo>
                <a:lnTo>
                  <a:pt x="4391" y="2186"/>
                </a:lnTo>
                <a:lnTo>
                  <a:pt x="4391" y="2192"/>
                </a:lnTo>
                <a:lnTo>
                  <a:pt x="4389" y="2197"/>
                </a:lnTo>
                <a:lnTo>
                  <a:pt x="4387" y="2203"/>
                </a:lnTo>
                <a:lnTo>
                  <a:pt x="4385" y="2208"/>
                </a:lnTo>
                <a:lnTo>
                  <a:pt x="4379" y="2221"/>
                </a:lnTo>
                <a:lnTo>
                  <a:pt x="4371" y="2233"/>
                </a:lnTo>
                <a:lnTo>
                  <a:pt x="4371" y="2233"/>
                </a:lnTo>
                <a:lnTo>
                  <a:pt x="4371" y="2233"/>
                </a:lnTo>
                <a:lnTo>
                  <a:pt x="4371" y="2233"/>
                </a:lnTo>
                <a:lnTo>
                  <a:pt x="4373" y="2236"/>
                </a:lnTo>
                <a:lnTo>
                  <a:pt x="4375" y="2240"/>
                </a:lnTo>
                <a:lnTo>
                  <a:pt x="4377" y="2241"/>
                </a:lnTo>
                <a:lnTo>
                  <a:pt x="4379" y="2242"/>
                </a:lnTo>
                <a:lnTo>
                  <a:pt x="4394" y="2247"/>
                </a:lnTo>
                <a:lnTo>
                  <a:pt x="4407" y="2255"/>
                </a:lnTo>
                <a:lnTo>
                  <a:pt x="4411" y="2257"/>
                </a:lnTo>
                <a:lnTo>
                  <a:pt x="4413" y="2259"/>
                </a:lnTo>
                <a:lnTo>
                  <a:pt x="4414" y="2263"/>
                </a:lnTo>
                <a:lnTo>
                  <a:pt x="4416" y="2266"/>
                </a:lnTo>
                <a:lnTo>
                  <a:pt x="4416" y="2271"/>
                </a:lnTo>
                <a:lnTo>
                  <a:pt x="4416" y="2275"/>
                </a:lnTo>
                <a:lnTo>
                  <a:pt x="4415" y="2281"/>
                </a:lnTo>
                <a:lnTo>
                  <a:pt x="4413" y="2287"/>
                </a:lnTo>
                <a:lnTo>
                  <a:pt x="4414" y="2289"/>
                </a:lnTo>
                <a:lnTo>
                  <a:pt x="4416" y="2292"/>
                </a:lnTo>
                <a:lnTo>
                  <a:pt x="4419" y="2295"/>
                </a:lnTo>
                <a:lnTo>
                  <a:pt x="4425" y="2299"/>
                </a:lnTo>
                <a:lnTo>
                  <a:pt x="4436" y="2306"/>
                </a:lnTo>
                <a:lnTo>
                  <a:pt x="4446" y="2314"/>
                </a:lnTo>
                <a:lnTo>
                  <a:pt x="4445" y="2315"/>
                </a:lnTo>
                <a:lnTo>
                  <a:pt x="4445" y="2315"/>
                </a:lnTo>
                <a:lnTo>
                  <a:pt x="4445" y="2315"/>
                </a:lnTo>
                <a:lnTo>
                  <a:pt x="4445" y="2315"/>
                </a:lnTo>
                <a:lnTo>
                  <a:pt x="4446" y="2314"/>
                </a:lnTo>
                <a:lnTo>
                  <a:pt x="4456" y="2306"/>
                </a:lnTo>
                <a:lnTo>
                  <a:pt x="4466" y="2299"/>
                </a:lnTo>
                <a:lnTo>
                  <a:pt x="4472" y="2297"/>
                </a:lnTo>
                <a:lnTo>
                  <a:pt x="4477" y="2296"/>
                </a:lnTo>
                <a:lnTo>
                  <a:pt x="4484" y="2298"/>
                </a:lnTo>
                <a:lnTo>
                  <a:pt x="4492" y="2302"/>
                </a:lnTo>
                <a:lnTo>
                  <a:pt x="4497" y="2304"/>
                </a:lnTo>
                <a:lnTo>
                  <a:pt x="4502" y="2305"/>
                </a:lnTo>
                <a:lnTo>
                  <a:pt x="4506" y="2304"/>
                </a:lnTo>
                <a:lnTo>
                  <a:pt x="4511" y="2302"/>
                </a:lnTo>
                <a:lnTo>
                  <a:pt x="4521" y="2297"/>
                </a:lnTo>
                <a:lnTo>
                  <a:pt x="4530" y="2293"/>
                </a:lnTo>
                <a:lnTo>
                  <a:pt x="4527" y="2284"/>
                </a:lnTo>
                <a:lnTo>
                  <a:pt x="4525" y="2274"/>
                </a:lnTo>
                <a:lnTo>
                  <a:pt x="4524" y="2267"/>
                </a:lnTo>
                <a:lnTo>
                  <a:pt x="4520" y="2262"/>
                </a:lnTo>
                <a:lnTo>
                  <a:pt x="4514" y="2256"/>
                </a:lnTo>
                <a:lnTo>
                  <a:pt x="4510" y="2252"/>
                </a:lnTo>
                <a:lnTo>
                  <a:pt x="4504" y="2246"/>
                </a:lnTo>
                <a:lnTo>
                  <a:pt x="4501" y="2241"/>
                </a:lnTo>
                <a:lnTo>
                  <a:pt x="4500" y="2237"/>
                </a:lnTo>
                <a:lnTo>
                  <a:pt x="4498" y="2234"/>
                </a:lnTo>
                <a:lnTo>
                  <a:pt x="4500" y="2230"/>
                </a:lnTo>
                <a:lnTo>
                  <a:pt x="4500" y="2225"/>
                </a:lnTo>
                <a:lnTo>
                  <a:pt x="4495" y="2213"/>
                </a:lnTo>
                <a:lnTo>
                  <a:pt x="4487" y="2202"/>
                </a:lnTo>
                <a:lnTo>
                  <a:pt x="4480" y="2191"/>
                </a:lnTo>
                <a:lnTo>
                  <a:pt x="4472" y="2180"/>
                </a:lnTo>
                <a:lnTo>
                  <a:pt x="4463" y="2170"/>
                </a:lnTo>
                <a:lnTo>
                  <a:pt x="4455" y="2158"/>
                </a:lnTo>
                <a:lnTo>
                  <a:pt x="4450" y="2146"/>
                </a:lnTo>
                <a:lnTo>
                  <a:pt x="4444" y="2134"/>
                </a:lnTo>
                <a:lnTo>
                  <a:pt x="4434" y="2115"/>
                </a:lnTo>
                <a:lnTo>
                  <a:pt x="4424" y="2097"/>
                </a:lnTo>
                <a:lnTo>
                  <a:pt x="4418" y="2090"/>
                </a:lnTo>
                <a:lnTo>
                  <a:pt x="4413" y="2081"/>
                </a:lnTo>
                <a:lnTo>
                  <a:pt x="4406" y="2073"/>
                </a:lnTo>
                <a:lnTo>
                  <a:pt x="4398" y="2066"/>
                </a:lnTo>
                <a:lnTo>
                  <a:pt x="4392" y="2060"/>
                </a:lnTo>
                <a:lnTo>
                  <a:pt x="4385" y="2054"/>
                </a:lnTo>
                <a:lnTo>
                  <a:pt x="4379" y="2047"/>
                </a:lnTo>
                <a:lnTo>
                  <a:pt x="4376" y="2040"/>
                </a:lnTo>
                <a:lnTo>
                  <a:pt x="4374" y="2034"/>
                </a:lnTo>
                <a:lnTo>
                  <a:pt x="4374" y="2029"/>
                </a:lnTo>
                <a:lnTo>
                  <a:pt x="4374" y="2022"/>
                </a:lnTo>
                <a:lnTo>
                  <a:pt x="4375" y="2016"/>
                </a:lnTo>
                <a:lnTo>
                  <a:pt x="4377" y="2011"/>
                </a:lnTo>
                <a:lnTo>
                  <a:pt x="4381" y="2006"/>
                </a:lnTo>
                <a:lnTo>
                  <a:pt x="4386" y="2002"/>
                </a:lnTo>
                <a:lnTo>
                  <a:pt x="4392" y="1999"/>
                </a:lnTo>
                <a:lnTo>
                  <a:pt x="4399" y="1995"/>
                </a:lnTo>
                <a:lnTo>
                  <a:pt x="4405" y="1995"/>
                </a:lnTo>
                <a:lnTo>
                  <a:pt x="4409" y="1997"/>
                </a:lnTo>
                <a:lnTo>
                  <a:pt x="4414" y="2001"/>
                </a:lnTo>
                <a:lnTo>
                  <a:pt x="4418" y="2010"/>
                </a:lnTo>
                <a:lnTo>
                  <a:pt x="4423" y="2020"/>
                </a:lnTo>
                <a:lnTo>
                  <a:pt x="4427" y="2033"/>
                </a:lnTo>
                <a:lnTo>
                  <a:pt x="4432" y="2046"/>
                </a:lnTo>
                <a:lnTo>
                  <a:pt x="4436" y="2061"/>
                </a:lnTo>
                <a:lnTo>
                  <a:pt x="4440" y="2074"/>
                </a:lnTo>
                <a:lnTo>
                  <a:pt x="4446" y="2086"/>
                </a:lnTo>
                <a:lnTo>
                  <a:pt x="4453" y="2099"/>
                </a:lnTo>
                <a:lnTo>
                  <a:pt x="4458" y="2111"/>
                </a:lnTo>
                <a:lnTo>
                  <a:pt x="4465" y="2123"/>
                </a:lnTo>
                <a:lnTo>
                  <a:pt x="4465" y="2126"/>
                </a:lnTo>
                <a:lnTo>
                  <a:pt x="4466" y="2130"/>
                </a:lnTo>
                <a:lnTo>
                  <a:pt x="4468" y="2132"/>
                </a:lnTo>
                <a:lnTo>
                  <a:pt x="4471" y="2135"/>
                </a:lnTo>
                <a:lnTo>
                  <a:pt x="4476" y="2138"/>
                </a:lnTo>
                <a:lnTo>
                  <a:pt x="4482" y="2142"/>
                </a:lnTo>
                <a:lnTo>
                  <a:pt x="4488" y="2145"/>
                </a:lnTo>
                <a:lnTo>
                  <a:pt x="4493" y="2150"/>
                </a:lnTo>
                <a:lnTo>
                  <a:pt x="4495" y="2152"/>
                </a:lnTo>
                <a:lnTo>
                  <a:pt x="4496" y="2155"/>
                </a:lnTo>
                <a:lnTo>
                  <a:pt x="4497" y="2158"/>
                </a:lnTo>
                <a:lnTo>
                  <a:pt x="4497" y="2163"/>
                </a:lnTo>
                <a:lnTo>
                  <a:pt x="4503" y="2174"/>
                </a:lnTo>
                <a:lnTo>
                  <a:pt x="4510" y="2184"/>
                </a:lnTo>
                <a:lnTo>
                  <a:pt x="4512" y="2190"/>
                </a:lnTo>
                <a:lnTo>
                  <a:pt x="4514" y="2195"/>
                </a:lnTo>
                <a:lnTo>
                  <a:pt x="4515" y="2202"/>
                </a:lnTo>
                <a:lnTo>
                  <a:pt x="4514" y="2208"/>
                </a:lnTo>
                <a:lnTo>
                  <a:pt x="4515" y="2213"/>
                </a:lnTo>
                <a:lnTo>
                  <a:pt x="4516" y="2218"/>
                </a:lnTo>
                <a:lnTo>
                  <a:pt x="4522" y="2228"/>
                </a:lnTo>
                <a:lnTo>
                  <a:pt x="4527" y="2237"/>
                </a:lnTo>
                <a:lnTo>
                  <a:pt x="4533" y="2247"/>
                </a:lnTo>
                <a:lnTo>
                  <a:pt x="4538" y="2257"/>
                </a:lnTo>
                <a:lnTo>
                  <a:pt x="4545" y="2261"/>
                </a:lnTo>
                <a:lnTo>
                  <a:pt x="4550" y="2264"/>
                </a:lnTo>
                <a:lnTo>
                  <a:pt x="4553" y="2268"/>
                </a:lnTo>
                <a:lnTo>
                  <a:pt x="4556" y="2274"/>
                </a:lnTo>
                <a:lnTo>
                  <a:pt x="4561" y="2285"/>
                </a:lnTo>
                <a:lnTo>
                  <a:pt x="4566" y="2295"/>
                </a:lnTo>
                <a:lnTo>
                  <a:pt x="4566" y="2295"/>
                </a:lnTo>
                <a:lnTo>
                  <a:pt x="4566" y="2296"/>
                </a:lnTo>
                <a:lnTo>
                  <a:pt x="4566" y="2295"/>
                </a:lnTo>
                <a:lnTo>
                  <a:pt x="4568" y="2303"/>
                </a:lnTo>
                <a:lnTo>
                  <a:pt x="4573" y="2309"/>
                </a:lnTo>
                <a:lnTo>
                  <a:pt x="4577" y="2316"/>
                </a:lnTo>
                <a:lnTo>
                  <a:pt x="4583" y="2322"/>
                </a:lnTo>
                <a:lnTo>
                  <a:pt x="4594" y="2333"/>
                </a:lnTo>
                <a:lnTo>
                  <a:pt x="4604" y="2345"/>
                </a:lnTo>
                <a:lnTo>
                  <a:pt x="4607" y="2338"/>
                </a:lnTo>
                <a:lnTo>
                  <a:pt x="4611" y="2331"/>
                </a:lnTo>
                <a:lnTo>
                  <a:pt x="4614" y="2324"/>
                </a:lnTo>
                <a:lnTo>
                  <a:pt x="4616" y="2317"/>
                </a:lnTo>
                <a:lnTo>
                  <a:pt x="4620" y="2302"/>
                </a:lnTo>
                <a:lnTo>
                  <a:pt x="4622" y="2287"/>
                </a:lnTo>
                <a:lnTo>
                  <a:pt x="4625" y="2272"/>
                </a:lnTo>
                <a:lnTo>
                  <a:pt x="4631" y="2257"/>
                </a:lnTo>
                <a:lnTo>
                  <a:pt x="4634" y="2251"/>
                </a:lnTo>
                <a:lnTo>
                  <a:pt x="4637" y="2244"/>
                </a:lnTo>
                <a:lnTo>
                  <a:pt x="4642" y="2238"/>
                </a:lnTo>
                <a:lnTo>
                  <a:pt x="4648" y="2232"/>
                </a:lnTo>
                <a:lnTo>
                  <a:pt x="4666" y="2218"/>
                </a:lnTo>
                <a:lnTo>
                  <a:pt x="4686" y="2205"/>
                </a:lnTo>
                <a:lnTo>
                  <a:pt x="4694" y="2197"/>
                </a:lnTo>
                <a:lnTo>
                  <a:pt x="4701" y="2188"/>
                </a:lnTo>
                <a:lnTo>
                  <a:pt x="4704" y="2183"/>
                </a:lnTo>
                <a:lnTo>
                  <a:pt x="4705" y="2177"/>
                </a:lnTo>
                <a:lnTo>
                  <a:pt x="4706" y="2171"/>
                </a:lnTo>
                <a:lnTo>
                  <a:pt x="4707" y="2163"/>
                </a:lnTo>
                <a:lnTo>
                  <a:pt x="4708" y="2162"/>
                </a:lnTo>
                <a:lnTo>
                  <a:pt x="4713" y="2160"/>
                </a:lnTo>
                <a:lnTo>
                  <a:pt x="4717" y="2157"/>
                </a:lnTo>
                <a:lnTo>
                  <a:pt x="4722" y="2157"/>
                </a:lnTo>
                <a:lnTo>
                  <a:pt x="4725" y="2158"/>
                </a:lnTo>
                <a:lnTo>
                  <a:pt x="4728" y="2161"/>
                </a:lnTo>
                <a:lnTo>
                  <a:pt x="4731" y="2164"/>
                </a:lnTo>
                <a:lnTo>
                  <a:pt x="4732" y="2166"/>
                </a:lnTo>
                <a:lnTo>
                  <a:pt x="4733" y="2170"/>
                </a:lnTo>
                <a:lnTo>
                  <a:pt x="4733" y="2173"/>
                </a:lnTo>
                <a:lnTo>
                  <a:pt x="4733" y="2176"/>
                </a:lnTo>
                <a:lnTo>
                  <a:pt x="4731" y="2178"/>
                </a:lnTo>
                <a:lnTo>
                  <a:pt x="4725" y="2188"/>
                </a:lnTo>
                <a:lnTo>
                  <a:pt x="4722" y="2198"/>
                </a:lnTo>
                <a:lnTo>
                  <a:pt x="4718" y="2207"/>
                </a:lnTo>
                <a:lnTo>
                  <a:pt x="4717" y="2217"/>
                </a:lnTo>
                <a:lnTo>
                  <a:pt x="4716" y="2226"/>
                </a:lnTo>
                <a:lnTo>
                  <a:pt x="4717" y="2235"/>
                </a:lnTo>
                <a:lnTo>
                  <a:pt x="4718" y="2244"/>
                </a:lnTo>
                <a:lnTo>
                  <a:pt x="4721" y="2253"/>
                </a:lnTo>
                <a:lnTo>
                  <a:pt x="4726" y="2269"/>
                </a:lnTo>
                <a:lnTo>
                  <a:pt x="4734" y="2287"/>
                </a:lnTo>
                <a:lnTo>
                  <a:pt x="4742" y="2304"/>
                </a:lnTo>
                <a:lnTo>
                  <a:pt x="4750" y="2321"/>
                </a:lnTo>
                <a:lnTo>
                  <a:pt x="4754" y="2329"/>
                </a:lnTo>
                <a:lnTo>
                  <a:pt x="4759" y="2337"/>
                </a:lnTo>
                <a:lnTo>
                  <a:pt x="4764" y="2342"/>
                </a:lnTo>
                <a:lnTo>
                  <a:pt x="4770" y="2344"/>
                </a:lnTo>
                <a:lnTo>
                  <a:pt x="4775" y="2344"/>
                </a:lnTo>
                <a:lnTo>
                  <a:pt x="4781" y="2343"/>
                </a:lnTo>
                <a:lnTo>
                  <a:pt x="4789" y="2338"/>
                </a:lnTo>
                <a:lnTo>
                  <a:pt x="4796" y="2333"/>
                </a:lnTo>
                <a:lnTo>
                  <a:pt x="4806" y="2325"/>
                </a:lnTo>
                <a:lnTo>
                  <a:pt x="4816" y="2318"/>
                </a:lnTo>
                <a:lnTo>
                  <a:pt x="4826" y="2313"/>
                </a:lnTo>
                <a:lnTo>
                  <a:pt x="4836" y="2309"/>
                </a:lnTo>
                <a:lnTo>
                  <a:pt x="4841" y="2309"/>
                </a:lnTo>
                <a:lnTo>
                  <a:pt x="4845" y="2309"/>
                </a:lnTo>
                <a:lnTo>
                  <a:pt x="4851" y="2311"/>
                </a:lnTo>
                <a:lnTo>
                  <a:pt x="4855" y="2314"/>
                </a:lnTo>
                <a:lnTo>
                  <a:pt x="4860" y="2317"/>
                </a:lnTo>
                <a:lnTo>
                  <a:pt x="4864" y="2323"/>
                </a:lnTo>
                <a:lnTo>
                  <a:pt x="4869" y="2329"/>
                </a:lnTo>
                <a:lnTo>
                  <a:pt x="4873" y="2338"/>
                </a:lnTo>
                <a:lnTo>
                  <a:pt x="4884" y="2347"/>
                </a:lnTo>
                <a:lnTo>
                  <a:pt x="4895" y="2356"/>
                </a:lnTo>
                <a:lnTo>
                  <a:pt x="4902" y="2355"/>
                </a:lnTo>
                <a:lnTo>
                  <a:pt x="4909" y="2355"/>
                </a:lnTo>
                <a:lnTo>
                  <a:pt x="4914" y="2355"/>
                </a:lnTo>
                <a:lnTo>
                  <a:pt x="4920" y="2355"/>
                </a:lnTo>
                <a:lnTo>
                  <a:pt x="4924" y="2356"/>
                </a:lnTo>
                <a:lnTo>
                  <a:pt x="4929" y="2358"/>
                </a:lnTo>
                <a:lnTo>
                  <a:pt x="4932" y="2361"/>
                </a:lnTo>
                <a:lnTo>
                  <a:pt x="4935" y="2363"/>
                </a:lnTo>
                <a:lnTo>
                  <a:pt x="4937" y="2366"/>
                </a:lnTo>
                <a:lnTo>
                  <a:pt x="4939" y="2371"/>
                </a:lnTo>
                <a:lnTo>
                  <a:pt x="4941" y="2375"/>
                </a:lnTo>
                <a:lnTo>
                  <a:pt x="4941" y="2379"/>
                </a:lnTo>
                <a:lnTo>
                  <a:pt x="4941" y="2390"/>
                </a:lnTo>
                <a:lnTo>
                  <a:pt x="4940" y="2404"/>
                </a:lnTo>
                <a:lnTo>
                  <a:pt x="4947" y="2423"/>
                </a:lnTo>
                <a:lnTo>
                  <a:pt x="4956" y="2442"/>
                </a:lnTo>
                <a:lnTo>
                  <a:pt x="4961" y="2450"/>
                </a:lnTo>
                <a:lnTo>
                  <a:pt x="4967" y="2458"/>
                </a:lnTo>
                <a:lnTo>
                  <a:pt x="4974" y="2466"/>
                </a:lnTo>
                <a:lnTo>
                  <a:pt x="4983" y="2473"/>
                </a:lnTo>
                <a:lnTo>
                  <a:pt x="4990" y="2470"/>
                </a:lnTo>
                <a:lnTo>
                  <a:pt x="4995" y="2468"/>
                </a:lnTo>
                <a:lnTo>
                  <a:pt x="5001" y="2466"/>
                </a:lnTo>
                <a:lnTo>
                  <a:pt x="5004" y="2463"/>
                </a:lnTo>
                <a:lnTo>
                  <a:pt x="5007" y="2459"/>
                </a:lnTo>
                <a:lnTo>
                  <a:pt x="5010" y="2455"/>
                </a:lnTo>
                <a:lnTo>
                  <a:pt x="5012" y="2452"/>
                </a:lnTo>
                <a:lnTo>
                  <a:pt x="5013" y="2447"/>
                </a:lnTo>
                <a:lnTo>
                  <a:pt x="5014" y="2437"/>
                </a:lnTo>
                <a:lnTo>
                  <a:pt x="5014" y="2427"/>
                </a:lnTo>
                <a:lnTo>
                  <a:pt x="5013" y="2417"/>
                </a:lnTo>
                <a:lnTo>
                  <a:pt x="5012" y="2407"/>
                </a:lnTo>
                <a:lnTo>
                  <a:pt x="5013" y="2394"/>
                </a:lnTo>
                <a:lnTo>
                  <a:pt x="5013" y="2382"/>
                </a:lnTo>
                <a:lnTo>
                  <a:pt x="5014" y="2368"/>
                </a:lnTo>
                <a:lnTo>
                  <a:pt x="5014" y="2355"/>
                </a:lnTo>
                <a:lnTo>
                  <a:pt x="5010" y="2348"/>
                </a:lnTo>
                <a:lnTo>
                  <a:pt x="5006" y="2342"/>
                </a:lnTo>
                <a:lnTo>
                  <a:pt x="5005" y="2338"/>
                </a:lnTo>
                <a:lnTo>
                  <a:pt x="5005" y="2335"/>
                </a:lnTo>
                <a:lnTo>
                  <a:pt x="5006" y="2331"/>
                </a:lnTo>
                <a:lnTo>
                  <a:pt x="5007" y="2327"/>
                </a:lnTo>
                <a:lnTo>
                  <a:pt x="5006" y="2314"/>
                </a:lnTo>
                <a:lnTo>
                  <a:pt x="5004" y="2301"/>
                </a:lnTo>
                <a:lnTo>
                  <a:pt x="5000" y="2288"/>
                </a:lnTo>
                <a:lnTo>
                  <a:pt x="4994" y="2276"/>
                </a:lnTo>
                <a:lnTo>
                  <a:pt x="4995" y="2267"/>
                </a:lnTo>
                <a:lnTo>
                  <a:pt x="4995" y="2258"/>
                </a:lnTo>
                <a:lnTo>
                  <a:pt x="4994" y="2251"/>
                </a:lnTo>
                <a:lnTo>
                  <a:pt x="4993" y="2242"/>
                </a:lnTo>
                <a:lnTo>
                  <a:pt x="4991" y="2234"/>
                </a:lnTo>
                <a:lnTo>
                  <a:pt x="4987" y="2226"/>
                </a:lnTo>
                <a:lnTo>
                  <a:pt x="4984" y="2218"/>
                </a:lnTo>
                <a:lnTo>
                  <a:pt x="4980" y="2211"/>
                </a:lnTo>
                <a:lnTo>
                  <a:pt x="4980" y="2211"/>
                </a:lnTo>
                <a:lnTo>
                  <a:pt x="4980" y="2211"/>
                </a:lnTo>
                <a:lnTo>
                  <a:pt x="4980" y="2211"/>
                </a:lnTo>
                <a:lnTo>
                  <a:pt x="4980" y="2211"/>
                </a:lnTo>
                <a:lnTo>
                  <a:pt x="4977" y="2206"/>
                </a:lnTo>
                <a:lnTo>
                  <a:pt x="4976" y="2203"/>
                </a:lnTo>
                <a:lnTo>
                  <a:pt x="4975" y="2198"/>
                </a:lnTo>
                <a:lnTo>
                  <a:pt x="4975" y="2194"/>
                </a:lnTo>
                <a:lnTo>
                  <a:pt x="4976" y="2191"/>
                </a:lnTo>
                <a:lnTo>
                  <a:pt x="4977" y="2186"/>
                </a:lnTo>
                <a:lnTo>
                  <a:pt x="4980" y="2183"/>
                </a:lnTo>
                <a:lnTo>
                  <a:pt x="4983" y="2178"/>
                </a:lnTo>
                <a:lnTo>
                  <a:pt x="4981" y="2173"/>
                </a:lnTo>
                <a:lnTo>
                  <a:pt x="4980" y="2166"/>
                </a:lnTo>
                <a:lnTo>
                  <a:pt x="4980" y="2161"/>
                </a:lnTo>
                <a:lnTo>
                  <a:pt x="4980" y="2155"/>
                </a:lnTo>
                <a:lnTo>
                  <a:pt x="4982" y="2150"/>
                </a:lnTo>
                <a:lnTo>
                  <a:pt x="4984" y="2145"/>
                </a:lnTo>
                <a:lnTo>
                  <a:pt x="4986" y="2140"/>
                </a:lnTo>
                <a:lnTo>
                  <a:pt x="4990" y="2134"/>
                </a:lnTo>
                <a:lnTo>
                  <a:pt x="4995" y="2125"/>
                </a:lnTo>
                <a:lnTo>
                  <a:pt x="5000" y="2121"/>
                </a:lnTo>
                <a:lnTo>
                  <a:pt x="5002" y="2120"/>
                </a:lnTo>
                <a:lnTo>
                  <a:pt x="5004" y="2118"/>
                </a:lnTo>
                <a:lnTo>
                  <a:pt x="5006" y="2118"/>
                </a:lnTo>
                <a:lnTo>
                  <a:pt x="5009" y="2120"/>
                </a:lnTo>
                <a:lnTo>
                  <a:pt x="5012" y="2122"/>
                </a:lnTo>
                <a:lnTo>
                  <a:pt x="5015" y="2126"/>
                </a:lnTo>
                <a:lnTo>
                  <a:pt x="5019" y="2132"/>
                </a:lnTo>
                <a:lnTo>
                  <a:pt x="5023" y="2137"/>
                </a:lnTo>
                <a:lnTo>
                  <a:pt x="5023" y="2153"/>
                </a:lnTo>
                <a:lnTo>
                  <a:pt x="5023" y="2168"/>
                </a:lnTo>
                <a:lnTo>
                  <a:pt x="5023" y="2183"/>
                </a:lnTo>
                <a:lnTo>
                  <a:pt x="5023" y="2198"/>
                </a:lnTo>
                <a:lnTo>
                  <a:pt x="5025" y="2203"/>
                </a:lnTo>
                <a:lnTo>
                  <a:pt x="5027" y="2206"/>
                </a:lnTo>
                <a:lnTo>
                  <a:pt x="5032" y="2215"/>
                </a:lnTo>
                <a:lnTo>
                  <a:pt x="5036" y="2223"/>
                </a:lnTo>
                <a:lnTo>
                  <a:pt x="5039" y="2227"/>
                </a:lnTo>
                <a:lnTo>
                  <a:pt x="5039" y="2233"/>
                </a:lnTo>
                <a:lnTo>
                  <a:pt x="5039" y="2237"/>
                </a:lnTo>
                <a:lnTo>
                  <a:pt x="5036" y="2243"/>
                </a:lnTo>
                <a:lnTo>
                  <a:pt x="5041" y="2252"/>
                </a:lnTo>
                <a:lnTo>
                  <a:pt x="5044" y="2261"/>
                </a:lnTo>
                <a:lnTo>
                  <a:pt x="5049" y="2267"/>
                </a:lnTo>
                <a:lnTo>
                  <a:pt x="5053" y="2274"/>
                </a:lnTo>
                <a:lnTo>
                  <a:pt x="5060" y="2277"/>
                </a:lnTo>
                <a:lnTo>
                  <a:pt x="5064" y="2281"/>
                </a:lnTo>
                <a:lnTo>
                  <a:pt x="5069" y="2285"/>
                </a:lnTo>
                <a:lnTo>
                  <a:pt x="5072" y="2289"/>
                </a:lnTo>
                <a:lnTo>
                  <a:pt x="5074" y="2295"/>
                </a:lnTo>
                <a:lnTo>
                  <a:pt x="5075" y="2301"/>
                </a:lnTo>
                <a:lnTo>
                  <a:pt x="5075" y="2307"/>
                </a:lnTo>
                <a:lnTo>
                  <a:pt x="5074" y="2314"/>
                </a:lnTo>
                <a:lnTo>
                  <a:pt x="5075" y="2318"/>
                </a:lnTo>
                <a:lnTo>
                  <a:pt x="5078" y="2322"/>
                </a:lnTo>
                <a:lnTo>
                  <a:pt x="5078" y="2322"/>
                </a:lnTo>
                <a:lnTo>
                  <a:pt x="5080" y="2332"/>
                </a:lnTo>
                <a:lnTo>
                  <a:pt x="5082" y="2342"/>
                </a:lnTo>
                <a:lnTo>
                  <a:pt x="5084" y="2351"/>
                </a:lnTo>
                <a:lnTo>
                  <a:pt x="5086" y="2361"/>
                </a:lnTo>
                <a:lnTo>
                  <a:pt x="5089" y="2379"/>
                </a:lnTo>
                <a:lnTo>
                  <a:pt x="5093" y="2397"/>
                </a:lnTo>
                <a:lnTo>
                  <a:pt x="5094" y="2406"/>
                </a:lnTo>
                <a:lnTo>
                  <a:pt x="5095" y="2416"/>
                </a:lnTo>
                <a:lnTo>
                  <a:pt x="5096" y="2425"/>
                </a:lnTo>
                <a:lnTo>
                  <a:pt x="5095" y="2435"/>
                </a:lnTo>
                <a:lnTo>
                  <a:pt x="5100" y="2442"/>
                </a:lnTo>
                <a:lnTo>
                  <a:pt x="5104" y="2448"/>
                </a:lnTo>
                <a:lnTo>
                  <a:pt x="5129" y="2458"/>
                </a:lnTo>
                <a:lnTo>
                  <a:pt x="5133" y="2459"/>
                </a:lnTo>
                <a:lnTo>
                  <a:pt x="5138" y="2459"/>
                </a:lnTo>
                <a:lnTo>
                  <a:pt x="5141" y="2459"/>
                </a:lnTo>
                <a:lnTo>
                  <a:pt x="5145" y="2458"/>
                </a:lnTo>
                <a:lnTo>
                  <a:pt x="5152" y="2455"/>
                </a:lnTo>
                <a:lnTo>
                  <a:pt x="5160" y="2452"/>
                </a:lnTo>
                <a:lnTo>
                  <a:pt x="5166" y="2447"/>
                </a:lnTo>
                <a:lnTo>
                  <a:pt x="5174" y="2445"/>
                </a:lnTo>
                <a:lnTo>
                  <a:pt x="5178" y="2444"/>
                </a:lnTo>
                <a:lnTo>
                  <a:pt x="5182" y="2444"/>
                </a:lnTo>
                <a:lnTo>
                  <a:pt x="5185" y="2445"/>
                </a:lnTo>
                <a:lnTo>
                  <a:pt x="5190" y="2446"/>
                </a:lnTo>
                <a:lnTo>
                  <a:pt x="5199" y="2452"/>
                </a:lnTo>
                <a:lnTo>
                  <a:pt x="5208" y="2458"/>
                </a:lnTo>
                <a:lnTo>
                  <a:pt x="5212" y="2462"/>
                </a:lnTo>
                <a:lnTo>
                  <a:pt x="5215" y="2465"/>
                </a:lnTo>
                <a:lnTo>
                  <a:pt x="5219" y="2470"/>
                </a:lnTo>
                <a:lnTo>
                  <a:pt x="5222" y="2476"/>
                </a:lnTo>
                <a:lnTo>
                  <a:pt x="5224" y="2483"/>
                </a:lnTo>
                <a:lnTo>
                  <a:pt x="5229" y="2487"/>
                </a:lnTo>
                <a:lnTo>
                  <a:pt x="5233" y="2490"/>
                </a:lnTo>
                <a:lnTo>
                  <a:pt x="5239" y="2493"/>
                </a:lnTo>
                <a:lnTo>
                  <a:pt x="5245" y="2494"/>
                </a:lnTo>
                <a:lnTo>
                  <a:pt x="5252" y="2493"/>
                </a:lnTo>
                <a:lnTo>
                  <a:pt x="5259" y="2492"/>
                </a:lnTo>
                <a:lnTo>
                  <a:pt x="5266" y="2489"/>
                </a:lnTo>
                <a:lnTo>
                  <a:pt x="5282" y="2479"/>
                </a:lnTo>
                <a:lnTo>
                  <a:pt x="5292" y="2475"/>
                </a:lnTo>
                <a:lnTo>
                  <a:pt x="5302" y="2469"/>
                </a:lnTo>
                <a:lnTo>
                  <a:pt x="5306" y="2467"/>
                </a:lnTo>
                <a:lnTo>
                  <a:pt x="5312" y="2465"/>
                </a:lnTo>
                <a:lnTo>
                  <a:pt x="5319" y="2465"/>
                </a:lnTo>
                <a:lnTo>
                  <a:pt x="5324" y="2466"/>
                </a:lnTo>
                <a:lnTo>
                  <a:pt x="5330" y="2465"/>
                </a:lnTo>
                <a:lnTo>
                  <a:pt x="5335" y="2463"/>
                </a:lnTo>
                <a:lnTo>
                  <a:pt x="5338" y="2463"/>
                </a:lnTo>
                <a:lnTo>
                  <a:pt x="5340" y="2463"/>
                </a:lnTo>
                <a:lnTo>
                  <a:pt x="5343" y="2464"/>
                </a:lnTo>
                <a:lnTo>
                  <a:pt x="5345" y="2466"/>
                </a:lnTo>
                <a:lnTo>
                  <a:pt x="5353" y="2463"/>
                </a:lnTo>
                <a:lnTo>
                  <a:pt x="5360" y="2458"/>
                </a:lnTo>
                <a:lnTo>
                  <a:pt x="5363" y="2454"/>
                </a:lnTo>
                <a:lnTo>
                  <a:pt x="5368" y="2450"/>
                </a:lnTo>
                <a:lnTo>
                  <a:pt x="5375" y="2443"/>
                </a:lnTo>
                <a:lnTo>
                  <a:pt x="5384" y="2434"/>
                </a:lnTo>
                <a:lnTo>
                  <a:pt x="5392" y="2426"/>
                </a:lnTo>
                <a:lnTo>
                  <a:pt x="5400" y="2417"/>
                </a:lnTo>
                <a:lnTo>
                  <a:pt x="5401" y="2410"/>
                </a:lnTo>
                <a:lnTo>
                  <a:pt x="5401" y="2404"/>
                </a:lnTo>
                <a:lnTo>
                  <a:pt x="5400" y="2398"/>
                </a:lnTo>
                <a:lnTo>
                  <a:pt x="5398" y="2393"/>
                </a:lnTo>
                <a:lnTo>
                  <a:pt x="5394" y="2388"/>
                </a:lnTo>
                <a:lnTo>
                  <a:pt x="5390" y="2385"/>
                </a:lnTo>
                <a:lnTo>
                  <a:pt x="5384" y="2382"/>
                </a:lnTo>
                <a:lnTo>
                  <a:pt x="5379" y="2378"/>
                </a:lnTo>
                <a:lnTo>
                  <a:pt x="5372" y="2373"/>
                </a:lnTo>
                <a:lnTo>
                  <a:pt x="5366" y="2368"/>
                </a:lnTo>
                <a:lnTo>
                  <a:pt x="5362" y="2363"/>
                </a:lnTo>
                <a:lnTo>
                  <a:pt x="5358" y="2356"/>
                </a:lnTo>
                <a:lnTo>
                  <a:pt x="5354" y="2349"/>
                </a:lnTo>
                <a:lnTo>
                  <a:pt x="5352" y="2343"/>
                </a:lnTo>
                <a:lnTo>
                  <a:pt x="5351" y="2335"/>
                </a:lnTo>
                <a:lnTo>
                  <a:pt x="5351" y="2327"/>
                </a:lnTo>
                <a:lnTo>
                  <a:pt x="5351" y="2325"/>
                </a:lnTo>
                <a:lnTo>
                  <a:pt x="5351" y="2323"/>
                </a:lnTo>
                <a:lnTo>
                  <a:pt x="5353" y="2311"/>
                </a:lnTo>
                <a:lnTo>
                  <a:pt x="5355" y="2299"/>
                </a:lnTo>
                <a:lnTo>
                  <a:pt x="5356" y="2294"/>
                </a:lnTo>
                <a:lnTo>
                  <a:pt x="5359" y="2288"/>
                </a:lnTo>
                <a:lnTo>
                  <a:pt x="5362" y="2283"/>
                </a:lnTo>
                <a:lnTo>
                  <a:pt x="5365" y="2277"/>
                </a:lnTo>
                <a:lnTo>
                  <a:pt x="5372" y="2272"/>
                </a:lnTo>
                <a:lnTo>
                  <a:pt x="5379" y="2268"/>
                </a:lnTo>
                <a:lnTo>
                  <a:pt x="5382" y="2267"/>
                </a:lnTo>
                <a:lnTo>
                  <a:pt x="5385" y="2267"/>
                </a:lnTo>
                <a:lnTo>
                  <a:pt x="5389" y="2267"/>
                </a:lnTo>
                <a:lnTo>
                  <a:pt x="5392" y="2269"/>
                </a:lnTo>
                <a:lnTo>
                  <a:pt x="5397" y="2273"/>
                </a:lnTo>
                <a:lnTo>
                  <a:pt x="5400" y="2277"/>
                </a:lnTo>
                <a:lnTo>
                  <a:pt x="5402" y="2281"/>
                </a:lnTo>
                <a:lnTo>
                  <a:pt x="5403" y="2285"/>
                </a:lnTo>
                <a:lnTo>
                  <a:pt x="5402" y="2289"/>
                </a:lnTo>
                <a:lnTo>
                  <a:pt x="5401" y="2293"/>
                </a:lnTo>
                <a:lnTo>
                  <a:pt x="5398" y="2297"/>
                </a:lnTo>
                <a:lnTo>
                  <a:pt x="5392" y="2302"/>
                </a:lnTo>
                <a:lnTo>
                  <a:pt x="5398" y="2308"/>
                </a:lnTo>
                <a:lnTo>
                  <a:pt x="5403" y="2315"/>
                </a:lnTo>
                <a:lnTo>
                  <a:pt x="5407" y="2318"/>
                </a:lnTo>
                <a:lnTo>
                  <a:pt x="5408" y="2323"/>
                </a:lnTo>
                <a:lnTo>
                  <a:pt x="5409" y="2327"/>
                </a:lnTo>
                <a:lnTo>
                  <a:pt x="5409" y="2332"/>
                </a:lnTo>
                <a:lnTo>
                  <a:pt x="5420" y="2339"/>
                </a:lnTo>
                <a:lnTo>
                  <a:pt x="5431" y="2346"/>
                </a:lnTo>
                <a:lnTo>
                  <a:pt x="5442" y="2354"/>
                </a:lnTo>
                <a:lnTo>
                  <a:pt x="5453" y="2361"/>
                </a:lnTo>
                <a:lnTo>
                  <a:pt x="5474" y="2351"/>
                </a:lnTo>
                <a:lnTo>
                  <a:pt x="5494" y="2339"/>
                </a:lnTo>
                <a:lnTo>
                  <a:pt x="5514" y="2329"/>
                </a:lnTo>
                <a:lnTo>
                  <a:pt x="5535" y="2319"/>
                </a:lnTo>
                <a:lnTo>
                  <a:pt x="5535" y="2319"/>
                </a:lnTo>
                <a:lnTo>
                  <a:pt x="5535" y="2319"/>
                </a:lnTo>
                <a:lnTo>
                  <a:pt x="5535" y="2319"/>
                </a:lnTo>
                <a:lnTo>
                  <a:pt x="5535" y="2319"/>
                </a:lnTo>
                <a:lnTo>
                  <a:pt x="5542" y="2315"/>
                </a:lnTo>
                <a:lnTo>
                  <a:pt x="5549" y="2312"/>
                </a:lnTo>
                <a:lnTo>
                  <a:pt x="5549" y="2312"/>
                </a:lnTo>
                <a:lnTo>
                  <a:pt x="5549" y="2312"/>
                </a:lnTo>
                <a:lnTo>
                  <a:pt x="5550" y="2295"/>
                </a:lnTo>
                <a:lnTo>
                  <a:pt x="5551" y="2278"/>
                </a:lnTo>
                <a:lnTo>
                  <a:pt x="5557" y="2267"/>
                </a:lnTo>
                <a:lnTo>
                  <a:pt x="5562" y="2255"/>
                </a:lnTo>
                <a:lnTo>
                  <a:pt x="5565" y="2243"/>
                </a:lnTo>
                <a:lnTo>
                  <a:pt x="5568" y="2231"/>
                </a:lnTo>
                <a:lnTo>
                  <a:pt x="5570" y="2218"/>
                </a:lnTo>
                <a:lnTo>
                  <a:pt x="5573" y="2206"/>
                </a:lnTo>
                <a:lnTo>
                  <a:pt x="5574" y="2206"/>
                </a:lnTo>
                <a:lnTo>
                  <a:pt x="5574" y="2192"/>
                </a:lnTo>
                <a:lnTo>
                  <a:pt x="5574" y="2178"/>
                </a:lnTo>
                <a:lnTo>
                  <a:pt x="5575" y="2172"/>
                </a:lnTo>
                <a:lnTo>
                  <a:pt x="5578" y="2166"/>
                </a:lnTo>
                <a:lnTo>
                  <a:pt x="5580" y="2160"/>
                </a:lnTo>
                <a:lnTo>
                  <a:pt x="5582" y="2154"/>
                </a:lnTo>
                <a:lnTo>
                  <a:pt x="5585" y="2150"/>
                </a:lnTo>
                <a:lnTo>
                  <a:pt x="5589" y="2145"/>
                </a:lnTo>
                <a:lnTo>
                  <a:pt x="5593" y="2141"/>
                </a:lnTo>
                <a:lnTo>
                  <a:pt x="5599" y="2137"/>
                </a:lnTo>
                <a:lnTo>
                  <a:pt x="5604" y="2134"/>
                </a:lnTo>
                <a:lnTo>
                  <a:pt x="5611" y="2132"/>
                </a:lnTo>
                <a:lnTo>
                  <a:pt x="5619" y="2130"/>
                </a:lnTo>
                <a:lnTo>
                  <a:pt x="5628" y="2128"/>
                </a:lnTo>
                <a:lnTo>
                  <a:pt x="5637" y="2130"/>
                </a:lnTo>
                <a:lnTo>
                  <a:pt x="5645" y="2132"/>
                </a:lnTo>
                <a:lnTo>
                  <a:pt x="5654" y="2135"/>
                </a:lnTo>
                <a:lnTo>
                  <a:pt x="5662" y="2140"/>
                </a:lnTo>
                <a:lnTo>
                  <a:pt x="5671" y="2138"/>
                </a:lnTo>
                <a:lnTo>
                  <a:pt x="5680" y="2137"/>
                </a:lnTo>
                <a:lnTo>
                  <a:pt x="5689" y="2135"/>
                </a:lnTo>
                <a:lnTo>
                  <a:pt x="5698" y="2134"/>
                </a:lnTo>
                <a:lnTo>
                  <a:pt x="5712" y="2126"/>
                </a:lnTo>
                <a:lnTo>
                  <a:pt x="5727" y="2118"/>
                </a:lnTo>
                <a:lnTo>
                  <a:pt x="5742" y="2111"/>
                </a:lnTo>
                <a:lnTo>
                  <a:pt x="5757" y="2103"/>
                </a:lnTo>
                <a:lnTo>
                  <a:pt x="5760" y="2102"/>
                </a:lnTo>
                <a:lnTo>
                  <a:pt x="5763" y="2099"/>
                </a:lnTo>
                <a:lnTo>
                  <a:pt x="5748" y="2061"/>
                </a:lnTo>
                <a:lnTo>
                  <a:pt x="5732" y="2022"/>
                </a:lnTo>
                <a:lnTo>
                  <a:pt x="5724" y="2003"/>
                </a:lnTo>
                <a:lnTo>
                  <a:pt x="5719" y="1982"/>
                </a:lnTo>
                <a:lnTo>
                  <a:pt x="5717" y="1972"/>
                </a:lnTo>
                <a:lnTo>
                  <a:pt x="5714" y="1961"/>
                </a:lnTo>
                <a:lnTo>
                  <a:pt x="5713" y="1950"/>
                </a:lnTo>
                <a:lnTo>
                  <a:pt x="5712" y="1939"/>
                </a:lnTo>
                <a:lnTo>
                  <a:pt x="5726" y="1954"/>
                </a:lnTo>
                <a:lnTo>
                  <a:pt x="5733" y="1966"/>
                </a:lnTo>
                <a:lnTo>
                  <a:pt x="5739" y="1981"/>
                </a:lnTo>
                <a:lnTo>
                  <a:pt x="5747" y="2004"/>
                </a:lnTo>
                <a:lnTo>
                  <a:pt x="5750" y="2013"/>
                </a:lnTo>
                <a:lnTo>
                  <a:pt x="5753" y="2022"/>
                </a:lnTo>
                <a:lnTo>
                  <a:pt x="5758" y="2031"/>
                </a:lnTo>
                <a:lnTo>
                  <a:pt x="5762" y="2039"/>
                </a:lnTo>
                <a:lnTo>
                  <a:pt x="5766" y="2042"/>
                </a:lnTo>
                <a:lnTo>
                  <a:pt x="5769" y="2045"/>
                </a:lnTo>
                <a:lnTo>
                  <a:pt x="5773" y="2047"/>
                </a:lnTo>
                <a:lnTo>
                  <a:pt x="5778" y="2050"/>
                </a:lnTo>
                <a:lnTo>
                  <a:pt x="5782" y="2051"/>
                </a:lnTo>
                <a:lnTo>
                  <a:pt x="5788" y="2051"/>
                </a:lnTo>
                <a:lnTo>
                  <a:pt x="5793" y="2051"/>
                </a:lnTo>
                <a:lnTo>
                  <a:pt x="5800" y="2050"/>
                </a:lnTo>
                <a:lnTo>
                  <a:pt x="5803" y="2049"/>
                </a:lnTo>
                <a:lnTo>
                  <a:pt x="5807" y="2046"/>
                </a:lnTo>
                <a:lnTo>
                  <a:pt x="5803" y="2039"/>
                </a:lnTo>
                <a:lnTo>
                  <a:pt x="5800" y="2032"/>
                </a:lnTo>
                <a:lnTo>
                  <a:pt x="5793" y="2019"/>
                </a:lnTo>
                <a:lnTo>
                  <a:pt x="5784" y="2005"/>
                </a:lnTo>
                <a:lnTo>
                  <a:pt x="5781" y="1999"/>
                </a:lnTo>
                <a:lnTo>
                  <a:pt x="5780" y="1991"/>
                </a:lnTo>
                <a:lnTo>
                  <a:pt x="5781" y="1987"/>
                </a:lnTo>
                <a:lnTo>
                  <a:pt x="5782" y="1983"/>
                </a:lnTo>
                <a:lnTo>
                  <a:pt x="5784" y="1979"/>
                </a:lnTo>
                <a:lnTo>
                  <a:pt x="5788" y="1974"/>
                </a:lnTo>
                <a:lnTo>
                  <a:pt x="5781" y="1959"/>
                </a:lnTo>
                <a:lnTo>
                  <a:pt x="5773" y="1942"/>
                </a:lnTo>
                <a:lnTo>
                  <a:pt x="5764" y="1925"/>
                </a:lnTo>
                <a:lnTo>
                  <a:pt x="5757" y="1910"/>
                </a:lnTo>
                <a:lnTo>
                  <a:pt x="5748" y="1893"/>
                </a:lnTo>
                <a:lnTo>
                  <a:pt x="5740" y="1876"/>
                </a:lnTo>
                <a:lnTo>
                  <a:pt x="5738" y="1873"/>
                </a:lnTo>
                <a:lnTo>
                  <a:pt x="5736" y="1871"/>
                </a:lnTo>
                <a:lnTo>
                  <a:pt x="5731" y="1872"/>
                </a:lnTo>
                <a:lnTo>
                  <a:pt x="5728" y="1874"/>
                </a:lnTo>
                <a:lnTo>
                  <a:pt x="5721" y="1879"/>
                </a:lnTo>
                <a:lnTo>
                  <a:pt x="5714" y="1882"/>
                </a:lnTo>
                <a:lnTo>
                  <a:pt x="5709" y="1884"/>
                </a:lnTo>
                <a:lnTo>
                  <a:pt x="5702" y="1885"/>
                </a:lnTo>
                <a:lnTo>
                  <a:pt x="5696" y="1886"/>
                </a:lnTo>
                <a:lnTo>
                  <a:pt x="5688" y="1885"/>
                </a:lnTo>
                <a:lnTo>
                  <a:pt x="5679" y="1884"/>
                </a:lnTo>
                <a:lnTo>
                  <a:pt x="5669" y="1881"/>
                </a:lnTo>
                <a:lnTo>
                  <a:pt x="5662" y="1880"/>
                </a:lnTo>
                <a:lnTo>
                  <a:pt x="5655" y="1879"/>
                </a:lnTo>
                <a:lnTo>
                  <a:pt x="5649" y="1878"/>
                </a:lnTo>
                <a:lnTo>
                  <a:pt x="5641" y="1879"/>
                </a:lnTo>
                <a:lnTo>
                  <a:pt x="5627" y="1880"/>
                </a:lnTo>
                <a:lnTo>
                  <a:pt x="5611" y="1883"/>
                </a:lnTo>
                <a:lnTo>
                  <a:pt x="5579" y="1891"/>
                </a:lnTo>
                <a:lnTo>
                  <a:pt x="5548" y="1895"/>
                </a:lnTo>
                <a:lnTo>
                  <a:pt x="5532" y="1898"/>
                </a:lnTo>
                <a:lnTo>
                  <a:pt x="5515" y="1901"/>
                </a:lnTo>
                <a:lnTo>
                  <a:pt x="5501" y="1906"/>
                </a:lnTo>
                <a:lnTo>
                  <a:pt x="5487" y="1912"/>
                </a:lnTo>
                <a:lnTo>
                  <a:pt x="5459" y="1926"/>
                </a:lnTo>
                <a:lnTo>
                  <a:pt x="5430" y="1941"/>
                </a:lnTo>
                <a:lnTo>
                  <a:pt x="5421" y="1945"/>
                </a:lnTo>
                <a:lnTo>
                  <a:pt x="5412" y="1949"/>
                </a:lnTo>
                <a:lnTo>
                  <a:pt x="5403" y="1952"/>
                </a:lnTo>
                <a:lnTo>
                  <a:pt x="5394" y="1954"/>
                </a:lnTo>
                <a:lnTo>
                  <a:pt x="5375" y="1958"/>
                </a:lnTo>
                <a:lnTo>
                  <a:pt x="5356" y="1961"/>
                </a:lnTo>
                <a:lnTo>
                  <a:pt x="5336" y="1963"/>
                </a:lnTo>
                <a:lnTo>
                  <a:pt x="5318" y="1966"/>
                </a:lnTo>
                <a:lnTo>
                  <a:pt x="5299" y="1971"/>
                </a:lnTo>
                <a:lnTo>
                  <a:pt x="5280" y="1976"/>
                </a:lnTo>
                <a:lnTo>
                  <a:pt x="5268" y="1981"/>
                </a:lnTo>
                <a:lnTo>
                  <a:pt x="5254" y="1985"/>
                </a:lnTo>
                <a:lnTo>
                  <a:pt x="5242" y="1987"/>
                </a:lnTo>
                <a:lnTo>
                  <a:pt x="5229" y="1990"/>
                </a:lnTo>
                <a:lnTo>
                  <a:pt x="5215" y="1992"/>
                </a:lnTo>
                <a:lnTo>
                  <a:pt x="5202" y="1994"/>
                </a:lnTo>
                <a:lnTo>
                  <a:pt x="5189" y="1997"/>
                </a:lnTo>
                <a:lnTo>
                  <a:pt x="5176" y="2002"/>
                </a:lnTo>
                <a:lnTo>
                  <a:pt x="5159" y="2007"/>
                </a:lnTo>
                <a:lnTo>
                  <a:pt x="5141" y="2012"/>
                </a:lnTo>
                <a:lnTo>
                  <a:pt x="5132" y="2014"/>
                </a:lnTo>
                <a:lnTo>
                  <a:pt x="5124" y="2019"/>
                </a:lnTo>
                <a:lnTo>
                  <a:pt x="5115" y="2023"/>
                </a:lnTo>
                <a:lnTo>
                  <a:pt x="5108" y="2030"/>
                </a:lnTo>
                <a:lnTo>
                  <a:pt x="5101" y="2034"/>
                </a:lnTo>
                <a:lnTo>
                  <a:pt x="5094" y="2037"/>
                </a:lnTo>
                <a:lnTo>
                  <a:pt x="5086" y="2040"/>
                </a:lnTo>
                <a:lnTo>
                  <a:pt x="5079" y="2040"/>
                </a:lnTo>
                <a:lnTo>
                  <a:pt x="5071" y="2039"/>
                </a:lnTo>
                <a:lnTo>
                  <a:pt x="5062" y="2036"/>
                </a:lnTo>
                <a:lnTo>
                  <a:pt x="5054" y="2032"/>
                </a:lnTo>
                <a:lnTo>
                  <a:pt x="5046" y="2026"/>
                </a:lnTo>
                <a:lnTo>
                  <a:pt x="5037" y="2019"/>
                </a:lnTo>
                <a:lnTo>
                  <a:pt x="5032" y="2011"/>
                </a:lnTo>
                <a:lnTo>
                  <a:pt x="5030" y="2007"/>
                </a:lnTo>
                <a:lnTo>
                  <a:pt x="5029" y="2004"/>
                </a:lnTo>
                <a:lnTo>
                  <a:pt x="5027" y="2000"/>
                </a:lnTo>
                <a:lnTo>
                  <a:pt x="5027" y="1996"/>
                </a:lnTo>
                <a:lnTo>
                  <a:pt x="5029" y="1993"/>
                </a:lnTo>
                <a:lnTo>
                  <a:pt x="5030" y="1990"/>
                </a:lnTo>
                <a:lnTo>
                  <a:pt x="5031" y="1986"/>
                </a:lnTo>
                <a:lnTo>
                  <a:pt x="5033" y="1983"/>
                </a:lnTo>
                <a:lnTo>
                  <a:pt x="5041" y="1977"/>
                </a:lnTo>
                <a:lnTo>
                  <a:pt x="5051" y="1972"/>
                </a:lnTo>
                <a:lnTo>
                  <a:pt x="5069" y="1963"/>
                </a:lnTo>
                <a:lnTo>
                  <a:pt x="5088" y="1956"/>
                </a:lnTo>
                <a:lnTo>
                  <a:pt x="5106" y="1951"/>
                </a:lnTo>
                <a:lnTo>
                  <a:pt x="5126" y="1945"/>
                </a:lnTo>
                <a:lnTo>
                  <a:pt x="5165" y="1936"/>
                </a:lnTo>
                <a:lnTo>
                  <a:pt x="5204" y="1928"/>
                </a:lnTo>
                <a:lnTo>
                  <a:pt x="5221" y="1923"/>
                </a:lnTo>
                <a:lnTo>
                  <a:pt x="5238" y="1920"/>
                </a:lnTo>
                <a:lnTo>
                  <a:pt x="5254" y="1916"/>
                </a:lnTo>
                <a:lnTo>
                  <a:pt x="5271" y="1914"/>
                </a:lnTo>
                <a:lnTo>
                  <a:pt x="5288" y="1914"/>
                </a:lnTo>
                <a:lnTo>
                  <a:pt x="5305" y="1914"/>
                </a:lnTo>
                <a:lnTo>
                  <a:pt x="5322" y="1916"/>
                </a:lnTo>
                <a:lnTo>
                  <a:pt x="5339" y="1921"/>
                </a:lnTo>
                <a:lnTo>
                  <a:pt x="5345" y="1922"/>
                </a:lnTo>
                <a:lnTo>
                  <a:pt x="5350" y="1923"/>
                </a:lnTo>
                <a:lnTo>
                  <a:pt x="5355" y="1923"/>
                </a:lnTo>
                <a:lnTo>
                  <a:pt x="5361" y="1922"/>
                </a:lnTo>
                <a:lnTo>
                  <a:pt x="5371" y="1919"/>
                </a:lnTo>
                <a:lnTo>
                  <a:pt x="5380" y="1913"/>
                </a:lnTo>
                <a:lnTo>
                  <a:pt x="5389" y="1909"/>
                </a:lnTo>
                <a:lnTo>
                  <a:pt x="5399" y="1903"/>
                </a:lnTo>
                <a:lnTo>
                  <a:pt x="5408" y="1899"/>
                </a:lnTo>
                <a:lnTo>
                  <a:pt x="5419" y="1895"/>
                </a:lnTo>
                <a:lnTo>
                  <a:pt x="5447" y="1889"/>
                </a:lnTo>
                <a:lnTo>
                  <a:pt x="5474" y="1882"/>
                </a:lnTo>
                <a:lnTo>
                  <a:pt x="5502" y="1873"/>
                </a:lnTo>
                <a:lnTo>
                  <a:pt x="5530" y="1865"/>
                </a:lnTo>
                <a:lnTo>
                  <a:pt x="5558" y="1858"/>
                </a:lnTo>
                <a:lnTo>
                  <a:pt x="5587" y="1851"/>
                </a:lnTo>
                <a:lnTo>
                  <a:pt x="5614" y="1845"/>
                </a:lnTo>
                <a:lnTo>
                  <a:pt x="5643" y="1842"/>
                </a:lnTo>
                <a:lnTo>
                  <a:pt x="5652" y="1841"/>
                </a:lnTo>
                <a:lnTo>
                  <a:pt x="5659" y="1839"/>
                </a:lnTo>
                <a:lnTo>
                  <a:pt x="5663" y="1835"/>
                </a:lnTo>
                <a:lnTo>
                  <a:pt x="5667" y="1831"/>
                </a:lnTo>
                <a:lnTo>
                  <a:pt x="5668" y="1825"/>
                </a:lnTo>
                <a:lnTo>
                  <a:pt x="5667" y="1820"/>
                </a:lnTo>
                <a:lnTo>
                  <a:pt x="5664" y="1812"/>
                </a:lnTo>
                <a:lnTo>
                  <a:pt x="5661" y="1804"/>
                </a:lnTo>
                <a:lnTo>
                  <a:pt x="5644" y="1773"/>
                </a:lnTo>
                <a:lnTo>
                  <a:pt x="5628" y="1741"/>
                </a:lnTo>
                <a:lnTo>
                  <a:pt x="5612" y="1709"/>
                </a:lnTo>
                <a:lnTo>
                  <a:pt x="5595" y="1677"/>
                </a:lnTo>
                <a:lnTo>
                  <a:pt x="5590" y="1668"/>
                </a:lnTo>
                <a:lnTo>
                  <a:pt x="5585" y="1658"/>
                </a:lnTo>
                <a:lnTo>
                  <a:pt x="5580" y="1649"/>
                </a:lnTo>
                <a:lnTo>
                  <a:pt x="5574" y="1639"/>
                </a:lnTo>
                <a:lnTo>
                  <a:pt x="5568" y="1636"/>
                </a:lnTo>
                <a:lnTo>
                  <a:pt x="5562" y="1632"/>
                </a:lnTo>
                <a:lnTo>
                  <a:pt x="5557" y="1628"/>
                </a:lnTo>
                <a:lnTo>
                  <a:pt x="5551" y="1623"/>
                </a:lnTo>
                <a:lnTo>
                  <a:pt x="5542" y="1612"/>
                </a:lnTo>
                <a:lnTo>
                  <a:pt x="5534" y="1600"/>
                </a:lnTo>
                <a:lnTo>
                  <a:pt x="5529" y="1599"/>
                </a:lnTo>
                <a:lnTo>
                  <a:pt x="5524" y="1596"/>
                </a:lnTo>
                <a:lnTo>
                  <a:pt x="5522" y="1592"/>
                </a:lnTo>
                <a:lnTo>
                  <a:pt x="5519" y="1589"/>
                </a:lnTo>
                <a:lnTo>
                  <a:pt x="5515" y="1580"/>
                </a:lnTo>
                <a:lnTo>
                  <a:pt x="5510" y="1572"/>
                </a:lnTo>
                <a:lnTo>
                  <a:pt x="5505" y="1573"/>
                </a:lnTo>
                <a:lnTo>
                  <a:pt x="5502" y="1576"/>
                </a:lnTo>
                <a:lnTo>
                  <a:pt x="5500" y="1573"/>
                </a:lnTo>
                <a:lnTo>
                  <a:pt x="5498" y="1572"/>
                </a:lnTo>
                <a:lnTo>
                  <a:pt x="5489" y="1567"/>
                </a:lnTo>
                <a:lnTo>
                  <a:pt x="5482" y="1561"/>
                </a:lnTo>
                <a:lnTo>
                  <a:pt x="5475" y="1556"/>
                </a:lnTo>
                <a:lnTo>
                  <a:pt x="5470" y="1549"/>
                </a:lnTo>
                <a:lnTo>
                  <a:pt x="5465" y="1542"/>
                </a:lnTo>
                <a:lnTo>
                  <a:pt x="5461" y="1535"/>
                </a:lnTo>
                <a:lnTo>
                  <a:pt x="5457" y="1528"/>
                </a:lnTo>
                <a:lnTo>
                  <a:pt x="5453" y="1520"/>
                </a:lnTo>
                <a:lnTo>
                  <a:pt x="5443" y="1487"/>
                </a:lnTo>
                <a:lnTo>
                  <a:pt x="5434" y="1455"/>
                </a:lnTo>
                <a:lnTo>
                  <a:pt x="5431" y="1449"/>
                </a:lnTo>
                <a:lnTo>
                  <a:pt x="5429" y="1445"/>
                </a:lnTo>
                <a:lnTo>
                  <a:pt x="5427" y="1439"/>
                </a:lnTo>
                <a:lnTo>
                  <a:pt x="5427" y="1432"/>
                </a:lnTo>
                <a:lnTo>
                  <a:pt x="5423" y="1425"/>
                </a:lnTo>
                <a:lnTo>
                  <a:pt x="5420" y="1418"/>
                </a:lnTo>
                <a:lnTo>
                  <a:pt x="5420" y="1418"/>
                </a:lnTo>
                <a:lnTo>
                  <a:pt x="5420" y="1417"/>
                </a:lnTo>
                <a:lnTo>
                  <a:pt x="5420" y="1418"/>
                </a:lnTo>
                <a:lnTo>
                  <a:pt x="5413" y="1406"/>
                </a:lnTo>
                <a:lnTo>
                  <a:pt x="5408" y="1395"/>
                </a:lnTo>
                <a:lnTo>
                  <a:pt x="5402" y="1384"/>
                </a:lnTo>
                <a:lnTo>
                  <a:pt x="5397" y="1371"/>
                </a:lnTo>
                <a:lnTo>
                  <a:pt x="5393" y="1359"/>
                </a:lnTo>
                <a:lnTo>
                  <a:pt x="5390" y="1347"/>
                </a:lnTo>
                <a:lnTo>
                  <a:pt x="5389" y="1334"/>
                </a:lnTo>
                <a:lnTo>
                  <a:pt x="5389" y="1320"/>
                </a:lnTo>
                <a:lnTo>
                  <a:pt x="5384" y="1309"/>
                </a:lnTo>
                <a:lnTo>
                  <a:pt x="5379" y="1298"/>
                </a:lnTo>
                <a:lnTo>
                  <a:pt x="5379" y="1298"/>
                </a:lnTo>
                <a:lnTo>
                  <a:pt x="5379" y="1298"/>
                </a:lnTo>
                <a:lnTo>
                  <a:pt x="5379" y="1298"/>
                </a:lnTo>
                <a:lnTo>
                  <a:pt x="5375" y="1291"/>
                </a:lnTo>
                <a:lnTo>
                  <a:pt x="5373" y="1286"/>
                </a:lnTo>
                <a:lnTo>
                  <a:pt x="5373" y="1279"/>
                </a:lnTo>
                <a:lnTo>
                  <a:pt x="5374" y="1274"/>
                </a:lnTo>
                <a:lnTo>
                  <a:pt x="5375" y="1268"/>
                </a:lnTo>
                <a:lnTo>
                  <a:pt x="5378" y="1263"/>
                </a:lnTo>
                <a:lnTo>
                  <a:pt x="5381" y="1257"/>
                </a:lnTo>
                <a:lnTo>
                  <a:pt x="5384" y="1251"/>
                </a:lnTo>
                <a:lnTo>
                  <a:pt x="5388" y="1240"/>
                </a:lnTo>
                <a:lnTo>
                  <a:pt x="5389" y="1228"/>
                </a:lnTo>
                <a:lnTo>
                  <a:pt x="5389" y="1216"/>
                </a:lnTo>
                <a:lnTo>
                  <a:pt x="5388" y="1204"/>
                </a:lnTo>
                <a:lnTo>
                  <a:pt x="5389" y="1191"/>
                </a:lnTo>
                <a:lnTo>
                  <a:pt x="5391" y="1179"/>
                </a:lnTo>
                <a:lnTo>
                  <a:pt x="5393" y="1174"/>
                </a:lnTo>
                <a:lnTo>
                  <a:pt x="5397" y="1168"/>
                </a:lnTo>
                <a:lnTo>
                  <a:pt x="5400" y="1163"/>
                </a:lnTo>
                <a:lnTo>
                  <a:pt x="5405" y="1158"/>
                </a:lnTo>
                <a:lnTo>
                  <a:pt x="5404" y="1154"/>
                </a:lnTo>
                <a:lnTo>
                  <a:pt x="5403" y="1150"/>
                </a:lnTo>
                <a:lnTo>
                  <a:pt x="5404" y="1147"/>
                </a:lnTo>
                <a:lnTo>
                  <a:pt x="5404" y="1145"/>
                </a:lnTo>
                <a:lnTo>
                  <a:pt x="5407" y="1142"/>
                </a:lnTo>
                <a:lnTo>
                  <a:pt x="5409" y="1139"/>
                </a:lnTo>
                <a:lnTo>
                  <a:pt x="5411" y="1137"/>
                </a:lnTo>
                <a:lnTo>
                  <a:pt x="5414" y="1135"/>
                </a:lnTo>
                <a:lnTo>
                  <a:pt x="5410" y="1126"/>
                </a:lnTo>
                <a:lnTo>
                  <a:pt x="5407" y="1118"/>
                </a:lnTo>
                <a:lnTo>
                  <a:pt x="5404" y="1114"/>
                </a:lnTo>
                <a:lnTo>
                  <a:pt x="5404" y="1109"/>
                </a:lnTo>
                <a:lnTo>
                  <a:pt x="5405" y="1105"/>
                </a:lnTo>
                <a:lnTo>
                  <a:pt x="5408" y="1099"/>
                </a:lnTo>
                <a:lnTo>
                  <a:pt x="5413" y="1086"/>
                </a:lnTo>
                <a:lnTo>
                  <a:pt x="5419" y="1075"/>
                </a:lnTo>
                <a:lnTo>
                  <a:pt x="5422" y="1070"/>
                </a:lnTo>
                <a:lnTo>
                  <a:pt x="5425" y="1066"/>
                </a:lnTo>
                <a:lnTo>
                  <a:pt x="5429" y="1063"/>
                </a:lnTo>
                <a:lnTo>
                  <a:pt x="5433" y="1060"/>
                </a:lnTo>
                <a:lnTo>
                  <a:pt x="5437" y="1059"/>
                </a:lnTo>
                <a:lnTo>
                  <a:pt x="5441" y="1058"/>
                </a:lnTo>
                <a:lnTo>
                  <a:pt x="5447" y="1059"/>
                </a:lnTo>
                <a:lnTo>
                  <a:pt x="5452" y="1060"/>
                </a:lnTo>
                <a:lnTo>
                  <a:pt x="5458" y="1063"/>
                </a:lnTo>
                <a:lnTo>
                  <a:pt x="5463" y="1066"/>
                </a:lnTo>
                <a:lnTo>
                  <a:pt x="5470" y="1070"/>
                </a:lnTo>
                <a:lnTo>
                  <a:pt x="5477" y="1076"/>
                </a:lnTo>
                <a:lnTo>
                  <a:pt x="5488" y="1082"/>
                </a:lnTo>
                <a:lnTo>
                  <a:pt x="5501" y="1086"/>
                </a:lnTo>
                <a:lnTo>
                  <a:pt x="5510" y="1079"/>
                </a:lnTo>
                <a:lnTo>
                  <a:pt x="5517" y="1073"/>
                </a:lnTo>
                <a:lnTo>
                  <a:pt x="5522" y="1064"/>
                </a:lnTo>
                <a:lnTo>
                  <a:pt x="5528" y="1056"/>
                </a:lnTo>
                <a:lnTo>
                  <a:pt x="5532" y="1047"/>
                </a:lnTo>
                <a:lnTo>
                  <a:pt x="5538" y="1038"/>
                </a:lnTo>
                <a:lnTo>
                  <a:pt x="5543" y="1030"/>
                </a:lnTo>
                <a:lnTo>
                  <a:pt x="5550" y="1023"/>
                </a:lnTo>
                <a:lnTo>
                  <a:pt x="5563" y="916"/>
                </a:lnTo>
                <a:lnTo>
                  <a:pt x="5563" y="912"/>
                </a:lnTo>
                <a:lnTo>
                  <a:pt x="5562" y="909"/>
                </a:lnTo>
                <a:lnTo>
                  <a:pt x="5562" y="909"/>
                </a:lnTo>
                <a:lnTo>
                  <a:pt x="5562" y="909"/>
                </a:lnTo>
                <a:lnTo>
                  <a:pt x="5562" y="909"/>
                </a:lnTo>
                <a:lnTo>
                  <a:pt x="5562" y="909"/>
                </a:lnTo>
                <a:lnTo>
                  <a:pt x="5562" y="904"/>
                </a:lnTo>
                <a:lnTo>
                  <a:pt x="5562" y="899"/>
                </a:lnTo>
                <a:lnTo>
                  <a:pt x="5561" y="895"/>
                </a:lnTo>
                <a:lnTo>
                  <a:pt x="5560" y="889"/>
                </a:lnTo>
                <a:lnTo>
                  <a:pt x="5555" y="881"/>
                </a:lnTo>
                <a:lnTo>
                  <a:pt x="5551" y="872"/>
                </a:lnTo>
                <a:lnTo>
                  <a:pt x="5547" y="863"/>
                </a:lnTo>
                <a:lnTo>
                  <a:pt x="5544" y="854"/>
                </a:lnTo>
                <a:lnTo>
                  <a:pt x="5543" y="850"/>
                </a:lnTo>
                <a:lnTo>
                  <a:pt x="5543" y="845"/>
                </a:lnTo>
                <a:lnTo>
                  <a:pt x="5544" y="840"/>
                </a:lnTo>
                <a:lnTo>
                  <a:pt x="5545" y="834"/>
                </a:lnTo>
                <a:lnTo>
                  <a:pt x="5545" y="834"/>
                </a:lnTo>
                <a:lnTo>
                  <a:pt x="5545" y="834"/>
                </a:lnTo>
                <a:lnTo>
                  <a:pt x="5545" y="834"/>
                </a:lnTo>
                <a:lnTo>
                  <a:pt x="5550" y="827"/>
                </a:lnTo>
                <a:lnTo>
                  <a:pt x="5553" y="822"/>
                </a:lnTo>
                <a:lnTo>
                  <a:pt x="5559" y="816"/>
                </a:lnTo>
                <a:lnTo>
                  <a:pt x="5564" y="812"/>
                </a:lnTo>
                <a:lnTo>
                  <a:pt x="5570" y="810"/>
                </a:lnTo>
                <a:lnTo>
                  <a:pt x="5575" y="807"/>
                </a:lnTo>
                <a:lnTo>
                  <a:pt x="5581" y="808"/>
                </a:lnTo>
                <a:lnTo>
                  <a:pt x="5587" y="812"/>
                </a:lnTo>
                <a:lnTo>
                  <a:pt x="5591" y="815"/>
                </a:lnTo>
                <a:lnTo>
                  <a:pt x="5594" y="818"/>
                </a:lnTo>
                <a:lnTo>
                  <a:pt x="5597" y="823"/>
                </a:lnTo>
                <a:lnTo>
                  <a:pt x="5599" y="827"/>
                </a:lnTo>
                <a:lnTo>
                  <a:pt x="5601" y="836"/>
                </a:lnTo>
                <a:lnTo>
                  <a:pt x="5601" y="845"/>
                </a:lnTo>
                <a:lnTo>
                  <a:pt x="5600" y="855"/>
                </a:lnTo>
                <a:lnTo>
                  <a:pt x="5597" y="864"/>
                </a:lnTo>
                <a:lnTo>
                  <a:pt x="5593" y="874"/>
                </a:lnTo>
                <a:lnTo>
                  <a:pt x="5588" y="883"/>
                </a:lnTo>
                <a:lnTo>
                  <a:pt x="5590" y="887"/>
                </a:lnTo>
                <a:lnTo>
                  <a:pt x="5591" y="893"/>
                </a:lnTo>
                <a:lnTo>
                  <a:pt x="5591" y="897"/>
                </a:lnTo>
                <a:lnTo>
                  <a:pt x="5590" y="903"/>
                </a:lnTo>
                <a:lnTo>
                  <a:pt x="5588" y="913"/>
                </a:lnTo>
                <a:lnTo>
                  <a:pt x="5588" y="922"/>
                </a:lnTo>
                <a:lnTo>
                  <a:pt x="5588" y="922"/>
                </a:lnTo>
                <a:lnTo>
                  <a:pt x="5591" y="936"/>
                </a:lnTo>
                <a:lnTo>
                  <a:pt x="5592" y="951"/>
                </a:lnTo>
                <a:lnTo>
                  <a:pt x="5592" y="965"/>
                </a:lnTo>
                <a:lnTo>
                  <a:pt x="5592" y="979"/>
                </a:lnTo>
                <a:lnTo>
                  <a:pt x="5589" y="1007"/>
                </a:lnTo>
                <a:lnTo>
                  <a:pt x="5587" y="1036"/>
                </a:lnTo>
                <a:lnTo>
                  <a:pt x="5598" y="1058"/>
                </a:lnTo>
                <a:lnTo>
                  <a:pt x="5598" y="1058"/>
                </a:lnTo>
                <a:lnTo>
                  <a:pt x="5600" y="1064"/>
                </a:lnTo>
                <a:lnTo>
                  <a:pt x="5603" y="1068"/>
                </a:lnTo>
                <a:lnTo>
                  <a:pt x="5605" y="1074"/>
                </a:lnTo>
                <a:lnTo>
                  <a:pt x="5607" y="1079"/>
                </a:lnTo>
                <a:lnTo>
                  <a:pt x="5607" y="1084"/>
                </a:lnTo>
                <a:lnTo>
                  <a:pt x="5605" y="1089"/>
                </a:lnTo>
                <a:lnTo>
                  <a:pt x="5602" y="1095"/>
                </a:lnTo>
                <a:lnTo>
                  <a:pt x="5599" y="1099"/>
                </a:lnTo>
                <a:lnTo>
                  <a:pt x="5600" y="1106"/>
                </a:lnTo>
                <a:lnTo>
                  <a:pt x="5602" y="1114"/>
                </a:lnTo>
                <a:lnTo>
                  <a:pt x="5605" y="1119"/>
                </a:lnTo>
                <a:lnTo>
                  <a:pt x="5609" y="1126"/>
                </a:lnTo>
                <a:lnTo>
                  <a:pt x="5611" y="1133"/>
                </a:lnTo>
                <a:lnTo>
                  <a:pt x="5613" y="1140"/>
                </a:lnTo>
                <a:lnTo>
                  <a:pt x="5613" y="1144"/>
                </a:lnTo>
                <a:lnTo>
                  <a:pt x="5612" y="1147"/>
                </a:lnTo>
                <a:lnTo>
                  <a:pt x="5611" y="1152"/>
                </a:lnTo>
                <a:lnTo>
                  <a:pt x="5609" y="1155"/>
                </a:lnTo>
                <a:lnTo>
                  <a:pt x="5609" y="1159"/>
                </a:lnTo>
                <a:lnTo>
                  <a:pt x="5609" y="1164"/>
                </a:lnTo>
                <a:lnTo>
                  <a:pt x="5612" y="1168"/>
                </a:lnTo>
                <a:lnTo>
                  <a:pt x="5617" y="1171"/>
                </a:lnTo>
                <a:lnTo>
                  <a:pt x="5617" y="1171"/>
                </a:lnTo>
                <a:lnTo>
                  <a:pt x="5617" y="1171"/>
                </a:lnTo>
                <a:lnTo>
                  <a:pt x="5622" y="1174"/>
                </a:lnTo>
                <a:lnTo>
                  <a:pt x="5627" y="1175"/>
                </a:lnTo>
                <a:lnTo>
                  <a:pt x="5631" y="1178"/>
                </a:lnTo>
                <a:lnTo>
                  <a:pt x="5635" y="1180"/>
                </a:lnTo>
                <a:lnTo>
                  <a:pt x="5640" y="1184"/>
                </a:lnTo>
                <a:lnTo>
                  <a:pt x="5643" y="1188"/>
                </a:lnTo>
                <a:lnTo>
                  <a:pt x="5645" y="1193"/>
                </a:lnTo>
                <a:lnTo>
                  <a:pt x="5649" y="1197"/>
                </a:lnTo>
                <a:lnTo>
                  <a:pt x="5649" y="1197"/>
                </a:lnTo>
                <a:lnTo>
                  <a:pt x="5659" y="1197"/>
                </a:lnTo>
                <a:lnTo>
                  <a:pt x="5669" y="1197"/>
                </a:lnTo>
                <a:lnTo>
                  <a:pt x="5677" y="1199"/>
                </a:lnTo>
                <a:lnTo>
                  <a:pt x="5684" y="1201"/>
                </a:lnTo>
                <a:lnTo>
                  <a:pt x="5691" y="1205"/>
                </a:lnTo>
                <a:lnTo>
                  <a:pt x="5697" y="1209"/>
                </a:lnTo>
                <a:lnTo>
                  <a:pt x="5701" y="1215"/>
                </a:lnTo>
                <a:lnTo>
                  <a:pt x="5706" y="1220"/>
                </a:lnTo>
                <a:lnTo>
                  <a:pt x="5719" y="1248"/>
                </a:lnTo>
                <a:lnTo>
                  <a:pt x="5731" y="1277"/>
                </a:lnTo>
                <a:lnTo>
                  <a:pt x="5732" y="1280"/>
                </a:lnTo>
                <a:lnTo>
                  <a:pt x="5734" y="1283"/>
                </a:lnTo>
                <a:lnTo>
                  <a:pt x="5740" y="1283"/>
                </a:lnTo>
                <a:lnTo>
                  <a:pt x="5744" y="1284"/>
                </a:lnTo>
                <a:lnTo>
                  <a:pt x="5748" y="1285"/>
                </a:lnTo>
                <a:lnTo>
                  <a:pt x="5752" y="1286"/>
                </a:lnTo>
                <a:lnTo>
                  <a:pt x="5756" y="1288"/>
                </a:lnTo>
                <a:lnTo>
                  <a:pt x="5758" y="1291"/>
                </a:lnTo>
                <a:lnTo>
                  <a:pt x="5761" y="1295"/>
                </a:lnTo>
                <a:lnTo>
                  <a:pt x="5763" y="1299"/>
                </a:lnTo>
                <a:lnTo>
                  <a:pt x="5768" y="1297"/>
                </a:lnTo>
                <a:lnTo>
                  <a:pt x="5772" y="1296"/>
                </a:lnTo>
                <a:lnTo>
                  <a:pt x="5777" y="1295"/>
                </a:lnTo>
                <a:lnTo>
                  <a:pt x="5780" y="1295"/>
                </a:lnTo>
                <a:lnTo>
                  <a:pt x="5784" y="1296"/>
                </a:lnTo>
                <a:lnTo>
                  <a:pt x="5789" y="1297"/>
                </a:lnTo>
                <a:lnTo>
                  <a:pt x="5792" y="1300"/>
                </a:lnTo>
                <a:lnTo>
                  <a:pt x="5797" y="1302"/>
                </a:lnTo>
                <a:lnTo>
                  <a:pt x="5802" y="1304"/>
                </a:lnTo>
                <a:lnTo>
                  <a:pt x="5809" y="1306"/>
                </a:lnTo>
                <a:lnTo>
                  <a:pt x="5822" y="1304"/>
                </a:lnTo>
                <a:lnTo>
                  <a:pt x="5836" y="1302"/>
                </a:lnTo>
                <a:lnTo>
                  <a:pt x="5836" y="1302"/>
                </a:lnTo>
                <a:lnTo>
                  <a:pt x="5836" y="1302"/>
                </a:lnTo>
                <a:lnTo>
                  <a:pt x="5836" y="1302"/>
                </a:lnTo>
                <a:lnTo>
                  <a:pt x="5843" y="1298"/>
                </a:lnTo>
                <a:lnTo>
                  <a:pt x="5852" y="1294"/>
                </a:lnTo>
                <a:lnTo>
                  <a:pt x="5861" y="1288"/>
                </a:lnTo>
                <a:lnTo>
                  <a:pt x="5871" y="1284"/>
                </a:lnTo>
                <a:lnTo>
                  <a:pt x="5880" y="1280"/>
                </a:lnTo>
                <a:lnTo>
                  <a:pt x="5890" y="1277"/>
                </a:lnTo>
                <a:lnTo>
                  <a:pt x="5900" y="1274"/>
                </a:lnTo>
                <a:lnTo>
                  <a:pt x="5911" y="1273"/>
                </a:lnTo>
                <a:lnTo>
                  <a:pt x="5921" y="1271"/>
                </a:lnTo>
                <a:lnTo>
                  <a:pt x="5932" y="1271"/>
                </a:lnTo>
                <a:lnTo>
                  <a:pt x="5948" y="1264"/>
                </a:lnTo>
                <a:lnTo>
                  <a:pt x="5964" y="1256"/>
                </a:lnTo>
                <a:lnTo>
                  <a:pt x="5980" y="1247"/>
                </a:lnTo>
                <a:lnTo>
                  <a:pt x="5996" y="1239"/>
                </a:lnTo>
                <a:lnTo>
                  <a:pt x="6012" y="1230"/>
                </a:lnTo>
                <a:lnTo>
                  <a:pt x="6028" y="1223"/>
                </a:lnTo>
                <a:lnTo>
                  <a:pt x="6040" y="1217"/>
                </a:lnTo>
                <a:lnTo>
                  <a:pt x="6051" y="1211"/>
                </a:lnTo>
                <a:lnTo>
                  <a:pt x="6061" y="1205"/>
                </a:lnTo>
                <a:lnTo>
                  <a:pt x="6071" y="1197"/>
                </a:lnTo>
                <a:lnTo>
                  <a:pt x="6081" y="1189"/>
                </a:lnTo>
                <a:lnTo>
                  <a:pt x="6091" y="1180"/>
                </a:lnTo>
                <a:lnTo>
                  <a:pt x="6100" y="1171"/>
                </a:lnTo>
                <a:lnTo>
                  <a:pt x="6108" y="1163"/>
                </a:lnTo>
                <a:lnTo>
                  <a:pt x="6113" y="1158"/>
                </a:lnTo>
                <a:lnTo>
                  <a:pt x="6119" y="1155"/>
                </a:lnTo>
                <a:lnTo>
                  <a:pt x="6121" y="1154"/>
                </a:lnTo>
                <a:lnTo>
                  <a:pt x="6125" y="1154"/>
                </a:lnTo>
                <a:lnTo>
                  <a:pt x="6128" y="1155"/>
                </a:lnTo>
                <a:lnTo>
                  <a:pt x="6131" y="1157"/>
                </a:lnTo>
                <a:lnTo>
                  <a:pt x="6133" y="1160"/>
                </a:lnTo>
                <a:lnTo>
                  <a:pt x="6135" y="1163"/>
                </a:lnTo>
                <a:lnTo>
                  <a:pt x="6135" y="1166"/>
                </a:lnTo>
                <a:lnTo>
                  <a:pt x="6135" y="1169"/>
                </a:lnTo>
                <a:lnTo>
                  <a:pt x="6131" y="1175"/>
                </a:lnTo>
                <a:lnTo>
                  <a:pt x="6128" y="1180"/>
                </a:lnTo>
                <a:lnTo>
                  <a:pt x="6127" y="1186"/>
                </a:lnTo>
                <a:lnTo>
                  <a:pt x="6125" y="1190"/>
                </a:lnTo>
                <a:lnTo>
                  <a:pt x="6121" y="1194"/>
                </a:lnTo>
                <a:lnTo>
                  <a:pt x="6117" y="1196"/>
                </a:lnTo>
                <a:lnTo>
                  <a:pt x="6109" y="1200"/>
                </a:lnTo>
                <a:lnTo>
                  <a:pt x="6100" y="1205"/>
                </a:lnTo>
                <a:lnTo>
                  <a:pt x="6093" y="1211"/>
                </a:lnTo>
                <a:lnTo>
                  <a:pt x="6086" y="1217"/>
                </a:lnTo>
                <a:lnTo>
                  <a:pt x="6078" y="1220"/>
                </a:lnTo>
                <a:lnTo>
                  <a:pt x="6069" y="1224"/>
                </a:lnTo>
                <a:lnTo>
                  <a:pt x="6060" y="1226"/>
                </a:lnTo>
                <a:lnTo>
                  <a:pt x="6051" y="1229"/>
                </a:lnTo>
                <a:lnTo>
                  <a:pt x="6043" y="1233"/>
                </a:lnTo>
                <a:lnTo>
                  <a:pt x="6036" y="1238"/>
                </a:lnTo>
                <a:lnTo>
                  <a:pt x="6032" y="1240"/>
                </a:lnTo>
                <a:lnTo>
                  <a:pt x="6028" y="1243"/>
                </a:lnTo>
                <a:lnTo>
                  <a:pt x="6021" y="1257"/>
                </a:lnTo>
                <a:lnTo>
                  <a:pt x="6012" y="1270"/>
                </a:lnTo>
                <a:lnTo>
                  <a:pt x="6002" y="1281"/>
                </a:lnTo>
                <a:lnTo>
                  <a:pt x="5991" y="1291"/>
                </a:lnTo>
                <a:lnTo>
                  <a:pt x="5979" y="1300"/>
                </a:lnTo>
                <a:lnTo>
                  <a:pt x="5966" y="1308"/>
                </a:lnTo>
                <a:lnTo>
                  <a:pt x="5951" y="1315"/>
                </a:lnTo>
                <a:lnTo>
                  <a:pt x="5937" y="1320"/>
                </a:lnTo>
                <a:lnTo>
                  <a:pt x="5927" y="1335"/>
                </a:lnTo>
                <a:lnTo>
                  <a:pt x="5917" y="1348"/>
                </a:lnTo>
                <a:lnTo>
                  <a:pt x="5906" y="1360"/>
                </a:lnTo>
                <a:lnTo>
                  <a:pt x="5892" y="1370"/>
                </a:lnTo>
                <a:lnTo>
                  <a:pt x="5879" y="1380"/>
                </a:lnTo>
                <a:lnTo>
                  <a:pt x="5864" y="1389"/>
                </a:lnTo>
                <a:lnTo>
                  <a:pt x="5850" y="1396"/>
                </a:lnTo>
                <a:lnTo>
                  <a:pt x="5834" y="1402"/>
                </a:lnTo>
                <a:lnTo>
                  <a:pt x="5833" y="1402"/>
                </a:lnTo>
                <a:lnTo>
                  <a:pt x="5832" y="1409"/>
                </a:lnTo>
                <a:lnTo>
                  <a:pt x="5830" y="1415"/>
                </a:lnTo>
                <a:lnTo>
                  <a:pt x="5834" y="1424"/>
                </a:lnTo>
                <a:lnTo>
                  <a:pt x="5839" y="1432"/>
                </a:lnTo>
                <a:lnTo>
                  <a:pt x="5839" y="1438"/>
                </a:lnTo>
                <a:lnTo>
                  <a:pt x="5840" y="1445"/>
                </a:lnTo>
                <a:lnTo>
                  <a:pt x="5842" y="1449"/>
                </a:lnTo>
                <a:lnTo>
                  <a:pt x="5846" y="1453"/>
                </a:lnTo>
                <a:lnTo>
                  <a:pt x="5853" y="1462"/>
                </a:lnTo>
                <a:lnTo>
                  <a:pt x="5861" y="1471"/>
                </a:lnTo>
                <a:lnTo>
                  <a:pt x="5864" y="1473"/>
                </a:lnTo>
                <a:lnTo>
                  <a:pt x="5867" y="1477"/>
                </a:lnTo>
                <a:lnTo>
                  <a:pt x="5879" y="1481"/>
                </a:lnTo>
                <a:lnTo>
                  <a:pt x="5891" y="1485"/>
                </a:lnTo>
                <a:lnTo>
                  <a:pt x="5897" y="1483"/>
                </a:lnTo>
                <a:lnTo>
                  <a:pt x="5900" y="1481"/>
                </a:lnTo>
                <a:lnTo>
                  <a:pt x="5901" y="1477"/>
                </a:lnTo>
                <a:lnTo>
                  <a:pt x="5902" y="1473"/>
                </a:lnTo>
                <a:lnTo>
                  <a:pt x="5902" y="1469"/>
                </a:lnTo>
                <a:lnTo>
                  <a:pt x="5903" y="1465"/>
                </a:lnTo>
                <a:lnTo>
                  <a:pt x="5903" y="1460"/>
                </a:lnTo>
                <a:lnTo>
                  <a:pt x="5906" y="1457"/>
                </a:lnTo>
                <a:lnTo>
                  <a:pt x="5904" y="1453"/>
                </a:lnTo>
                <a:lnTo>
                  <a:pt x="5903" y="1450"/>
                </a:lnTo>
                <a:lnTo>
                  <a:pt x="5901" y="1443"/>
                </a:lnTo>
                <a:lnTo>
                  <a:pt x="5897" y="1437"/>
                </a:lnTo>
                <a:lnTo>
                  <a:pt x="5892" y="1430"/>
                </a:lnTo>
                <a:lnTo>
                  <a:pt x="5888" y="1424"/>
                </a:lnTo>
                <a:lnTo>
                  <a:pt x="5884" y="1417"/>
                </a:lnTo>
                <a:lnTo>
                  <a:pt x="5884" y="1409"/>
                </a:lnTo>
                <a:lnTo>
                  <a:pt x="5884" y="1406"/>
                </a:lnTo>
                <a:lnTo>
                  <a:pt x="5887" y="1401"/>
                </a:lnTo>
                <a:lnTo>
                  <a:pt x="5889" y="1398"/>
                </a:lnTo>
                <a:lnTo>
                  <a:pt x="5892" y="1394"/>
                </a:lnTo>
                <a:lnTo>
                  <a:pt x="5904" y="1387"/>
                </a:lnTo>
                <a:lnTo>
                  <a:pt x="5914" y="1378"/>
                </a:lnTo>
                <a:lnTo>
                  <a:pt x="5920" y="1376"/>
                </a:lnTo>
                <a:lnTo>
                  <a:pt x="5927" y="1374"/>
                </a:lnTo>
                <a:lnTo>
                  <a:pt x="5930" y="1375"/>
                </a:lnTo>
                <a:lnTo>
                  <a:pt x="5933" y="1376"/>
                </a:lnTo>
                <a:lnTo>
                  <a:pt x="5937" y="1378"/>
                </a:lnTo>
                <a:lnTo>
                  <a:pt x="5941" y="1380"/>
                </a:lnTo>
                <a:lnTo>
                  <a:pt x="5947" y="1387"/>
                </a:lnTo>
                <a:lnTo>
                  <a:pt x="5952" y="1392"/>
                </a:lnTo>
                <a:lnTo>
                  <a:pt x="5957" y="1399"/>
                </a:lnTo>
                <a:lnTo>
                  <a:pt x="5959" y="1407"/>
                </a:lnTo>
                <a:lnTo>
                  <a:pt x="5961" y="1414"/>
                </a:lnTo>
                <a:lnTo>
                  <a:pt x="5961" y="1422"/>
                </a:lnTo>
                <a:lnTo>
                  <a:pt x="5961" y="1430"/>
                </a:lnTo>
                <a:lnTo>
                  <a:pt x="5959" y="1439"/>
                </a:lnTo>
                <a:lnTo>
                  <a:pt x="5957" y="1447"/>
                </a:lnTo>
                <a:lnTo>
                  <a:pt x="5956" y="1456"/>
                </a:lnTo>
                <a:lnTo>
                  <a:pt x="5954" y="1465"/>
                </a:lnTo>
                <a:lnTo>
                  <a:pt x="5953" y="1472"/>
                </a:lnTo>
                <a:lnTo>
                  <a:pt x="5958" y="1481"/>
                </a:lnTo>
                <a:lnTo>
                  <a:pt x="5962" y="1490"/>
                </a:lnTo>
                <a:lnTo>
                  <a:pt x="5977" y="1497"/>
                </a:lnTo>
                <a:lnTo>
                  <a:pt x="5992" y="1505"/>
                </a:lnTo>
                <a:lnTo>
                  <a:pt x="6007" y="1509"/>
                </a:lnTo>
                <a:lnTo>
                  <a:pt x="6022" y="1513"/>
                </a:lnTo>
                <a:lnTo>
                  <a:pt x="6038" y="1518"/>
                </a:lnTo>
                <a:lnTo>
                  <a:pt x="6053" y="1522"/>
                </a:lnTo>
                <a:lnTo>
                  <a:pt x="6060" y="1525"/>
                </a:lnTo>
                <a:lnTo>
                  <a:pt x="6067" y="1527"/>
                </a:lnTo>
                <a:lnTo>
                  <a:pt x="6073" y="1525"/>
                </a:lnTo>
                <a:lnTo>
                  <a:pt x="6080" y="1523"/>
                </a:lnTo>
                <a:lnTo>
                  <a:pt x="6087" y="1525"/>
                </a:lnTo>
                <a:lnTo>
                  <a:pt x="6092" y="1526"/>
                </a:lnTo>
                <a:lnTo>
                  <a:pt x="6098" y="1528"/>
                </a:lnTo>
                <a:lnTo>
                  <a:pt x="6103" y="1531"/>
                </a:lnTo>
                <a:lnTo>
                  <a:pt x="6108" y="1536"/>
                </a:lnTo>
                <a:lnTo>
                  <a:pt x="6112" y="1540"/>
                </a:lnTo>
                <a:lnTo>
                  <a:pt x="6113" y="1543"/>
                </a:lnTo>
                <a:lnTo>
                  <a:pt x="6118" y="1540"/>
                </a:lnTo>
                <a:lnTo>
                  <a:pt x="6123" y="1538"/>
                </a:lnTo>
                <a:lnTo>
                  <a:pt x="6128" y="1536"/>
                </a:lnTo>
                <a:lnTo>
                  <a:pt x="6133" y="1536"/>
                </a:lnTo>
                <a:lnTo>
                  <a:pt x="6138" y="1536"/>
                </a:lnTo>
                <a:lnTo>
                  <a:pt x="6143" y="1538"/>
                </a:lnTo>
                <a:lnTo>
                  <a:pt x="6148" y="1539"/>
                </a:lnTo>
                <a:lnTo>
                  <a:pt x="6153" y="1541"/>
                </a:lnTo>
                <a:lnTo>
                  <a:pt x="6153" y="1541"/>
                </a:lnTo>
                <a:lnTo>
                  <a:pt x="6153" y="1541"/>
                </a:lnTo>
                <a:lnTo>
                  <a:pt x="6153" y="1541"/>
                </a:lnTo>
                <a:lnTo>
                  <a:pt x="6161" y="1539"/>
                </a:lnTo>
                <a:lnTo>
                  <a:pt x="6168" y="1536"/>
                </a:lnTo>
                <a:lnTo>
                  <a:pt x="6176" y="1531"/>
                </a:lnTo>
                <a:lnTo>
                  <a:pt x="6183" y="1527"/>
                </a:lnTo>
                <a:lnTo>
                  <a:pt x="6190" y="1523"/>
                </a:lnTo>
                <a:lnTo>
                  <a:pt x="6198" y="1521"/>
                </a:lnTo>
                <a:lnTo>
                  <a:pt x="6202" y="1521"/>
                </a:lnTo>
                <a:lnTo>
                  <a:pt x="6207" y="1521"/>
                </a:lnTo>
                <a:lnTo>
                  <a:pt x="6211" y="1522"/>
                </a:lnTo>
                <a:lnTo>
                  <a:pt x="6216" y="1525"/>
                </a:lnTo>
                <a:lnTo>
                  <a:pt x="6223" y="1519"/>
                </a:lnTo>
                <a:lnTo>
                  <a:pt x="6231" y="1515"/>
                </a:lnTo>
                <a:lnTo>
                  <a:pt x="6237" y="1510"/>
                </a:lnTo>
                <a:lnTo>
                  <a:pt x="6242" y="1507"/>
                </a:lnTo>
                <a:lnTo>
                  <a:pt x="6248" y="1503"/>
                </a:lnTo>
                <a:lnTo>
                  <a:pt x="6255" y="1501"/>
                </a:lnTo>
                <a:lnTo>
                  <a:pt x="6267" y="1497"/>
                </a:lnTo>
                <a:lnTo>
                  <a:pt x="6280" y="1493"/>
                </a:lnTo>
                <a:lnTo>
                  <a:pt x="6293" y="1490"/>
                </a:lnTo>
                <a:lnTo>
                  <a:pt x="6306" y="1486"/>
                </a:lnTo>
                <a:lnTo>
                  <a:pt x="6318" y="1480"/>
                </a:lnTo>
                <a:lnTo>
                  <a:pt x="6329" y="1473"/>
                </a:lnTo>
                <a:lnTo>
                  <a:pt x="6329" y="1473"/>
                </a:lnTo>
                <a:lnTo>
                  <a:pt x="6329" y="1473"/>
                </a:lnTo>
                <a:lnTo>
                  <a:pt x="6329" y="1473"/>
                </a:lnTo>
                <a:lnTo>
                  <a:pt x="6338" y="1469"/>
                </a:lnTo>
                <a:lnTo>
                  <a:pt x="6348" y="1466"/>
                </a:lnTo>
                <a:lnTo>
                  <a:pt x="6358" y="1457"/>
                </a:lnTo>
                <a:lnTo>
                  <a:pt x="6369" y="1449"/>
                </a:lnTo>
                <a:lnTo>
                  <a:pt x="6381" y="1440"/>
                </a:lnTo>
                <a:lnTo>
                  <a:pt x="6392" y="1430"/>
                </a:lnTo>
                <a:lnTo>
                  <a:pt x="6402" y="1419"/>
                </a:lnTo>
                <a:lnTo>
                  <a:pt x="6414" y="1409"/>
                </a:lnTo>
                <a:lnTo>
                  <a:pt x="6419" y="1404"/>
                </a:lnTo>
                <a:lnTo>
                  <a:pt x="6426" y="1400"/>
                </a:lnTo>
                <a:lnTo>
                  <a:pt x="6432" y="1397"/>
                </a:lnTo>
                <a:lnTo>
                  <a:pt x="6439" y="1394"/>
                </a:lnTo>
                <a:lnTo>
                  <a:pt x="6446" y="1392"/>
                </a:lnTo>
                <a:lnTo>
                  <a:pt x="6455" y="1392"/>
                </a:lnTo>
                <a:lnTo>
                  <a:pt x="6462" y="1392"/>
                </a:lnTo>
                <a:lnTo>
                  <a:pt x="6472" y="1396"/>
                </a:lnTo>
                <a:lnTo>
                  <a:pt x="6489" y="1389"/>
                </a:lnTo>
                <a:lnTo>
                  <a:pt x="6506" y="1382"/>
                </a:lnTo>
                <a:lnTo>
                  <a:pt x="6516" y="1371"/>
                </a:lnTo>
                <a:lnTo>
                  <a:pt x="6525" y="1360"/>
                </a:lnTo>
                <a:lnTo>
                  <a:pt x="6526" y="1351"/>
                </a:lnTo>
                <a:lnTo>
                  <a:pt x="6525" y="1344"/>
                </a:lnTo>
                <a:lnTo>
                  <a:pt x="6524" y="1336"/>
                </a:lnTo>
                <a:lnTo>
                  <a:pt x="6520" y="1329"/>
                </a:lnTo>
                <a:lnTo>
                  <a:pt x="6514" y="1315"/>
                </a:lnTo>
                <a:lnTo>
                  <a:pt x="6506" y="1301"/>
                </a:lnTo>
                <a:lnTo>
                  <a:pt x="6500" y="1291"/>
                </a:lnTo>
                <a:lnTo>
                  <a:pt x="6494" y="1280"/>
                </a:lnTo>
                <a:lnTo>
                  <a:pt x="6491" y="1275"/>
                </a:lnTo>
                <a:lnTo>
                  <a:pt x="6490" y="1269"/>
                </a:lnTo>
                <a:lnTo>
                  <a:pt x="6490" y="1263"/>
                </a:lnTo>
                <a:lnTo>
                  <a:pt x="6491" y="1256"/>
                </a:lnTo>
                <a:lnTo>
                  <a:pt x="6489" y="1251"/>
                </a:lnTo>
                <a:lnTo>
                  <a:pt x="6487" y="1248"/>
                </a:lnTo>
                <a:lnTo>
                  <a:pt x="6481" y="1245"/>
                </a:lnTo>
                <a:lnTo>
                  <a:pt x="6477" y="1240"/>
                </a:lnTo>
                <a:lnTo>
                  <a:pt x="6472" y="1236"/>
                </a:lnTo>
                <a:lnTo>
                  <a:pt x="6469" y="1231"/>
                </a:lnTo>
                <a:lnTo>
                  <a:pt x="6462" y="1221"/>
                </a:lnTo>
                <a:lnTo>
                  <a:pt x="6457" y="1211"/>
                </a:lnTo>
                <a:lnTo>
                  <a:pt x="6448" y="1190"/>
                </a:lnTo>
                <a:lnTo>
                  <a:pt x="6438" y="1169"/>
                </a:lnTo>
                <a:lnTo>
                  <a:pt x="6434" y="1163"/>
                </a:lnTo>
                <a:lnTo>
                  <a:pt x="6429" y="1157"/>
                </a:lnTo>
                <a:lnTo>
                  <a:pt x="6425" y="1153"/>
                </a:lnTo>
                <a:lnTo>
                  <a:pt x="6420" y="1147"/>
                </a:lnTo>
                <a:lnTo>
                  <a:pt x="6409" y="1138"/>
                </a:lnTo>
                <a:lnTo>
                  <a:pt x="6397" y="1130"/>
                </a:lnTo>
                <a:lnTo>
                  <a:pt x="6386" y="1123"/>
                </a:lnTo>
                <a:lnTo>
                  <a:pt x="6375" y="1114"/>
                </a:lnTo>
                <a:lnTo>
                  <a:pt x="6369" y="1109"/>
                </a:lnTo>
                <a:lnTo>
                  <a:pt x="6365" y="1105"/>
                </a:lnTo>
                <a:lnTo>
                  <a:pt x="6360" y="1099"/>
                </a:lnTo>
                <a:lnTo>
                  <a:pt x="6356" y="1093"/>
                </a:lnTo>
                <a:lnTo>
                  <a:pt x="6346" y="1089"/>
                </a:lnTo>
                <a:lnTo>
                  <a:pt x="6336" y="1085"/>
                </a:lnTo>
                <a:lnTo>
                  <a:pt x="6327" y="1079"/>
                </a:lnTo>
                <a:lnTo>
                  <a:pt x="6318" y="1074"/>
                </a:lnTo>
                <a:lnTo>
                  <a:pt x="6300" y="1062"/>
                </a:lnTo>
                <a:lnTo>
                  <a:pt x="6282" y="1050"/>
                </a:lnTo>
                <a:lnTo>
                  <a:pt x="6267" y="1058"/>
                </a:lnTo>
                <a:lnTo>
                  <a:pt x="6251" y="1066"/>
                </a:lnTo>
                <a:lnTo>
                  <a:pt x="6237" y="1075"/>
                </a:lnTo>
                <a:lnTo>
                  <a:pt x="6222" y="1085"/>
                </a:lnTo>
                <a:lnTo>
                  <a:pt x="6210" y="1095"/>
                </a:lnTo>
                <a:lnTo>
                  <a:pt x="6198" y="1108"/>
                </a:lnTo>
                <a:lnTo>
                  <a:pt x="6192" y="1115"/>
                </a:lnTo>
                <a:lnTo>
                  <a:pt x="6188" y="1122"/>
                </a:lnTo>
                <a:lnTo>
                  <a:pt x="6183" y="1130"/>
                </a:lnTo>
                <a:lnTo>
                  <a:pt x="6180" y="1138"/>
                </a:lnTo>
                <a:lnTo>
                  <a:pt x="6178" y="1143"/>
                </a:lnTo>
                <a:lnTo>
                  <a:pt x="6176" y="1145"/>
                </a:lnTo>
                <a:lnTo>
                  <a:pt x="6173" y="1148"/>
                </a:lnTo>
                <a:lnTo>
                  <a:pt x="6170" y="1149"/>
                </a:lnTo>
                <a:lnTo>
                  <a:pt x="6166" y="1150"/>
                </a:lnTo>
                <a:lnTo>
                  <a:pt x="6162" y="1150"/>
                </a:lnTo>
                <a:lnTo>
                  <a:pt x="6158" y="1149"/>
                </a:lnTo>
                <a:lnTo>
                  <a:pt x="6155" y="1146"/>
                </a:lnTo>
                <a:lnTo>
                  <a:pt x="6151" y="1143"/>
                </a:lnTo>
                <a:lnTo>
                  <a:pt x="6149" y="1138"/>
                </a:lnTo>
                <a:lnTo>
                  <a:pt x="6149" y="1135"/>
                </a:lnTo>
                <a:lnTo>
                  <a:pt x="6149" y="1130"/>
                </a:lnTo>
                <a:lnTo>
                  <a:pt x="6151" y="1127"/>
                </a:lnTo>
                <a:lnTo>
                  <a:pt x="6153" y="1124"/>
                </a:lnTo>
                <a:lnTo>
                  <a:pt x="6156" y="1122"/>
                </a:lnTo>
                <a:lnTo>
                  <a:pt x="6159" y="1119"/>
                </a:lnTo>
                <a:lnTo>
                  <a:pt x="6178" y="1105"/>
                </a:lnTo>
                <a:lnTo>
                  <a:pt x="6196" y="1089"/>
                </a:lnTo>
                <a:lnTo>
                  <a:pt x="6212" y="1074"/>
                </a:lnTo>
                <a:lnTo>
                  <a:pt x="6229" y="1057"/>
                </a:lnTo>
                <a:lnTo>
                  <a:pt x="6235" y="1052"/>
                </a:lnTo>
                <a:lnTo>
                  <a:pt x="6240" y="1046"/>
                </a:lnTo>
                <a:lnTo>
                  <a:pt x="6243" y="1040"/>
                </a:lnTo>
                <a:lnTo>
                  <a:pt x="6247" y="1035"/>
                </a:lnTo>
                <a:lnTo>
                  <a:pt x="6248" y="1028"/>
                </a:lnTo>
                <a:lnTo>
                  <a:pt x="6248" y="1022"/>
                </a:lnTo>
                <a:lnTo>
                  <a:pt x="6246" y="1015"/>
                </a:lnTo>
                <a:lnTo>
                  <a:pt x="6242" y="1007"/>
                </a:lnTo>
                <a:lnTo>
                  <a:pt x="6238" y="1001"/>
                </a:lnTo>
                <a:lnTo>
                  <a:pt x="6233" y="994"/>
                </a:lnTo>
                <a:lnTo>
                  <a:pt x="6226" y="992"/>
                </a:lnTo>
                <a:lnTo>
                  <a:pt x="6219" y="988"/>
                </a:lnTo>
                <a:lnTo>
                  <a:pt x="6213" y="984"/>
                </a:lnTo>
                <a:lnTo>
                  <a:pt x="6209" y="979"/>
                </a:lnTo>
                <a:lnTo>
                  <a:pt x="6200" y="968"/>
                </a:lnTo>
                <a:lnTo>
                  <a:pt x="6193" y="955"/>
                </a:lnTo>
                <a:lnTo>
                  <a:pt x="6175" y="937"/>
                </a:lnTo>
                <a:lnTo>
                  <a:pt x="6159" y="917"/>
                </a:lnTo>
                <a:lnTo>
                  <a:pt x="6151" y="907"/>
                </a:lnTo>
                <a:lnTo>
                  <a:pt x="6145" y="897"/>
                </a:lnTo>
                <a:lnTo>
                  <a:pt x="6138" y="886"/>
                </a:lnTo>
                <a:lnTo>
                  <a:pt x="6131" y="875"/>
                </a:lnTo>
                <a:lnTo>
                  <a:pt x="6128" y="867"/>
                </a:lnTo>
                <a:lnTo>
                  <a:pt x="6123" y="858"/>
                </a:lnTo>
                <a:lnTo>
                  <a:pt x="6119" y="853"/>
                </a:lnTo>
                <a:lnTo>
                  <a:pt x="6112" y="847"/>
                </a:lnTo>
                <a:lnTo>
                  <a:pt x="6107" y="844"/>
                </a:lnTo>
                <a:lnTo>
                  <a:pt x="6100" y="840"/>
                </a:lnTo>
                <a:lnTo>
                  <a:pt x="6093" y="836"/>
                </a:lnTo>
                <a:lnTo>
                  <a:pt x="6087" y="833"/>
                </a:lnTo>
                <a:lnTo>
                  <a:pt x="6080" y="828"/>
                </a:lnTo>
                <a:lnTo>
                  <a:pt x="6075" y="823"/>
                </a:lnTo>
                <a:lnTo>
                  <a:pt x="6067" y="823"/>
                </a:lnTo>
                <a:lnTo>
                  <a:pt x="6060" y="821"/>
                </a:lnTo>
                <a:lnTo>
                  <a:pt x="6055" y="817"/>
                </a:lnTo>
                <a:lnTo>
                  <a:pt x="6049" y="813"/>
                </a:lnTo>
                <a:lnTo>
                  <a:pt x="6040" y="804"/>
                </a:lnTo>
                <a:lnTo>
                  <a:pt x="6030" y="795"/>
                </a:lnTo>
                <a:lnTo>
                  <a:pt x="6021" y="790"/>
                </a:lnTo>
                <a:lnTo>
                  <a:pt x="6013" y="784"/>
                </a:lnTo>
                <a:lnTo>
                  <a:pt x="6008" y="783"/>
                </a:lnTo>
                <a:lnTo>
                  <a:pt x="6003" y="781"/>
                </a:lnTo>
                <a:lnTo>
                  <a:pt x="6000" y="777"/>
                </a:lnTo>
                <a:lnTo>
                  <a:pt x="5998" y="773"/>
                </a:lnTo>
                <a:lnTo>
                  <a:pt x="5993" y="765"/>
                </a:lnTo>
                <a:lnTo>
                  <a:pt x="5989" y="756"/>
                </a:lnTo>
                <a:lnTo>
                  <a:pt x="5984" y="748"/>
                </a:lnTo>
                <a:lnTo>
                  <a:pt x="5980" y="741"/>
                </a:lnTo>
                <a:lnTo>
                  <a:pt x="5977" y="743"/>
                </a:lnTo>
                <a:lnTo>
                  <a:pt x="5972" y="744"/>
                </a:lnTo>
                <a:lnTo>
                  <a:pt x="5968" y="746"/>
                </a:lnTo>
                <a:lnTo>
                  <a:pt x="5963" y="747"/>
                </a:lnTo>
                <a:lnTo>
                  <a:pt x="5959" y="747"/>
                </a:lnTo>
                <a:lnTo>
                  <a:pt x="5956" y="747"/>
                </a:lnTo>
                <a:lnTo>
                  <a:pt x="5949" y="745"/>
                </a:lnTo>
                <a:lnTo>
                  <a:pt x="5943" y="742"/>
                </a:lnTo>
                <a:lnTo>
                  <a:pt x="5939" y="736"/>
                </a:lnTo>
                <a:lnTo>
                  <a:pt x="5934" y="731"/>
                </a:lnTo>
                <a:lnTo>
                  <a:pt x="5931" y="724"/>
                </a:lnTo>
                <a:lnTo>
                  <a:pt x="5928" y="717"/>
                </a:lnTo>
                <a:lnTo>
                  <a:pt x="5928" y="717"/>
                </a:lnTo>
                <a:lnTo>
                  <a:pt x="5920" y="713"/>
                </a:lnTo>
                <a:lnTo>
                  <a:pt x="5913" y="707"/>
                </a:lnTo>
                <a:lnTo>
                  <a:pt x="5909" y="701"/>
                </a:lnTo>
                <a:lnTo>
                  <a:pt x="5906" y="694"/>
                </a:lnTo>
                <a:lnTo>
                  <a:pt x="5899" y="680"/>
                </a:lnTo>
                <a:lnTo>
                  <a:pt x="5891" y="665"/>
                </a:lnTo>
                <a:lnTo>
                  <a:pt x="5882" y="660"/>
                </a:lnTo>
                <a:lnTo>
                  <a:pt x="5874" y="653"/>
                </a:lnTo>
                <a:lnTo>
                  <a:pt x="5870" y="646"/>
                </a:lnTo>
                <a:lnTo>
                  <a:pt x="5866" y="640"/>
                </a:lnTo>
                <a:lnTo>
                  <a:pt x="5860" y="634"/>
                </a:lnTo>
                <a:lnTo>
                  <a:pt x="5854" y="630"/>
                </a:lnTo>
                <a:lnTo>
                  <a:pt x="5843" y="621"/>
                </a:lnTo>
                <a:lnTo>
                  <a:pt x="5830" y="614"/>
                </a:lnTo>
                <a:lnTo>
                  <a:pt x="5802" y="602"/>
                </a:lnTo>
                <a:lnTo>
                  <a:pt x="5776" y="589"/>
                </a:lnTo>
                <a:lnTo>
                  <a:pt x="5748" y="573"/>
                </a:lnTo>
                <a:lnTo>
                  <a:pt x="5720" y="559"/>
                </a:lnTo>
                <a:lnTo>
                  <a:pt x="5704" y="552"/>
                </a:lnTo>
                <a:lnTo>
                  <a:pt x="5690" y="546"/>
                </a:lnTo>
                <a:lnTo>
                  <a:pt x="5674" y="541"/>
                </a:lnTo>
                <a:lnTo>
                  <a:pt x="5659" y="538"/>
                </a:lnTo>
                <a:lnTo>
                  <a:pt x="5652" y="535"/>
                </a:lnTo>
                <a:lnTo>
                  <a:pt x="5647" y="533"/>
                </a:lnTo>
                <a:lnTo>
                  <a:pt x="5641" y="530"/>
                </a:lnTo>
                <a:lnTo>
                  <a:pt x="5635" y="526"/>
                </a:lnTo>
                <a:lnTo>
                  <a:pt x="5627" y="519"/>
                </a:lnTo>
                <a:lnTo>
                  <a:pt x="5618" y="509"/>
                </a:lnTo>
                <a:lnTo>
                  <a:pt x="5602" y="489"/>
                </a:lnTo>
                <a:lnTo>
                  <a:pt x="5585" y="469"/>
                </a:lnTo>
                <a:lnTo>
                  <a:pt x="5580" y="472"/>
                </a:lnTo>
                <a:lnTo>
                  <a:pt x="5574" y="474"/>
                </a:lnTo>
                <a:lnTo>
                  <a:pt x="5569" y="474"/>
                </a:lnTo>
                <a:lnTo>
                  <a:pt x="5564" y="474"/>
                </a:lnTo>
                <a:lnTo>
                  <a:pt x="5560" y="472"/>
                </a:lnTo>
                <a:lnTo>
                  <a:pt x="5557" y="469"/>
                </a:lnTo>
                <a:lnTo>
                  <a:pt x="5552" y="463"/>
                </a:lnTo>
                <a:lnTo>
                  <a:pt x="5550" y="458"/>
                </a:lnTo>
                <a:lnTo>
                  <a:pt x="5550" y="457"/>
                </a:lnTo>
                <a:lnTo>
                  <a:pt x="5550" y="457"/>
                </a:lnTo>
                <a:lnTo>
                  <a:pt x="5550" y="458"/>
                </a:lnTo>
                <a:lnTo>
                  <a:pt x="5550" y="458"/>
                </a:lnTo>
                <a:lnTo>
                  <a:pt x="5540" y="458"/>
                </a:lnTo>
                <a:lnTo>
                  <a:pt x="5531" y="458"/>
                </a:lnTo>
                <a:lnTo>
                  <a:pt x="5522" y="455"/>
                </a:lnTo>
                <a:lnTo>
                  <a:pt x="5513" y="453"/>
                </a:lnTo>
                <a:lnTo>
                  <a:pt x="5497" y="447"/>
                </a:lnTo>
                <a:lnTo>
                  <a:pt x="5481" y="439"/>
                </a:lnTo>
                <a:lnTo>
                  <a:pt x="5475" y="435"/>
                </a:lnTo>
                <a:lnTo>
                  <a:pt x="5472" y="430"/>
                </a:lnTo>
                <a:lnTo>
                  <a:pt x="5470" y="424"/>
                </a:lnTo>
                <a:lnTo>
                  <a:pt x="5470" y="418"/>
                </a:lnTo>
                <a:lnTo>
                  <a:pt x="5458" y="413"/>
                </a:lnTo>
                <a:lnTo>
                  <a:pt x="5444" y="410"/>
                </a:lnTo>
                <a:lnTo>
                  <a:pt x="5430" y="409"/>
                </a:lnTo>
                <a:lnTo>
                  <a:pt x="5415" y="404"/>
                </a:lnTo>
                <a:lnTo>
                  <a:pt x="5408" y="402"/>
                </a:lnTo>
                <a:lnTo>
                  <a:pt x="5401" y="399"/>
                </a:lnTo>
                <a:lnTo>
                  <a:pt x="5395" y="394"/>
                </a:lnTo>
                <a:lnTo>
                  <a:pt x="5389" y="389"/>
                </a:lnTo>
                <a:lnTo>
                  <a:pt x="5387" y="385"/>
                </a:lnTo>
                <a:lnTo>
                  <a:pt x="5385" y="383"/>
                </a:lnTo>
                <a:lnTo>
                  <a:pt x="5385" y="381"/>
                </a:lnTo>
                <a:lnTo>
                  <a:pt x="5388" y="380"/>
                </a:lnTo>
                <a:lnTo>
                  <a:pt x="5392" y="378"/>
                </a:lnTo>
                <a:lnTo>
                  <a:pt x="5397" y="377"/>
                </a:lnTo>
                <a:lnTo>
                  <a:pt x="5418" y="365"/>
                </a:lnTo>
                <a:lnTo>
                  <a:pt x="5440" y="354"/>
                </a:lnTo>
                <a:lnTo>
                  <a:pt x="5462" y="342"/>
                </a:lnTo>
                <a:lnTo>
                  <a:pt x="5483" y="331"/>
                </a:lnTo>
                <a:lnTo>
                  <a:pt x="5491" y="327"/>
                </a:lnTo>
                <a:lnTo>
                  <a:pt x="5498" y="323"/>
                </a:lnTo>
                <a:lnTo>
                  <a:pt x="5505" y="321"/>
                </a:lnTo>
                <a:lnTo>
                  <a:pt x="5512" y="320"/>
                </a:lnTo>
                <a:lnTo>
                  <a:pt x="5520" y="319"/>
                </a:lnTo>
                <a:lnTo>
                  <a:pt x="5527" y="319"/>
                </a:lnTo>
                <a:lnTo>
                  <a:pt x="5533" y="320"/>
                </a:lnTo>
                <a:lnTo>
                  <a:pt x="5540" y="321"/>
                </a:lnTo>
                <a:lnTo>
                  <a:pt x="5567" y="331"/>
                </a:lnTo>
                <a:lnTo>
                  <a:pt x="5593" y="342"/>
                </a:lnTo>
                <a:lnTo>
                  <a:pt x="5601" y="339"/>
                </a:lnTo>
                <a:lnTo>
                  <a:pt x="5609" y="336"/>
                </a:lnTo>
                <a:lnTo>
                  <a:pt x="5617" y="337"/>
                </a:lnTo>
                <a:lnTo>
                  <a:pt x="5623" y="338"/>
                </a:lnTo>
                <a:lnTo>
                  <a:pt x="5637" y="331"/>
                </a:lnTo>
                <a:lnTo>
                  <a:pt x="5650" y="324"/>
                </a:lnTo>
                <a:lnTo>
                  <a:pt x="5663" y="318"/>
                </a:lnTo>
                <a:lnTo>
                  <a:pt x="5677" y="310"/>
                </a:lnTo>
                <a:lnTo>
                  <a:pt x="5680" y="308"/>
                </a:lnTo>
                <a:lnTo>
                  <a:pt x="5682" y="304"/>
                </a:lnTo>
                <a:lnTo>
                  <a:pt x="5683" y="301"/>
                </a:lnTo>
                <a:lnTo>
                  <a:pt x="5684" y="298"/>
                </a:lnTo>
                <a:lnTo>
                  <a:pt x="5684" y="291"/>
                </a:lnTo>
                <a:lnTo>
                  <a:pt x="5682" y="284"/>
                </a:lnTo>
                <a:lnTo>
                  <a:pt x="5680" y="278"/>
                </a:lnTo>
                <a:lnTo>
                  <a:pt x="5678" y="271"/>
                </a:lnTo>
                <a:lnTo>
                  <a:pt x="5678" y="268"/>
                </a:lnTo>
                <a:lnTo>
                  <a:pt x="5678" y="264"/>
                </a:lnTo>
                <a:lnTo>
                  <a:pt x="5678" y="261"/>
                </a:lnTo>
                <a:lnTo>
                  <a:pt x="5679" y="258"/>
                </a:lnTo>
                <a:lnTo>
                  <a:pt x="5675" y="254"/>
                </a:lnTo>
                <a:lnTo>
                  <a:pt x="5673" y="250"/>
                </a:lnTo>
                <a:lnTo>
                  <a:pt x="5671" y="247"/>
                </a:lnTo>
                <a:lnTo>
                  <a:pt x="5671" y="243"/>
                </a:lnTo>
                <a:lnTo>
                  <a:pt x="5670" y="237"/>
                </a:lnTo>
                <a:lnTo>
                  <a:pt x="5672" y="231"/>
                </a:lnTo>
                <a:lnTo>
                  <a:pt x="5675" y="227"/>
                </a:lnTo>
                <a:lnTo>
                  <a:pt x="5680" y="224"/>
                </a:lnTo>
                <a:lnTo>
                  <a:pt x="5685" y="223"/>
                </a:lnTo>
                <a:lnTo>
                  <a:pt x="5690" y="224"/>
                </a:lnTo>
                <a:lnTo>
                  <a:pt x="5700" y="229"/>
                </a:lnTo>
                <a:lnTo>
                  <a:pt x="5708" y="232"/>
                </a:lnTo>
                <a:lnTo>
                  <a:pt x="5716" y="232"/>
                </a:lnTo>
                <a:lnTo>
                  <a:pt x="5722" y="231"/>
                </a:lnTo>
                <a:lnTo>
                  <a:pt x="5729" y="229"/>
                </a:lnTo>
                <a:lnTo>
                  <a:pt x="5736" y="226"/>
                </a:lnTo>
                <a:lnTo>
                  <a:pt x="5741" y="221"/>
                </a:lnTo>
                <a:lnTo>
                  <a:pt x="5748" y="216"/>
                </a:lnTo>
                <a:lnTo>
                  <a:pt x="5753" y="218"/>
                </a:lnTo>
                <a:lnTo>
                  <a:pt x="5762" y="223"/>
                </a:lnTo>
                <a:lnTo>
                  <a:pt x="5766" y="222"/>
                </a:lnTo>
                <a:lnTo>
                  <a:pt x="5769" y="223"/>
                </a:lnTo>
                <a:lnTo>
                  <a:pt x="5771" y="226"/>
                </a:lnTo>
                <a:lnTo>
                  <a:pt x="5773" y="228"/>
                </a:lnTo>
                <a:lnTo>
                  <a:pt x="5778" y="232"/>
                </a:lnTo>
                <a:lnTo>
                  <a:pt x="5782" y="237"/>
                </a:lnTo>
                <a:lnTo>
                  <a:pt x="5786" y="240"/>
                </a:lnTo>
                <a:lnTo>
                  <a:pt x="5789" y="246"/>
                </a:lnTo>
                <a:lnTo>
                  <a:pt x="5802" y="264"/>
                </a:lnTo>
                <a:lnTo>
                  <a:pt x="5817" y="284"/>
                </a:lnTo>
                <a:lnTo>
                  <a:pt x="5831" y="303"/>
                </a:lnTo>
                <a:lnTo>
                  <a:pt x="5846" y="323"/>
                </a:lnTo>
                <a:lnTo>
                  <a:pt x="5853" y="326"/>
                </a:lnTo>
                <a:lnTo>
                  <a:pt x="5861" y="328"/>
                </a:lnTo>
                <a:lnTo>
                  <a:pt x="5864" y="330"/>
                </a:lnTo>
                <a:lnTo>
                  <a:pt x="5868" y="333"/>
                </a:lnTo>
                <a:lnTo>
                  <a:pt x="5870" y="337"/>
                </a:lnTo>
                <a:lnTo>
                  <a:pt x="5871" y="341"/>
                </a:lnTo>
                <a:lnTo>
                  <a:pt x="5871" y="341"/>
                </a:lnTo>
                <a:lnTo>
                  <a:pt x="5880" y="345"/>
                </a:lnTo>
                <a:lnTo>
                  <a:pt x="5888" y="351"/>
                </a:lnTo>
                <a:lnTo>
                  <a:pt x="5893" y="359"/>
                </a:lnTo>
                <a:lnTo>
                  <a:pt x="5899" y="365"/>
                </a:lnTo>
                <a:lnTo>
                  <a:pt x="5908" y="382"/>
                </a:lnTo>
                <a:lnTo>
                  <a:pt x="5916" y="400"/>
                </a:lnTo>
                <a:lnTo>
                  <a:pt x="5926" y="400"/>
                </a:lnTo>
                <a:lnTo>
                  <a:pt x="5937" y="400"/>
                </a:lnTo>
                <a:lnTo>
                  <a:pt x="5948" y="400"/>
                </a:lnTo>
                <a:lnTo>
                  <a:pt x="5959" y="400"/>
                </a:lnTo>
                <a:lnTo>
                  <a:pt x="5957" y="404"/>
                </a:lnTo>
                <a:lnTo>
                  <a:pt x="5953" y="409"/>
                </a:lnTo>
                <a:lnTo>
                  <a:pt x="5950" y="412"/>
                </a:lnTo>
                <a:lnTo>
                  <a:pt x="5946" y="417"/>
                </a:lnTo>
                <a:lnTo>
                  <a:pt x="5943" y="420"/>
                </a:lnTo>
                <a:lnTo>
                  <a:pt x="5941" y="424"/>
                </a:lnTo>
                <a:lnTo>
                  <a:pt x="5941" y="427"/>
                </a:lnTo>
                <a:lnTo>
                  <a:pt x="5941" y="429"/>
                </a:lnTo>
                <a:lnTo>
                  <a:pt x="5942" y="432"/>
                </a:lnTo>
                <a:lnTo>
                  <a:pt x="5944" y="435"/>
                </a:lnTo>
                <a:lnTo>
                  <a:pt x="5944" y="435"/>
                </a:lnTo>
                <a:lnTo>
                  <a:pt x="5953" y="440"/>
                </a:lnTo>
                <a:lnTo>
                  <a:pt x="5960" y="447"/>
                </a:lnTo>
                <a:lnTo>
                  <a:pt x="5964" y="454"/>
                </a:lnTo>
                <a:lnTo>
                  <a:pt x="5969" y="462"/>
                </a:lnTo>
                <a:lnTo>
                  <a:pt x="5977" y="479"/>
                </a:lnTo>
                <a:lnTo>
                  <a:pt x="5986" y="495"/>
                </a:lnTo>
                <a:lnTo>
                  <a:pt x="5999" y="496"/>
                </a:lnTo>
                <a:lnTo>
                  <a:pt x="6012" y="495"/>
                </a:lnTo>
                <a:lnTo>
                  <a:pt x="6018" y="494"/>
                </a:lnTo>
                <a:lnTo>
                  <a:pt x="6025" y="491"/>
                </a:lnTo>
                <a:lnTo>
                  <a:pt x="6031" y="488"/>
                </a:lnTo>
                <a:lnTo>
                  <a:pt x="6037" y="481"/>
                </a:lnTo>
                <a:lnTo>
                  <a:pt x="6048" y="470"/>
                </a:lnTo>
                <a:lnTo>
                  <a:pt x="6055" y="461"/>
                </a:lnTo>
                <a:lnTo>
                  <a:pt x="6058" y="458"/>
                </a:lnTo>
                <a:lnTo>
                  <a:pt x="6059" y="454"/>
                </a:lnTo>
                <a:lnTo>
                  <a:pt x="6060" y="451"/>
                </a:lnTo>
                <a:lnTo>
                  <a:pt x="6060" y="448"/>
                </a:lnTo>
                <a:lnTo>
                  <a:pt x="6059" y="445"/>
                </a:lnTo>
                <a:lnTo>
                  <a:pt x="6058" y="443"/>
                </a:lnTo>
                <a:lnTo>
                  <a:pt x="6056" y="440"/>
                </a:lnTo>
                <a:lnTo>
                  <a:pt x="6052" y="438"/>
                </a:lnTo>
                <a:lnTo>
                  <a:pt x="6042" y="431"/>
                </a:lnTo>
                <a:lnTo>
                  <a:pt x="6028" y="423"/>
                </a:lnTo>
                <a:lnTo>
                  <a:pt x="6025" y="422"/>
                </a:lnTo>
                <a:lnTo>
                  <a:pt x="6020" y="421"/>
                </a:lnTo>
                <a:lnTo>
                  <a:pt x="6018" y="419"/>
                </a:lnTo>
                <a:lnTo>
                  <a:pt x="6016" y="415"/>
                </a:lnTo>
                <a:lnTo>
                  <a:pt x="6012" y="409"/>
                </a:lnTo>
                <a:lnTo>
                  <a:pt x="6008" y="402"/>
                </a:lnTo>
                <a:lnTo>
                  <a:pt x="6008" y="398"/>
                </a:lnTo>
                <a:lnTo>
                  <a:pt x="6007" y="393"/>
                </a:lnTo>
                <a:lnTo>
                  <a:pt x="6006" y="389"/>
                </a:lnTo>
                <a:lnTo>
                  <a:pt x="6004" y="384"/>
                </a:lnTo>
                <a:lnTo>
                  <a:pt x="5999" y="377"/>
                </a:lnTo>
                <a:lnTo>
                  <a:pt x="5993" y="369"/>
                </a:lnTo>
                <a:lnTo>
                  <a:pt x="5988" y="362"/>
                </a:lnTo>
                <a:lnTo>
                  <a:pt x="5982" y="354"/>
                </a:lnTo>
                <a:lnTo>
                  <a:pt x="5978" y="347"/>
                </a:lnTo>
                <a:lnTo>
                  <a:pt x="5974" y="338"/>
                </a:lnTo>
                <a:lnTo>
                  <a:pt x="5970" y="337"/>
                </a:lnTo>
                <a:lnTo>
                  <a:pt x="5967" y="334"/>
                </a:lnTo>
                <a:lnTo>
                  <a:pt x="5963" y="331"/>
                </a:lnTo>
                <a:lnTo>
                  <a:pt x="5960" y="329"/>
                </a:lnTo>
                <a:lnTo>
                  <a:pt x="5956" y="322"/>
                </a:lnTo>
                <a:lnTo>
                  <a:pt x="5951" y="314"/>
                </a:lnTo>
                <a:lnTo>
                  <a:pt x="5947" y="307"/>
                </a:lnTo>
                <a:lnTo>
                  <a:pt x="5942" y="300"/>
                </a:lnTo>
                <a:lnTo>
                  <a:pt x="5940" y="297"/>
                </a:lnTo>
                <a:lnTo>
                  <a:pt x="5937" y="294"/>
                </a:lnTo>
                <a:lnTo>
                  <a:pt x="5933" y="291"/>
                </a:lnTo>
                <a:lnTo>
                  <a:pt x="5930" y="290"/>
                </a:lnTo>
                <a:lnTo>
                  <a:pt x="5928" y="287"/>
                </a:lnTo>
                <a:lnTo>
                  <a:pt x="5926" y="283"/>
                </a:lnTo>
                <a:lnTo>
                  <a:pt x="5911" y="274"/>
                </a:lnTo>
                <a:lnTo>
                  <a:pt x="5897" y="267"/>
                </a:lnTo>
                <a:lnTo>
                  <a:pt x="5886" y="262"/>
                </a:lnTo>
                <a:lnTo>
                  <a:pt x="5874" y="256"/>
                </a:lnTo>
                <a:lnTo>
                  <a:pt x="5866" y="248"/>
                </a:lnTo>
                <a:lnTo>
                  <a:pt x="5857" y="240"/>
                </a:lnTo>
                <a:lnTo>
                  <a:pt x="5840" y="221"/>
                </a:lnTo>
                <a:lnTo>
                  <a:pt x="5824" y="202"/>
                </a:lnTo>
                <a:lnTo>
                  <a:pt x="5821" y="193"/>
                </a:lnTo>
                <a:lnTo>
                  <a:pt x="5820" y="186"/>
                </a:lnTo>
                <a:lnTo>
                  <a:pt x="5820" y="181"/>
                </a:lnTo>
                <a:lnTo>
                  <a:pt x="5822" y="179"/>
                </a:lnTo>
                <a:lnTo>
                  <a:pt x="5824" y="176"/>
                </a:lnTo>
                <a:lnTo>
                  <a:pt x="5829" y="175"/>
                </a:lnTo>
                <a:lnTo>
                  <a:pt x="5833" y="173"/>
                </a:lnTo>
                <a:lnTo>
                  <a:pt x="5836" y="175"/>
                </a:lnTo>
                <a:lnTo>
                  <a:pt x="5838" y="177"/>
                </a:lnTo>
                <a:lnTo>
                  <a:pt x="5840" y="180"/>
                </a:lnTo>
                <a:lnTo>
                  <a:pt x="5841" y="188"/>
                </a:lnTo>
                <a:lnTo>
                  <a:pt x="5841" y="196"/>
                </a:lnTo>
                <a:lnTo>
                  <a:pt x="5901" y="254"/>
                </a:lnTo>
                <a:lnTo>
                  <a:pt x="5913" y="258"/>
                </a:lnTo>
                <a:lnTo>
                  <a:pt x="5926" y="261"/>
                </a:lnTo>
                <a:lnTo>
                  <a:pt x="5938" y="266"/>
                </a:lnTo>
                <a:lnTo>
                  <a:pt x="5950" y="271"/>
                </a:lnTo>
                <a:lnTo>
                  <a:pt x="5952" y="271"/>
                </a:lnTo>
                <a:lnTo>
                  <a:pt x="5956" y="271"/>
                </a:lnTo>
                <a:lnTo>
                  <a:pt x="5958" y="272"/>
                </a:lnTo>
                <a:lnTo>
                  <a:pt x="5960" y="274"/>
                </a:lnTo>
                <a:lnTo>
                  <a:pt x="5963" y="278"/>
                </a:lnTo>
                <a:lnTo>
                  <a:pt x="5967" y="281"/>
                </a:lnTo>
                <a:lnTo>
                  <a:pt x="5969" y="278"/>
                </a:lnTo>
                <a:lnTo>
                  <a:pt x="5971" y="276"/>
                </a:lnTo>
                <a:lnTo>
                  <a:pt x="5972" y="272"/>
                </a:lnTo>
                <a:lnTo>
                  <a:pt x="5973" y="269"/>
                </a:lnTo>
                <a:lnTo>
                  <a:pt x="5972" y="262"/>
                </a:lnTo>
                <a:lnTo>
                  <a:pt x="5971" y="256"/>
                </a:lnTo>
                <a:lnTo>
                  <a:pt x="5969" y="250"/>
                </a:lnTo>
                <a:lnTo>
                  <a:pt x="5968" y="243"/>
                </a:lnTo>
                <a:lnTo>
                  <a:pt x="5967" y="237"/>
                </a:lnTo>
                <a:lnTo>
                  <a:pt x="5968" y="230"/>
                </a:lnTo>
                <a:lnTo>
                  <a:pt x="5969" y="226"/>
                </a:lnTo>
                <a:lnTo>
                  <a:pt x="5971" y="222"/>
                </a:lnTo>
                <a:lnTo>
                  <a:pt x="5973" y="221"/>
                </a:lnTo>
                <a:lnTo>
                  <a:pt x="5974" y="220"/>
                </a:lnTo>
                <a:lnTo>
                  <a:pt x="5977" y="220"/>
                </a:lnTo>
                <a:lnTo>
                  <a:pt x="5979" y="220"/>
                </a:lnTo>
                <a:lnTo>
                  <a:pt x="5983" y="222"/>
                </a:lnTo>
                <a:lnTo>
                  <a:pt x="5987" y="226"/>
                </a:lnTo>
                <a:lnTo>
                  <a:pt x="5988" y="229"/>
                </a:lnTo>
                <a:lnTo>
                  <a:pt x="5989" y="232"/>
                </a:lnTo>
                <a:lnTo>
                  <a:pt x="5989" y="241"/>
                </a:lnTo>
                <a:lnTo>
                  <a:pt x="5989" y="249"/>
                </a:lnTo>
                <a:lnTo>
                  <a:pt x="5992" y="258"/>
                </a:lnTo>
                <a:lnTo>
                  <a:pt x="5997" y="266"/>
                </a:lnTo>
                <a:lnTo>
                  <a:pt x="6000" y="272"/>
                </a:lnTo>
                <a:lnTo>
                  <a:pt x="6006" y="280"/>
                </a:lnTo>
                <a:lnTo>
                  <a:pt x="6016" y="292"/>
                </a:lnTo>
                <a:lnTo>
                  <a:pt x="6028" y="303"/>
                </a:lnTo>
                <a:lnTo>
                  <a:pt x="6053" y="324"/>
                </a:lnTo>
                <a:lnTo>
                  <a:pt x="6079" y="344"/>
                </a:lnTo>
                <a:lnTo>
                  <a:pt x="6079" y="344"/>
                </a:lnTo>
                <a:lnTo>
                  <a:pt x="6079" y="344"/>
                </a:lnTo>
                <a:lnTo>
                  <a:pt x="6086" y="348"/>
                </a:lnTo>
                <a:lnTo>
                  <a:pt x="6091" y="351"/>
                </a:lnTo>
                <a:lnTo>
                  <a:pt x="6096" y="355"/>
                </a:lnTo>
                <a:lnTo>
                  <a:pt x="6099" y="360"/>
                </a:lnTo>
                <a:lnTo>
                  <a:pt x="6101" y="365"/>
                </a:lnTo>
                <a:lnTo>
                  <a:pt x="6101" y="371"/>
                </a:lnTo>
                <a:lnTo>
                  <a:pt x="6101" y="378"/>
                </a:lnTo>
                <a:lnTo>
                  <a:pt x="6100" y="384"/>
                </a:lnTo>
                <a:lnTo>
                  <a:pt x="6102" y="389"/>
                </a:lnTo>
                <a:lnTo>
                  <a:pt x="6105" y="392"/>
                </a:lnTo>
                <a:lnTo>
                  <a:pt x="6109" y="402"/>
                </a:lnTo>
                <a:lnTo>
                  <a:pt x="6115" y="412"/>
                </a:lnTo>
                <a:lnTo>
                  <a:pt x="6120" y="422"/>
                </a:lnTo>
                <a:lnTo>
                  <a:pt x="6125" y="432"/>
                </a:lnTo>
                <a:lnTo>
                  <a:pt x="6131" y="434"/>
                </a:lnTo>
                <a:lnTo>
                  <a:pt x="6137" y="437"/>
                </a:lnTo>
                <a:lnTo>
                  <a:pt x="6170" y="450"/>
                </a:lnTo>
                <a:lnTo>
                  <a:pt x="6203" y="463"/>
                </a:lnTo>
                <a:lnTo>
                  <a:pt x="6221" y="468"/>
                </a:lnTo>
                <a:lnTo>
                  <a:pt x="6239" y="471"/>
                </a:lnTo>
                <a:lnTo>
                  <a:pt x="6248" y="471"/>
                </a:lnTo>
                <a:lnTo>
                  <a:pt x="6257" y="470"/>
                </a:lnTo>
                <a:lnTo>
                  <a:pt x="6266" y="469"/>
                </a:lnTo>
                <a:lnTo>
                  <a:pt x="6276" y="467"/>
                </a:lnTo>
                <a:lnTo>
                  <a:pt x="6279" y="464"/>
                </a:lnTo>
                <a:lnTo>
                  <a:pt x="6282" y="462"/>
                </a:lnTo>
                <a:lnTo>
                  <a:pt x="6275" y="447"/>
                </a:lnTo>
                <a:lnTo>
                  <a:pt x="6267" y="431"/>
                </a:lnTo>
                <a:lnTo>
                  <a:pt x="6262" y="422"/>
                </a:lnTo>
                <a:lnTo>
                  <a:pt x="6259" y="412"/>
                </a:lnTo>
                <a:lnTo>
                  <a:pt x="6257" y="400"/>
                </a:lnTo>
                <a:lnTo>
                  <a:pt x="6256" y="388"/>
                </a:lnTo>
                <a:lnTo>
                  <a:pt x="6266" y="400"/>
                </a:lnTo>
                <a:lnTo>
                  <a:pt x="6275" y="411"/>
                </a:lnTo>
                <a:lnTo>
                  <a:pt x="6282" y="423"/>
                </a:lnTo>
                <a:lnTo>
                  <a:pt x="6288" y="434"/>
                </a:lnTo>
                <a:lnTo>
                  <a:pt x="6299" y="457"/>
                </a:lnTo>
                <a:lnTo>
                  <a:pt x="6310" y="478"/>
                </a:lnTo>
                <a:lnTo>
                  <a:pt x="6307" y="475"/>
                </a:lnTo>
                <a:lnTo>
                  <a:pt x="6305" y="473"/>
                </a:lnTo>
                <a:lnTo>
                  <a:pt x="6307" y="476"/>
                </a:lnTo>
                <a:lnTo>
                  <a:pt x="6310" y="478"/>
                </a:lnTo>
                <a:lnTo>
                  <a:pt x="6318" y="480"/>
                </a:lnTo>
                <a:lnTo>
                  <a:pt x="6325" y="483"/>
                </a:lnTo>
                <a:lnTo>
                  <a:pt x="6330" y="489"/>
                </a:lnTo>
                <a:lnTo>
                  <a:pt x="6336" y="494"/>
                </a:lnTo>
                <a:lnTo>
                  <a:pt x="6341" y="501"/>
                </a:lnTo>
                <a:lnTo>
                  <a:pt x="6348" y="505"/>
                </a:lnTo>
                <a:lnTo>
                  <a:pt x="6351" y="508"/>
                </a:lnTo>
                <a:lnTo>
                  <a:pt x="6355" y="509"/>
                </a:lnTo>
                <a:lnTo>
                  <a:pt x="6359" y="510"/>
                </a:lnTo>
                <a:lnTo>
                  <a:pt x="6364" y="510"/>
                </a:lnTo>
                <a:lnTo>
                  <a:pt x="6366" y="511"/>
                </a:lnTo>
                <a:lnTo>
                  <a:pt x="6366" y="512"/>
                </a:lnTo>
                <a:lnTo>
                  <a:pt x="6365" y="515"/>
                </a:lnTo>
                <a:lnTo>
                  <a:pt x="6364" y="519"/>
                </a:lnTo>
                <a:lnTo>
                  <a:pt x="6360" y="525"/>
                </a:lnTo>
                <a:lnTo>
                  <a:pt x="6359" y="533"/>
                </a:lnTo>
                <a:lnTo>
                  <a:pt x="6367" y="546"/>
                </a:lnTo>
                <a:lnTo>
                  <a:pt x="6375" y="561"/>
                </a:lnTo>
                <a:lnTo>
                  <a:pt x="6381" y="575"/>
                </a:lnTo>
                <a:lnTo>
                  <a:pt x="6389" y="590"/>
                </a:lnTo>
                <a:lnTo>
                  <a:pt x="6398" y="588"/>
                </a:lnTo>
                <a:lnTo>
                  <a:pt x="6407" y="585"/>
                </a:lnTo>
                <a:lnTo>
                  <a:pt x="6416" y="583"/>
                </a:lnTo>
                <a:lnTo>
                  <a:pt x="6425" y="581"/>
                </a:lnTo>
                <a:lnTo>
                  <a:pt x="6430" y="580"/>
                </a:lnTo>
                <a:lnTo>
                  <a:pt x="6435" y="579"/>
                </a:lnTo>
                <a:lnTo>
                  <a:pt x="6438" y="580"/>
                </a:lnTo>
                <a:lnTo>
                  <a:pt x="6441" y="581"/>
                </a:lnTo>
                <a:lnTo>
                  <a:pt x="6444" y="583"/>
                </a:lnTo>
                <a:lnTo>
                  <a:pt x="6446" y="586"/>
                </a:lnTo>
                <a:lnTo>
                  <a:pt x="6448" y="591"/>
                </a:lnTo>
                <a:lnTo>
                  <a:pt x="6450" y="595"/>
                </a:lnTo>
                <a:lnTo>
                  <a:pt x="6454" y="604"/>
                </a:lnTo>
                <a:lnTo>
                  <a:pt x="6458" y="613"/>
                </a:lnTo>
                <a:lnTo>
                  <a:pt x="6462" y="621"/>
                </a:lnTo>
                <a:lnTo>
                  <a:pt x="6468" y="629"/>
                </a:lnTo>
                <a:lnTo>
                  <a:pt x="6480" y="643"/>
                </a:lnTo>
                <a:lnTo>
                  <a:pt x="6495" y="656"/>
                </a:lnTo>
                <a:lnTo>
                  <a:pt x="6511" y="689"/>
                </a:lnTo>
                <a:lnTo>
                  <a:pt x="6510" y="712"/>
                </a:lnTo>
                <a:lnTo>
                  <a:pt x="6510" y="736"/>
                </a:lnTo>
                <a:lnTo>
                  <a:pt x="6512" y="747"/>
                </a:lnTo>
                <a:lnTo>
                  <a:pt x="6516" y="758"/>
                </a:lnTo>
                <a:lnTo>
                  <a:pt x="6518" y="764"/>
                </a:lnTo>
                <a:lnTo>
                  <a:pt x="6521" y="770"/>
                </a:lnTo>
                <a:lnTo>
                  <a:pt x="6525" y="775"/>
                </a:lnTo>
                <a:lnTo>
                  <a:pt x="6529" y="781"/>
                </a:lnTo>
                <a:lnTo>
                  <a:pt x="6529" y="781"/>
                </a:lnTo>
                <a:lnTo>
                  <a:pt x="6529" y="781"/>
                </a:lnTo>
                <a:lnTo>
                  <a:pt x="6529" y="781"/>
                </a:lnTo>
                <a:lnTo>
                  <a:pt x="6529" y="781"/>
                </a:lnTo>
                <a:lnTo>
                  <a:pt x="6529" y="781"/>
                </a:lnTo>
                <a:lnTo>
                  <a:pt x="6537" y="782"/>
                </a:lnTo>
                <a:lnTo>
                  <a:pt x="6544" y="783"/>
                </a:lnTo>
                <a:lnTo>
                  <a:pt x="6551" y="782"/>
                </a:lnTo>
                <a:lnTo>
                  <a:pt x="6558" y="781"/>
                </a:lnTo>
                <a:lnTo>
                  <a:pt x="6571" y="777"/>
                </a:lnTo>
                <a:lnTo>
                  <a:pt x="6584" y="772"/>
                </a:lnTo>
                <a:lnTo>
                  <a:pt x="6597" y="765"/>
                </a:lnTo>
                <a:lnTo>
                  <a:pt x="6610" y="760"/>
                </a:lnTo>
                <a:lnTo>
                  <a:pt x="6616" y="757"/>
                </a:lnTo>
                <a:lnTo>
                  <a:pt x="6622" y="756"/>
                </a:lnTo>
                <a:lnTo>
                  <a:pt x="6630" y="755"/>
                </a:lnTo>
                <a:lnTo>
                  <a:pt x="6637" y="754"/>
                </a:lnTo>
                <a:lnTo>
                  <a:pt x="6646" y="750"/>
                </a:lnTo>
                <a:lnTo>
                  <a:pt x="6653" y="745"/>
                </a:lnTo>
                <a:lnTo>
                  <a:pt x="6655" y="742"/>
                </a:lnTo>
                <a:lnTo>
                  <a:pt x="6655" y="737"/>
                </a:lnTo>
                <a:lnTo>
                  <a:pt x="6655" y="732"/>
                </a:lnTo>
                <a:lnTo>
                  <a:pt x="6653" y="726"/>
                </a:lnTo>
                <a:lnTo>
                  <a:pt x="6646" y="726"/>
                </a:lnTo>
                <a:lnTo>
                  <a:pt x="6639" y="727"/>
                </a:lnTo>
                <a:lnTo>
                  <a:pt x="6632" y="729"/>
                </a:lnTo>
                <a:lnTo>
                  <a:pt x="6626" y="731"/>
                </a:lnTo>
                <a:lnTo>
                  <a:pt x="6614" y="736"/>
                </a:lnTo>
                <a:lnTo>
                  <a:pt x="6600" y="742"/>
                </a:lnTo>
                <a:lnTo>
                  <a:pt x="6604" y="733"/>
                </a:lnTo>
                <a:lnTo>
                  <a:pt x="6608" y="726"/>
                </a:lnTo>
                <a:lnTo>
                  <a:pt x="6614" y="720"/>
                </a:lnTo>
                <a:lnTo>
                  <a:pt x="6620" y="714"/>
                </a:lnTo>
                <a:lnTo>
                  <a:pt x="6634" y="706"/>
                </a:lnTo>
                <a:lnTo>
                  <a:pt x="6648" y="699"/>
                </a:lnTo>
                <a:lnTo>
                  <a:pt x="6649" y="692"/>
                </a:lnTo>
                <a:lnTo>
                  <a:pt x="6649" y="686"/>
                </a:lnTo>
                <a:lnTo>
                  <a:pt x="6650" y="681"/>
                </a:lnTo>
                <a:lnTo>
                  <a:pt x="6653" y="677"/>
                </a:lnTo>
                <a:lnTo>
                  <a:pt x="6655" y="674"/>
                </a:lnTo>
                <a:lnTo>
                  <a:pt x="6660" y="673"/>
                </a:lnTo>
                <a:lnTo>
                  <a:pt x="6667" y="674"/>
                </a:lnTo>
                <a:lnTo>
                  <a:pt x="6677" y="676"/>
                </a:lnTo>
                <a:lnTo>
                  <a:pt x="6679" y="677"/>
                </a:lnTo>
                <a:lnTo>
                  <a:pt x="6683" y="676"/>
                </a:lnTo>
                <a:lnTo>
                  <a:pt x="6686" y="676"/>
                </a:lnTo>
                <a:lnTo>
                  <a:pt x="6689" y="674"/>
                </a:lnTo>
                <a:lnTo>
                  <a:pt x="6695" y="670"/>
                </a:lnTo>
                <a:lnTo>
                  <a:pt x="6703" y="664"/>
                </a:lnTo>
                <a:lnTo>
                  <a:pt x="6709" y="659"/>
                </a:lnTo>
                <a:lnTo>
                  <a:pt x="6718" y="654"/>
                </a:lnTo>
                <a:lnTo>
                  <a:pt x="6721" y="652"/>
                </a:lnTo>
                <a:lnTo>
                  <a:pt x="6726" y="652"/>
                </a:lnTo>
                <a:lnTo>
                  <a:pt x="6731" y="652"/>
                </a:lnTo>
                <a:lnTo>
                  <a:pt x="6736" y="652"/>
                </a:lnTo>
                <a:lnTo>
                  <a:pt x="6741" y="650"/>
                </a:lnTo>
                <a:lnTo>
                  <a:pt x="6745" y="646"/>
                </a:lnTo>
                <a:lnTo>
                  <a:pt x="6747" y="642"/>
                </a:lnTo>
                <a:lnTo>
                  <a:pt x="6748" y="636"/>
                </a:lnTo>
                <a:lnTo>
                  <a:pt x="6749" y="623"/>
                </a:lnTo>
                <a:lnTo>
                  <a:pt x="6750" y="610"/>
                </a:lnTo>
                <a:lnTo>
                  <a:pt x="6750" y="596"/>
                </a:lnTo>
                <a:lnTo>
                  <a:pt x="6751" y="583"/>
                </a:lnTo>
                <a:lnTo>
                  <a:pt x="6751" y="583"/>
                </a:lnTo>
                <a:lnTo>
                  <a:pt x="6751" y="583"/>
                </a:lnTo>
                <a:lnTo>
                  <a:pt x="6753" y="579"/>
                </a:lnTo>
                <a:lnTo>
                  <a:pt x="6751" y="573"/>
                </a:lnTo>
                <a:lnTo>
                  <a:pt x="6750" y="569"/>
                </a:lnTo>
                <a:lnTo>
                  <a:pt x="6749" y="563"/>
                </a:lnTo>
                <a:lnTo>
                  <a:pt x="6748" y="559"/>
                </a:lnTo>
                <a:lnTo>
                  <a:pt x="6748" y="554"/>
                </a:lnTo>
                <a:lnTo>
                  <a:pt x="6748" y="549"/>
                </a:lnTo>
                <a:lnTo>
                  <a:pt x="6751" y="544"/>
                </a:lnTo>
                <a:lnTo>
                  <a:pt x="6745" y="528"/>
                </a:lnTo>
                <a:lnTo>
                  <a:pt x="6739" y="511"/>
                </a:lnTo>
                <a:lnTo>
                  <a:pt x="6733" y="495"/>
                </a:lnTo>
                <a:lnTo>
                  <a:pt x="6727" y="479"/>
                </a:lnTo>
                <a:lnTo>
                  <a:pt x="6720" y="476"/>
                </a:lnTo>
                <a:lnTo>
                  <a:pt x="6716" y="473"/>
                </a:lnTo>
                <a:lnTo>
                  <a:pt x="6714" y="471"/>
                </a:lnTo>
                <a:lnTo>
                  <a:pt x="6713" y="468"/>
                </a:lnTo>
                <a:lnTo>
                  <a:pt x="6713" y="464"/>
                </a:lnTo>
                <a:lnTo>
                  <a:pt x="6714" y="460"/>
                </a:lnTo>
                <a:lnTo>
                  <a:pt x="6715" y="457"/>
                </a:lnTo>
                <a:lnTo>
                  <a:pt x="6717" y="453"/>
                </a:lnTo>
                <a:lnTo>
                  <a:pt x="6719" y="451"/>
                </a:lnTo>
                <a:lnTo>
                  <a:pt x="6721" y="450"/>
                </a:lnTo>
                <a:lnTo>
                  <a:pt x="6724" y="449"/>
                </a:lnTo>
                <a:lnTo>
                  <a:pt x="6727" y="450"/>
                </a:lnTo>
                <a:lnTo>
                  <a:pt x="6730" y="450"/>
                </a:lnTo>
                <a:lnTo>
                  <a:pt x="6734" y="452"/>
                </a:lnTo>
                <a:lnTo>
                  <a:pt x="6738" y="450"/>
                </a:lnTo>
                <a:lnTo>
                  <a:pt x="6741" y="448"/>
                </a:lnTo>
                <a:lnTo>
                  <a:pt x="6737" y="440"/>
                </a:lnTo>
                <a:lnTo>
                  <a:pt x="6734" y="432"/>
                </a:lnTo>
                <a:lnTo>
                  <a:pt x="6733" y="425"/>
                </a:lnTo>
                <a:lnTo>
                  <a:pt x="6733" y="421"/>
                </a:lnTo>
                <a:lnTo>
                  <a:pt x="6734" y="417"/>
                </a:lnTo>
                <a:lnTo>
                  <a:pt x="6735" y="414"/>
                </a:lnTo>
                <a:lnTo>
                  <a:pt x="6736" y="412"/>
                </a:lnTo>
                <a:lnTo>
                  <a:pt x="6738" y="412"/>
                </a:lnTo>
                <a:lnTo>
                  <a:pt x="6740" y="412"/>
                </a:lnTo>
                <a:lnTo>
                  <a:pt x="6744" y="412"/>
                </a:lnTo>
                <a:lnTo>
                  <a:pt x="6749" y="413"/>
                </a:lnTo>
                <a:lnTo>
                  <a:pt x="6755" y="415"/>
                </a:lnTo>
                <a:lnTo>
                  <a:pt x="6760" y="417"/>
                </a:lnTo>
                <a:lnTo>
                  <a:pt x="6765" y="415"/>
                </a:lnTo>
                <a:lnTo>
                  <a:pt x="6773" y="412"/>
                </a:lnTo>
                <a:lnTo>
                  <a:pt x="6780" y="409"/>
                </a:lnTo>
                <a:lnTo>
                  <a:pt x="6788" y="407"/>
                </a:lnTo>
                <a:lnTo>
                  <a:pt x="6795" y="405"/>
                </a:lnTo>
                <a:lnTo>
                  <a:pt x="6803" y="407"/>
                </a:lnTo>
                <a:lnTo>
                  <a:pt x="6810" y="408"/>
                </a:lnTo>
                <a:lnTo>
                  <a:pt x="6818" y="410"/>
                </a:lnTo>
                <a:lnTo>
                  <a:pt x="6826" y="414"/>
                </a:lnTo>
                <a:lnTo>
                  <a:pt x="6830" y="412"/>
                </a:lnTo>
                <a:lnTo>
                  <a:pt x="6836" y="411"/>
                </a:lnTo>
                <a:lnTo>
                  <a:pt x="6840" y="412"/>
                </a:lnTo>
                <a:lnTo>
                  <a:pt x="6846" y="414"/>
                </a:lnTo>
                <a:lnTo>
                  <a:pt x="6856" y="412"/>
                </a:lnTo>
                <a:lnTo>
                  <a:pt x="6866" y="410"/>
                </a:lnTo>
                <a:lnTo>
                  <a:pt x="6876" y="407"/>
                </a:lnTo>
                <a:lnTo>
                  <a:pt x="6885" y="402"/>
                </a:lnTo>
                <a:lnTo>
                  <a:pt x="6894" y="398"/>
                </a:lnTo>
                <a:lnTo>
                  <a:pt x="6903" y="391"/>
                </a:lnTo>
                <a:lnTo>
                  <a:pt x="6910" y="384"/>
                </a:lnTo>
                <a:lnTo>
                  <a:pt x="6917" y="377"/>
                </a:lnTo>
                <a:lnTo>
                  <a:pt x="6925" y="372"/>
                </a:lnTo>
                <a:lnTo>
                  <a:pt x="6930" y="367"/>
                </a:lnTo>
                <a:lnTo>
                  <a:pt x="6934" y="361"/>
                </a:lnTo>
                <a:lnTo>
                  <a:pt x="6936" y="355"/>
                </a:lnTo>
                <a:lnTo>
                  <a:pt x="6938" y="350"/>
                </a:lnTo>
                <a:lnTo>
                  <a:pt x="6938" y="344"/>
                </a:lnTo>
                <a:lnTo>
                  <a:pt x="6938" y="339"/>
                </a:lnTo>
                <a:lnTo>
                  <a:pt x="6937" y="332"/>
                </a:lnTo>
                <a:lnTo>
                  <a:pt x="6934" y="320"/>
                </a:lnTo>
                <a:lnTo>
                  <a:pt x="6930" y="308"/>
                </a:lnTo>
                <a:lnTo>
                  <a:pt x="6929" y="301"/>
                </a:lnTo>
                <a:lnTo>
                  <a:pt x="6928" y="296"/>
                </a:lnTo>
                <a:lnTo>
                  <a:pt x="6928" y="289"/>
                </a:lnTo>
                <a:lnTo>
                  <a:pt x="6929" y="282"/>
                </a:lnTo>
                <a:lnTo>
                  <a:pt x="6937" y="286"/>
                </a:lnTo>
                <a:lnTo>
                  <a:pt x="6945" y="289"/>
                </a:lnTo>
                <a:lnTo>
                  <a:pt x="6951" y="292"/>
                </a:lnTo>
                <a:lnTo>
                  <a:pt x="6958" y="297"/>
                </a:lnTo>
                <a:lnTo>
                  <a:pt x="6970" y="307"/>
                </a:lnTo>
                <a:lnTo>
                  <a:pt x="6982" y="318"/>
                </a:lnTo>
                <a:lnTo>
                  <a:pt x="7002" y="341"/>
                </a:lnTo>
                <a:lnTo>
                  <a:pt x="7023" y="363"/>
                </a:lnTo>
                <a:lnTo>
                  <a:pt x="7025" y="371"/>
                </a:lnTo>
                <a:lnTo>
                  <a:pt x="7028" y="379"/>
                </a:lnTo>
                <a:lnTo>
                  <a:pt x="7032" y="385"/>
                </a:lnTo>
                <a:lnTo>
                  <a:pt x="7036" y="392"/>
                </a:lnTo>
                <a:lnTo>
                  <a:pt x="7047" y="404"/>
                </a:lnTo>
                <a:lnTo>
                  <a:pt x="7059" y="414"/>
                </a:lnTo>
                <a:lnTo>
                  <a:pt x="7070" y="411"/>
                </a:lnTo>
                <a:lnTo>
                  <a:pt x="7080" y="408"/>
                </a:lnTo>
                <a:lnTo>
                  <a:pt x="7083" y="407"/>
                </a:lnTo>
                <a:lnTo>
                  <a:pt x="7084" y="405"/>
                </a:lnTo>
                <a:lnTo>
                  <a:pt x="7085" y="403"/>
                </a:lnTo>
                <a:lnTo>
                  <a:pt x="7085" y="401"/>
                </a:lnTo>
                <a:lnTo>
                  <a:pt x="7085" y="398"/>
                </a:lnTo>
                <a:lnTo>
                  <a:pt x="7084" y="394"/>
                </a:lnTo>
                <a:lnTo>
                  <a:pt x="7080" y="390"/>
                </a:lnTo>
                <a:lnTo>
                  <a:pt x="7077" y="385"/>
                </a:lnTo>
                <a:lnTo>
                  <a:pt x="7076" y="383"/>
                </a:lnTo>
                <a:lnTo>
                  <a:pt x="7075" y="380"/>
                </a:lnTo>
                <a:lnTo>
                  <a:pt x="7075" y="378"/>
                </a:lnTo>
                <a:lnTo>
                  <a:pt x="7076" y="375"/>
                </a:lnTo>
                <a:lnTo>
                  <a:pt x="7077" y="373"/>
                </a:lnTo>
                <a:lnTo>
                  <a:pt x="7079" y="371"/>
                </a:lnTo>
                <a:lnTo>
                  <a:pt x="7082" y="369"/>
                </a:lnTo>
                <a:lnTo>
                  <a:pt x="7085" y="368"/>
                </a:lnTo>
                <a:lnTo>
                  <a:pt x="7090" y="367"/>
                </a:lnTo>
                <a:lnTo>
                  <a:pt x="7097" y="368"/>
                </a:lnTo>
                <a:lnTo>
                  <a:pt x="7099" y="369"/>
                </a:lnTo>
                <a:lnTo>
                  <a:pt x="7102" y="370"/>
                </a:lnTo>
                <a:lnTo>
                  <a:pt x="7103" y="372"/>
                </a:lnTo>
                <a:lnTo>
                  <a:pt x="7103" y="374"/>
                </a:lnTo>
                <a:lnTo>
                  <a:pt x="7100" y="379"/>
                </a:lnTo>
                <a:lnTo>
                  <a:pt x="7100" y="384"/>
                </a:lnTo>
                <a:lnTo>
                  <a:pt x="7100" y="389"/>
                </a:lnTo>
                <a:lnTo>
                  <a:pt x="7102" y="393"/>
                </a:lnTo>
                <a:lnTo>
                  <a:pt x="7105" y="403"/>
                </a:lnTo>
                <a:lnTo>
                  <a:pt x="7109" y="412"/>
                </a:lnTo>
                <a:lnTo>
                  <a:pt x="7113" y="422"/>
                </a:lnTo>
                <a:lnTo>
                  <a:pt x="7115" y="431"/>
                </a:lnTo>
                <a:lnTo>
                  <a:pt x="7115" y="435"/>
                </a:lnTo>
                <a:lnTo>
                  <a:pt x="7114" y="441"/>
                </a:lnTo>
                <a:lnTo>
                  <a:pt x="7112" y="445"/>
                </a:lnTo>
                <a:lnTo>
                  <a:pt x="7108" y="450"/>
                </a:lnTo>
                <a:lnTo>
                  <a:pt x="7116" y="467"/>
                </a:lnTo>
                <a:lnTo>
                  <a:pt x="7126" y="482"/>
                </a:lnTo>
                <a:lnTo>
                  <a:pt x="7137" y="496"/>
                </a:lnTo>
                <a:lnTo>
                  <a:pt x="7149" y="510"/>
                </a:lnTo>
                <a:lnTo>
                  <a:pt x="7155" y="511"/>
                </a:lnTo>
                <a:lnTo>
                  <a:pt x="7159" y="513"/>
                </a:lnTo>
                <a:lnTo>
                  <a:pt x="7163" y="515"/>
                </a:lnTo>
                <a:lnTo>
                  <a:pt x="7166" y="519"/>
                </a:lnTo>
                <a:lnTo>
                  <a:pt x="7167" y="522"/>
                </a:lnTo>
                <a:lnTo>
                  <a:pt x="7168" y="525"/>
                </a:lnTo>
                <a:lnTo>
                  <a:pt x="7169" y="529"/>
                </a:lnTo>
                <a:lnTo>
                  <a:pt x="7169" y="533"/>
                </a:lnTo>
                <a:lnTo>
                  <a:pt x="7169" y="541"/>
                </a:lnTo>
                <a:lnTo>
                  <a:pt x="7169" y="549"/>
                </a:lnTo>
                <a:lnTo>
                  <a:pt x="7170" y="553"/>
                </a:lnTo>
                <a:lnTo>
                  <a:pt x="7170" y="556"/>
                </a:lnTo>
                <a:lnTo>
                  <a:pt x="7173" y="560"/>
                </a:lnTo>
                <a:lnTo>
                  <a:pt x="7174" y="563"/>
                </a:lnTo>
                <a:lnTo>
                  <a:pt x="7180" y="563"/>
                </a:lnTo>
                <a:lnTo>
                  <a:pt x="7186" y="562"/>
                </a:lnTo>
                <a:lnTo>
                  <a:pt x="7189" y="561"/>
                </a:lnTo>
                <a:lnTo>
                  <a:pt x="7192" y="558"/>
                </a:lnTo>
                <a:lnTo>
                  <a:pt x="7193" y="555"/>
                </a:lnTo>
                <a:lnTo>
                  <a:pt x="7194" y="552"/>
                </a:lnTo>
                <a:lnTo>
                  <a:pt x="7194" y="549"/>
                </a:lnTo>
                <a:lnTo>
                  <a:pt x="7194" y="544"/>
                </a:lnTo>
                <a:lnTo>
                  <a:pt x="7193" y="536"/>
                </a:lnTo>
                <a:lnTo>
                  <a:pt x="7193" y="529"/>
                </a:lnTo>
                <a:lnTo>
                  <a:pt x="7194" y="526"/>
                </a:lnTo>
                <a:lnTo>
                  <a:pt x="7195" y="523"/>
                </a:lnTo>
                <a:lnTo>
                  <a:pt x="7197" y="522"/>
                </a:lnTo>
                <a:lnTo>
                  <a:pt x="7200" y="520"/>
                </a:lnTo>
                <a:lnTo>
                  <a:pt x="7206" y="520"/>
                </a:lnTo>
                <a:lnTo>
                  <a:pt x="7213" y="522"/>
                </a:lnTo>
                <a:lnTo>
                  <a:pt x="7219" y="524"/>
                </a:lnTo>
                <a:lnTo>
                  <a:pt x="7226" y="528"/>
                </a:lnTo>
                <a:lnTo>
                  <a:pt x="7233" y="531"/>
                </a:lnTo>
                <a:lnTo>
                  <a:pt x="7239" y="532"/>
                </a:lnTo>
                <a:lnTo>
                  <a:pt x="7243" y="531"/>
                </a:lnTo>
                <a:lnTo>
                  <a:pt x="7246" y="530"/>
                </a:lnTo>
                <a:lnTo>
                  <a:pt x="7250" y="529"/>
                </a:lnTo>
                <a:lnTo>
                  <a:pt x="7254" y="525"/>
                </a:lnTo>
                <a:lnTo>
                  <a:pt x="7263" y="516"/>
                </a:lnTo>
                <a:lnTo>
                  <a:pt x="7269" y="504"/>
                </a:lnTo>
                <a:lnTo>
                  <a:pt x="7273" y="500"/>
                </a:lnTo>
                <a:lnTo>
                  <a:pt x="7277" y="494"/>
                </a:lnTo>
                <a:lnTo>
                  <a:pt x="7283" y="491"/>
                </a:lnTo>
                <a:lnTo>
                  <a:pt x="7289" y="488"/>
                </a:lnTo>
                <a:lnTo>
                  <a:pt x="7302" y="482"/>
                </a:lnTo>
                <a:lnTo>
                  <a:pt x="7314" y="475"/>
                </a:lnTo>
                <a:lnTo>
                  <a:pt x="7317" y="471"/>
                </a:lnTo>
                <a:lnTo>
                  <a:pt x="7322" y="467"/>
                </a:lnTo>
                <a:lnTo>
                  <a:pt x="7327" y="464"/>
                </a:lnTo>
                <a:lnTo>
                  <a:pt x="7333" y="462"/>
                </a:lnTo>
                <a:lnTo>
                  <a:pt x="7338" y="459"/>
                </a:lnTo>
                <a:lnTo>
                  <a:pt x="7343" y="455"/>
                </a:lnTo>
                <a:lnTo>
                  <a:pt x="7345" y="453"/>
                </a:lnTo>
                <a:lnTo>
                  <a:pt x="7346" y="451"/>
                </a:lnTo>
                <a:lnTo>
                  <a:pt x="7347" y="448"/>
                </a:lnTo>
                <a:lnTo>
                  <a:pt x="7348" y="444"/>
                </a:lnTo>
                <a:lnTo>
                  <a:pt x="7346" y="441"/>
                </a:lnTo>
                <a:lnTo>
                  <a:pt x="7346" y="437"/>
                </a:lnTo>
                <a:lnTo>
                  <a:pt x="7345" y="433"/>
                </a:lnTo>
                <a:lnTo>
                  <a:pt x="7345" y="430"/>
                </a:lnTo>
                <a:lnTo>
                  <a:pt x="7347" y="422"/>
                </a:lnTo>
                <a:lnTo>
                  <a:pt x="7352" y="415"/>
                </a:lnTo>
                <a:lnTo>
                  <a:pt x="7349" y="408"/>
                </a:lnTo>
                <a:lnTo>
                  <a:pt x="7346" y="400"/>
                </a:lnTo>
                <a:lnTo>
                  <a:pt x="7335" y="388"/>
                </a:lnTo>
                <a:lnTo>
                  <a:pt x="7324" y="375"/>
                </a:lnTo>
                <a:lnTo>
                  <a:pt x="7318" y="369"/>
                </a:lnTo>
                <a:lnTo>
                  <a:pt x="7315" y="361"/>
                </a:lnTo>
                <a:lnTo>
                  <a:pt x="7314" y="358"/>
                </a:lnTo>
                <a:lnTo>
                  <a:pt x="7314" y="353"/>
                </a:lnTo>
                <a:lnTo>
                  <a:pt x="7315" y="348"/>
                </a:lnTo>
                <a:lnTo>
                  <a:pt x="7316" y="342"/>
                </a:lnTo>
                <a:lnTo>
                  <a:pt x="7321" y="347"/>
                </a:lnTo>
                <a:lnTo>
                  <a:pt x="7325" y="349"/>
                </a:lnTo>
                <a:lnTo>
                  <a:pt x="7329" y="350"/>
                </a:lnTo>
                <a:lnTo>
                  <a:pt x="7335" y="350"/>
                </a:lnTo>
                <a:lnTo>
                  <a:pt x="7339" y="349"/>
                </a:lnTo>
                <a:lnTo>
                  <a:pt x="7344" y="348"/>
                </a:lnTo>
                <a:lnTo>
                  <a:pt x="7349" y="345"/>
                </a:lnTo>
                <a:lnTo>
                  <a:pt x="7354" y="343"/>
                </a:lnTo>
                <a:lnTo>
                  <a:pt x="7353" y="331"/>
                </a:lnTo>
                <a:lnTo>
                  <a:pt x="7353" y="319"/>
                </a:lnTo>
                <a:lnTo>
                  <a:pt x="7353" y="307"/>
                </a:lnTo>
                <a:lnTo>
                  <a:pt x="7352" y="294"/>
                </a:lnTo>
                <a:lnTo>
                  <a:pt x="7343" y="278"/>
                </a:lnTo>
                <a:lnTo>
                  <a:pt x="7335" y="262"/>
                </a:lnTo>
                <a:lnTo>
                  <a:pt x="7333" y="253"/>
                </a:lnTo>
                <a:lnTo>
                  <a:pt x="7332" y="244"/>
                </a:lnTo>
                <a:lnTo>
                  <a:pt x="7333" y="234"/>
                </a:lnTo>
                <a:lnTo>
                  <a:pt x="7336" y="224"/>
                </a:lnTo>
                <a:lnTo>
                  <a:pt x="7336" y="222"/>
                </a:lnTo>
                <a:lnTo>
                  <a:pt x="7336" y="219"/>
                </a:lnTo>
                <a:lnTo>
                  <a:pt x="7336" y="217"/>
                </a:lnTo>
                <a:lnTo>
                  <a:pt x="7335" y="216"/>
                </a:lnTo>
                <a:lnTo>
                  <a:pt x="7331" y="211"/>
                </a:lnTo>
                <a:lnTo>
                  <a:pt x="7326" y="208"/>
                </a:lnTo>
                <a:lnTo>
                  <a:pt x="7322" y="204"/>
                </a:lnTo>
                <a:lnTo>
                  <a:pt x="7318" y="201"/>
                </a:lnTo>
                <a:lnTo>
                  <a:pt x="7317" y="199"/>
                </a:lnTo>
                <a:lnTo>
                  <a:pt x="7316" y="196"/>
                </a:lnTo>
                <a:lnTo>
                  <a:pt x="7317" y="193"/>
                </a:lnTo>
                <a:lnTo>
                  <a:pt x="7317" y="190"/>
                </a:lnTo>
                <a:lnTo>
                  <a:pt x="7317" y="190"/>
                </a:lnTo>
                <a:lnTo>
                  <a:pt x="7317" y="190"/>
                </a:lnTo>
                <a:lnTo>
                  <a:pt x="7316" y="186"/>
                </a:lnTo>
                <a:lnTo>
                  <a:pt x="7314" y="182"/>
                </a:lnTo>
                <a:lnTo>
                  <a:pt x="7304" y="172"/>
                </a:lnTo>
                <a:lnTo>
                  <a:pt x="7293" y="162"/>
                </a:lnTo>
                <a:lnTo>
                  <a:pt x="7291" y="160"/>
                </a:lnTo>
                <a:lnTo>
                  <a:pt x="7289" y="157"/>
                </a:lnTo>
                <a:lnTo>
                  <a:pt x="7288" y="153"/>
                </a:lnTo>
                <a:lnTo>
                  <a:pt x="7288" y="150"/>
                </a:lnTo>
                <a:lnTo>
                  <a:pt x="7289" y="147"/>
                </a:lnTo>
                <a:lnTo>
                  <a:pt x="7292" y="142"/>
                </a:lnTo>
                <a:lnTo>
                  <a:pt x="7295" y="138"/>
                </a:lnTo>
                <a:lnTo>
                  <a:pt x="7299" y="132"/>
                </a:lnTo>
                <a:lnTo>
                  <a:pt x="7303" y="128"/>
                </a:lnTo>
                <a:lnTo>
                  <a:pt x="7304" y="122"/>
                </a:lnTo>
                <a:lnTo>
                  <a:pt x="7303" y="118"/>
                </a:lnTo>
                <a:lnTo>
                  <a:pt x="7299" y="111"/>
                </a:lnTo>
                <a:lnTo>
                  <a:pt x="7296" y="106"/>
                </a:lnTo>
                <a:lnTo>
                  <a:pt x="7292" y="101"/>
                </a:lnTo>
                <a:lnTo>
                  <a:pt x="7287" y="97"/>
                </a:lnTo>
                <a:lnTo>
                  <a:pt x="7282" y="93"/>
                </a:lnTo>
                <a:lnTo>
                  <a:pt x="7274" y="89"/>
                </a:lnTo>
                <a:lnTo>
                  <a:pt x="7267" y="85"/>
                </a:lnTo>
                <a:lnTo>
                  <a:pt x="7264" y="81"/>
                </a:lnTo>
                <a:lnTo>
                  <a:pt x="7260" y="79"/>
                </a:lnTo>
                <a:lnTo>
                  <a:pt x="7258" y="76"/>
                </a:lnTo>
                <a:lnTo>
                  <a:pt x="7256" y="71"/>
                </a:lnTo>
                <a:lnTo>
                  <a:pt x="7248" y="65"/>
                </a:lnTo>
                <a:lnTo>
                  <a:pt x="7242" y="57"/>
                </a:lnTo>
                <a:lnTo>
                  <a:pt x="7237" y="54"/>
                </a:lnTo>
                <a:lnTo>
                  <a:pt x="7235" y="50"/>
                </a:lnTo>
                <a:lnTo>
                  <a:pt x="7233" y="46"/>
                </a:lnTo>
                <a:lnTo>
                  <a:pt x="7232" y="41"/>
                </a:lnTo>
                <a:lnTo>
                  <a:pt x="7232" y="31"/>
                </a:lnTo>
                <a:lnTo>
                  <a:pt x="7232" y="22"/>
                </a:lnTo>
                <a:lnTo>
                  <a:pt x="7229" y="18"/>
                </a:lnTo>
                <a:lnTo>
                  <a:pt x="7227" y="14"/>
                </a:lnTo>
                <a:lnTo>
                  <a:pt x="7222" y="11"/>
                </a:lnTo>
                <a:lnTo>
                  <a:pt x="7216" y="8"/>
                </a:lnTo>
                <a:lnTo>
                  <a:pt x="7213" y="4"/>
                </a:lnTo>
                <a:lnTo>
                  <a:pt x="7210" y="0"/>
                </a:lnTo>
                <a:close/>
                <a:moveTo>
                  <a:pt x="8185" y="0"/>
                </a:moveTo>
                <a:lnTo>
                  <a:pt x="8204" y="0"/>
                </a:lnTo>
                <a:lnTo>
                  <a:pt x="8200" y="1"/>
                </a:lnTo>
                <a:lnTo>
                  <a:pt x="8195" y="2"/>
                </a:lnTo>
                <a:lnTo>
                  <a:pt x="8191" y="2"/>
                </a:lnTo>
                <a:lnTo>
                  <a:pt x="818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38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5158896"/>
          </a:xfrm>
          <a:custGeom>
            <a:avLst/>
            <a:gdLst>
              <a:gd name="T0" fmla="*/ 8385 w 8704"/>
              <a:gd name="T1" fmla="*/ 503 h 3687"/>
              <a:gd name="T2" fmla="*/ 7696 w 8704"/>
              <a:gd name="T3" fmla="*/ 480 h 3687"/>
              <a:gd name="T4" fmla="*/ 6965 w 8704"/>
              <a:gd name="T5" fmla="*/ 348 h 3687"/>
              <a:gd name="T6" fmla="*/ 5981 w 8704"/>
              <a:gd name="T7" fmla="*/ 150 h 3687"/>
              <a:gd name="T8" fmla="*/ 5278 w 8704"/>
              <a:gd name="T9" fmla="*/ 93 h 3687"/>
              <a:gd name="T10" fmla="*/ 5284 w 8704"/>
              <a:gd name="T11" fmla="*/ 116 h 3687"/>
              <a:gd name="T12" fmla="*/ 5982 w 8704"/>
              <a:gd name="T13" fmla="*/ 218 h 3687"/>
              <a:gd name="T14" fmla="*/ 6942 w 8704"/>
              <a:gd name="T15" fmla="*/ 472 h 3687"/>
              <a:gd name="T16" fmla="*/ 7661 w 8704"/>
              <a:gd name="T17" fmla="*/ 641 h 3687"/>
              <a:gd name="T18" fmla="*/ 8364 w 8704"/>
              <a:gd name="T19" fmla="*/ 701 h 3687"/>
              <a:gd name="T20" fmla="*/ 8512 w 8704"/>
              <a:gd name="T21" fmla="*/ 1722 h 3687"/>
              <a:gd name="T22" fmla="*/ 7803 w 8704"/>
              <a:gd name="T23" fmla="*/ 1661 h 3687"/>
              <a:gd name="T24" fmla="*/ 6964 w 8704"/>
              <a:gd name="T25" fmla="*/ 1729 h 3687"/>
              <a:gd name="T26" fmla="*/ 5798 w 8704"/>
              <a:gd name="T27" fmla="*/ 1890 h 3687"/>
              <a:gd name="T28" fmla="*/ 5003 w 8704"/>
              <a:gd name="T29" fmla="*/ 1965 h 3687"/>
              <a:gd name="T30" fmla="*/ 4735 w 8704"/>
              <a:gd name="T31" fmla="*/ 1997 h 3687"/>
              <a:gd name="T32" fmla="*/ 5411 w 8704"/>
              <a:gd name="T33" fmla="*/ 2038 h 3687"/>
              <a:gd name="T34" fmla="*/ 6539 w 8704"/>
              <a:gd name="T35" fmla="*/ 1978 h 3687"/>
              <a:gd name="T36" fmla="*/ 7428 w 8704"/>
              <a:gd name="T37" fmla="*/ 1955 h 3687"/>
              <a:gd name="T38" fmla="*/ 8246 w 8704"/>
              <a:gd name="T39" fmla="*/ 2042 h 3687"/>
              <a:gd name="T40" fmla="*/ 8512 w 8704"/>
              <a:gd name="T41" fmla="*/ 3017 h 3687"/>
              <a:gd name="T42" fmla="*/ 7271 w 8704"/>
              <a:gd name="T43" fmla="*/ 3083 h 3687"/>
              <a:gd name="T44" fmla="*/ 5929 w 8704"/>
              <a:gd name="T45" fmla="*/ 2894 h 3687"/>
              <a:gd name="T46" fmla="*/ 4546 w 8704"/>
              <a:gd name="T47" fmla="*/ 2606 h 3687"/>
              <a:gd name="T48" fmla="*/ 3186 w 8704"/>
              <a:gd name="T49" fmla="*/ 2373 h 3687"/>
              <a:gd name="T50" fmla="*/ 1909 w 8704"/>
              <a:gd name="T51" fmla="*/ 2355 h 3687"/>
              <a:gd name="T52" fmla="*/ 2761 w 8704"/>
              <a:gd name="T53" fmla="*/ 2408 h 3687"/>
              <a:gd name="T54" fmla="*/ 4078 w 8704"/>
              <a:gd name="T55" fmla="*/ 2669 h 3687"/>
              <a:gd name="T56" fmla="*/ 5422 w 8704"/>
              <a:gd name="T57" fmla="*/ 3034 h 3687"/>
              <a:gd name="T58" fmla="*/ 6764 w 8704"/>
              <a:gd name="T59" fmla="*/ 3347 h 3687"/>
              <a:gd name="T60" fmla="*/ 8072 w 8704"/>
              <a:gd name="T61" fmla="*/ 3450 h 3687"/>
              <a:gd name="T62" fmla="*/ 8271 w 8704"/>
              <a:gd name="T63" fmla="*/ 3683 h 3687"/>
              <a:gd name="T64" fmla="*/ 6986 w 8704"/>
              <a:gd name="T65" fmla="*/ 3588 h 3687"/>
              <a:gd name="T66" fmla="*/ 5636 w 8704"/>
              <a:gd name="T67" fmla="*/ 3278 h 3687"/>
              <a:gd name="T68" fmla="*/ 4101 w 8704"/>
              <a:gd name="T69" fmla="*/ 2886 h 3687"/>
              <a:gd name="T70" fmla="*/ 2261 w 8704"/>
              <a:gd name="T71" fmla="*/ 2549 h 3687"/>
              <a:gd name="T72" fmla="*/ 0 w 8704"/>
              <a:gd name="T73" fmla="*/ 2403 h 3687"/>
              <a:gd name="T74" fmla="*/ 1063 w 8704"/>
              <a:gd name="T75" fmla="*/ 2143 h 3687"/>
              <a:gd name="T76" fmla="*/ 2388 w 8704"/>
              <a:gd name="T77" fmla="*/ 1953 h 3687"/>
              <a:gd name="T78" fmla="*/ 3735 w 8704"/>
              <a:gd name="T79" fmla="*/ 1604 h 3687"/>
              <a:gd name="T80" fmla="*/ 5075 w 8704"/>
              <a:gd name="T81" fmla="*/ 1256 h 3687"/>
              <a:gd name="T82" fmla="*/ 6377 w 8704"/>
              <a:gd name="T83" fmla="*/ 1065 h 3687"/>
              <a:gd name="T84" fmla="*/ 6390 w 8704"/>
              <a:gd name="T85" fmla="*/ 1022 h 3687"/>
              <a:gd name="T86" fmla="*/ 5076 w 8704"/>
              <a:gd name="T87" fmla="*/ 1130 h 3687"/>
              <a:gd name="T88" fmla="*/ 3700 w 8704"/>
              <a:gd name="T89" fmla="*/ 1400 h 3687"/>
              <a:gd name="T90" fmla="*/ 2323 w 8704"/>
              <a:gd name="T91" fmla="*/ 1674 h 3687"/>
              <a:gd name="T92" fmla="*/ 1006 w 8704"/>
              <a:gd name="T93" fmla="*/ 1798 h 3687"/>
              <a:gd name="T94" fmla="*/ 0 w 8704"/>
              <a:gd name="T95" fmla="*/ 816 h 3687"/>
              <a:gd name="T96" fmla="*/ 717 w 8704"/>
              <a:gd name="T97" fmla="*/ 607 h 3687"/>
              <a:gd name="T98" fmla="*/ 1571 w 8704"/>
              <a:gd name="T99" fmla="*/ 565 h 3687"/>
              <a:gd name="T100" fmla="*/ 2755 w 8704"/>
              <a:gd name="T101" fmla="*/ 622 h 3687"/>
              <a:gd name="T102" fmla="*/ 3547 w 8704"/>
              <a:gd name="T103" fmla="*/ 644 h 3687"/>
              <a:gd name="T104" fmla="*/ 4149 w 8704"/>
              <a:gd name="T105" fmla="*/ 557 h 3687"/>
              <a:gd name="T106" fmla="*/ 3457 w 8704"/>
              <a:gd name="T107" fmla="*/ 557 h 3687"/>
              <a:gd name="T108" fmla="*/ 2624 w 8704"/>
              <a:gd name="T109" fmla="*/ 459 h 3687"/>
              <a:gd name="T110" fmla="*/ 1454 w 8704"/>
              <a:gd name="T111" fmla="*/ 307 h 3687"/>
              <a:gd name="T112" fmla="*/ 647 w 8704"/>
              <a:gd name="T113" fmla="*/ 275 h 3687"/>
              <a:gd name="T114" fmla="*/ 0 w 8704"/>
              <a:gd name="T115" fmla="*/ 397 h 3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04" h="3687">
                <a:moveTo>
                  <a:pt x="0" y="0"/>
                </a:moveTo>
                <a:lnTo>
                  <a:pt x="8704" y="0"/>
                </a:lnTo>
                <a:lnTo>
                  <a:pt x="8704" y="449"/>
                </a:lnTo>
                <a:lnTo>
                  <a:pt x="8601" y="473"/>
                </a:lnTo>
                <a:lnTo>
                  <a:pt x="8494" y="491"/>
                </a:lnTo>
                <a:lnTo>
                  <a:pt x="8385" y="503"/>
                </a:lnTo>
                <a:lnTo>
                  <a:pt x="8275" y="511"/>
                </a:lnTo>
                <a:lnTo>
                  <a:pt x="8162" y="513"/>
                </a:lnTo>
                <a:lnTo>
                  <a:pt x="8049" y="510"/>
                </a:lnTo>
                <a:lnTo>
                  <a:pt x="7932" y="503"/>
                </a:lnTo>
                <a:lnTo>
                  <a:pt x="7815" y="493"/>
                </a:lnTo>
                <a:lnTo>
                  <a:pt x="7696" y="480"/>
                </a:lnTo>
                <a:lnTo>
                  <a:pt x="7576" y="463"/>
                </a:lnTo>
                <a:lnTo>
                  <a:pt x="7456" y="444"/>
                </a:lnTo>
                <a:lnTo>
                  <a:pt x="7334" y="422"/>
                </a:lnTo>
                <a:lnTo>
                  <a:pt x="7212" y="398"/>
                </a:lnTo>
                <a:lnTo>
                  <a:pt x="7088" y="374"/>
                </a:lnTo>
                <a:lnTo>
                  <a:pt x="6965" y="348"/>
                </a:lnTo>
                <a:lnTo>
                  <a:pt x="6842" y="322"/>
                </a:lnTo>
                <a:lnTo>
                  <a:pt x="6595" y="268"/>
                </a:lnTo>
                <a:lnTo>
                  <a:pt x="6348" y="217"/>
                </a:lnTo>
                <a:lnTo>
                  <a:pt x="6225" y="194"/>
                </a:lnTo>
                <a:lnTo>
                  <a:pt x="6102" y="171"/>
                </a:lnTo>
                <a:lnTo>
                  <a:pt x="5981" y="150"/>
                </a:lnTo>
                <a:lnTo>
                  <a:pt x="5861" y="132"/>
                </a:lnTo>
                <a:lnTo>
                  <a:pt x="5741" y="118"/>
                </a:lnTo>
                <a:lnTo>
                  <a:pt x="5623" y="106"/>
                </a:lnTo>
                <a:lnTo>
                  <a:pt x="5507" y="98"/>
                </a:lnTo>
                <a:lnTo>
                  <a:pt x="5391" y="93"/>
                </a:lnTo>
                <a:lnTo>
                  <a:pt x="5278" y="93"/>
                </a:lnTo>
                <a:lnTo>
                  <a:pt x="5165" y="98"/>
                </a:lnTo>
                <a:lnTo>
                  <a:pt x="5055" y="108"/>
                </a:lnTo>
                <a:lnTo>
                  <a:pt x="4948" y="123"/>
                </a:lnTo>
                <a:lnTo>
                  <a:pt x="5059" y="116"/>
                </a:lnTo>
                <a:lnTo>
                  <a:pt x="5171" y="113"/>
                </a:lnTo>
                <a:lnTo>
                  <a:pt x="5284" y="116"/>
                </a:lnTo>
                <a:lnTo>
                  <a:pt x="5399" y="123"/>
                </a:lnTo>
                <a:lnTo>
                  <a:pt x="5514" y="136"/>
                </a:lnTo>
                <a:lnTo>
                  <a:pt x="5630" y="151"/>
                </a:lnTo>
                <a:lnTo>
                  <a:pt x="5747" y="171"/>
                </a:lnTo>
                <a:lnTo>
                  <a:pt x="5864" y="194"/>
                </a:lnTo>
                <a:lnTo>
                  <a:pt x="5982" y="218"/>
                </a:lnTo>
                <a:lnTo>
                  <a:pt x="6101" y="246"/>
                </a:lnTo>
                <a:lnTo>
                  <a:pt x="6220" y="276"/>
                </a:lnTo>
                <a:lnTo>
                  <a:pt x="6340" y="306"/>
                </a:lnTo>
                <a:lnTo>
                  <a:pt x="6580" y="372"/>
                </a:lnTo>
                <a:lnTo>
                  <a:pt x="6820" y="438"/>
                </a:lnTo>
                <a:lnTo>
                  <a:pt x="6942" y="472"/>
                </a:lnTo>
                <a:lnTo>
                  <a:pt x="7062" y="504"/>
                </a:lnTo>
                <a:lnTo>
                  <a:pt x="7182" y="535"/>
                </a:lnTo>
                <a:lnTo>
                  <a:pt x="7302" y="565"/>
                </a:lnTo>
                <a:lnTo>
                  <a:pt x="7422" y="593"/>
                </a:lnTo>
                <a:lnTo>
                  <a:pt x="7542" y="619"/>
                </a:lnTo>
                <a:lnTo>
                  <a:pt x="7661" y="641"/>
                </a:lnTo>
                <a:lnTo>
                  <a:pt x="7780" y="661"/>
                </a:lnTo>
                <a:lnTo>
                  <a:pt x="7897" y="678"/>
                </a:lnTo>
                <a:lnTo>
                  <a:pt x="8015" y="690"/>
                </a:lnTo>
                <a:lnTo>
                  <a:pt x="8132" y="699"/>
                </a:lnTo>
                <a:lnTo>
                  <a:pt x="8249" y="702"/>
                </a:lnTo>
                <a:lnTo>
                  <a:pt x="8364" y="701"/>
                </a:lnTo>
                <a:lnTo>
                  <a:pt x="8479" y="694"/>
                </a:lnTo>
                <a:lnTo>
                  <a:pt x="8592" y="681"/>
                </a:lnTo>
                <a:lnTo>
                  <a:pt x="8704" y="663"/>
                </a:lnTo>
                <a:lnTo>
                  <a:pt x="8704" y="1783"/>
                </a:lnTo>
                <a:lnTo>
                  <a:pt x="8612" y="1750"/>
                </a:lnTo>
                <a:lnTo>
                  <a:pt x="8512" y="1722"/>
                </a:lnTo>
                <a:lnTo>
                  <a:pt x="8406" y="1699"/>
                </a:lnTo>
                <a:lnTo>
                  <a:pt x="8295" y="1682"/>
                </a:lnTo>
                <a:lnTo>
                  <a:pt x="8180" y="1670"/>
                </a:lnTo>
                <a:lnTo>
                  <a:pt x="8057" y="1663"/>
                </a:lnTo>
                <a:lnTo>
                  <a:pt x="7932" y="1660"/>
                </a:lnTo>
                <a:lnTo>
                  <a:pt x="7803" y="1661"/>
                </a:lnTo>
                <a:lnTo>
                  <a:pt x="7670" y="1665"/>
                </a:lnTo>
                <a:lnTo>
                  <a:pt x="7533" y="1673"/>
                </a:lnTo>
                <a:lnTo>
                  <a:pt x="7394" y="1683"/>
                </a:lnTo>
                <a:lnTo>
                  <a:pt x="7252" y="1697"/>
                </a:lnTo>
                <a:lnTo>
                  <a:pt x="7108" y="1712"/>
                </a:lnTo>
                <a:lnTo>
                  <a:pt x="6964" y="1729"/>
                </a:lnTo>
                <a:lnTo>
                  <a:pt x="6817" y="1748"/>
                </a:lnTo>
                <a:lnTo>
                  <a:pt x="6670" y="1768"/>
                </a:lnTo>
                <a:lnTo>
                  <a:pt x="6376" y="1809"/>
                </a:lnTo>
                <a:lnTo>
                  <a:pt x="6083" y="1851"/>
                </a:lnTo>
                <a:lnTo>
                  <a:pt x="5940" y="1871"/>
                </a:lnTo>
                <a:lnTo>
                  <a:pt x="5798" y="1890"/>
                </a:lnTo>
                <a:lnTo>
                  <a:pt x="5657" y="1908"/>
                </a:lnTo>
                <a:lnTo>
                  <a:pt x="5520" y="1925"/>
                </a:lnTo>
                <a:lnTo>
                  <a:pt x="5384" y="1938"/>
                </a:lnTo>
                <a:lnTo>
                  <a:pt x="5253" y="1950"/>
                </a:lnTo>
                <a:lnTo>
                  <a:pt x="5126" y="1959"/>
                </a:lnTo>
                <a:lnTo>
                  <a:pt x="5003" y="1965"/>
                </a:lnTo>
                <a:lnTo>
                  <a:pt x="4885" y="1968"/>
                </a:lnTo>
                <a:lnTo>
                  <a:pt x="4772" y="1966"/>
                </a:lnTo>
                <a:lnTo>
                  <a:pt x="4664" y="1960"/>
                </a:lnTo>
                <a:lnTo>
                  <a:pt x="4562" y="1951"/>
                </a:lnTo>
                <a:lnTo>
                  <a:pt x="4645" y="1977"/>
                </a:lnTo>
                <a:lnTo>
                  <a:pt x="4735" y="1997"/>
                </a:lnTo>
                <a:lnTo>
                  <a:pt x="4833" y="2014"/>
                </a:lnTo>
                <a:lnTo>
                  <a:pt x="4938" y="2025"/>
                </a:lnTo>
                <a:lnTo>
                  <a:pt x="5048" y="2034"/>
                </a:lnTo>
                <a:lnTo>
                  <a:pt x="5164" y="2038"/>
                </a:lnTo>
                <a:lnTo>
                  <a:pt x="5285" y="2039"/>
                </a:lnTo>
                <a:lnTo>
                  <a:pt x="5411" y="2038"/>
                </a:lnTo>
                <a:lnTo>
                  <a:pt x="5542" y="2035"/>
                </a:lnTo>
                <a:lnTo>
                  <a:pt x="5677" y="2029"/>
                </a:lnTo>
                <a:lnTo>
                  <a:pt x="5814" y="2023"/>
                </a:lnTo>
                <a:lnTo>
                  <a:pt x="5955" y="2014"/>
                </a:lnTo>
                <a:lnTo>
                  <a:pt x="6244" y="1996"/>
                </a:lnTo>
                <a:lnTo>
                  <a:pt x="6539" y="1978"/>
                </a:lnTo>
                <a:lnTo>
                  <a:pt x="6688" y="1970"/>
                </a:lnTo>
                <a:lnTo>
                  <a:pt x="6837" y="1963"/>
                </a:lnTo>
                <a:lnTo>
                  <a:pt x="6987" y="1957"/>
                </a:lnTo>
                <a:lnTo>
                  <a:pt x="7135" y="1954"/>
                </a:lnTo>
                <a:lnTo>
                  <a:pt x="7283" y="1953"/>
                </a:lnTo>
                <a:lnTo>
                  <a:pt x="7428" y="1955"/>
                </a:lnTo>
                <a:lnTo>
                  <a:pt x="7573" y="1959"/>
                </a:lnTo>
                <a:lnTo>
                  <a:pt x="7714" y="1967"/>
                </a:lnTo>
                <a:lnTo>
                  <a:pt x="7853" y="1979"/>
                </a:lnTo>
                <a:lnTo>
                  <a:pt x="7989" y="1995"/>
                </a:lnTo>
                <a:lnTo>
                  <a:pt x="8120" y="2016"/>
                </a:lnTo>
                <a:lnTo>
                  <a:pt x="8246" y="2042"/>
                </a:lnTo>
                <a:lnTo>
                  <a:pt x="8370" y="2073"/>
                </a:lnTo>
                <a:lnTo>
                  <a:pt x="8487" y="2109"/>
                </a:lnTo>
                <a:lnTo>
                  <a:pt x="8599" y="2153"/>
                </a:lnTo>
                <a:lnTo>
                  <a:pt x="8704" y="2203"/>
                </a:lnTo>
                <a:lnTo>
                  <a:pt x="8704" y="2969"/>
                </a:lnTo>
                <a:lnTo>
                  <a:pt x="8512" y="3017"/>
                </a:lnTo>
                <a:lnTo>
                  <a:pt x="8314" y="3052"/>
                </a:lnTo>
                <a:lnTo>
                  <a:pt x="8113" y="3077"/>
                </a:lnTo>
                <a:lnTo>
                  <a:pt x="7907" y="3092"/>
                </a:lnTo>
                <a:lnTo>
                  <a:pt x="7698" y="3097"/>
                </a:lnTo>
                <a:lnTo>
                  <a:pt x="7486" y="3094"/>
                </a:lnTo>
                <a:lnTo>
                  <a:pt x="7271" y="3083"/>
                </a:lnTo>
                <a:lnTo>
                  <a:pt x="7053" y="3065"/>
                </a:lnTo>
                <a:lnTo>
                  <a:pt x="6832" y="3041"/>
                </a:lnTo>
                <a:lnTo>
                  <a:pt x="6608" y="3011"/>
                </a:lnTo>
                <a:lnTo>
                  <a:pt x="6384" y="2976"/>
                </a:lnTo>
                <a:lnTo>
                  <a:pt x="6157" y="2936"/>
                </a:lnTo>
                <a:lnTo>
                  <a:pt x="5929" y="2894"/>
                </a:lnTo>
                <a:lnTo>
                  <a:pt x="5699" y="2848"/>
                </a:lnTo>
                <a:lnTo>
                  <a:pt x="5469" y="2801"/>
                </a:lnTo>
                <a:lnTo>
                  <a:pt x="5239" y="2752"/>
                </a:lnTo>
                <a:lnTo>
                  <a:pt x="5008" y="2702"/>
                </a:lnTo>
                <a:lnTo>
                  <a:pt x="4777" y="2653"/>
                </a:lnTo>
                <a:lnTo>
                  <a:pt x="4546" y="2606"/>
                </a:lnTo>
                <a:lnTo>
                  <a:pt x="4317" y="2559"/>
                </a:lnTo>
                <a:lnTo>
                  <a:pt x="4088" y="2514"/>
                </a:lnTo>
                <a:lnTo>
                  <a:pt x="3860" y="2472"/>
                </a:lnTo>
                <a:lnTo>
                  <a:pt x="3634" y="2434"/>
                </a:lnTo>
                <a:lnTo>
                  <a:pt x="3409" y="2402"/>
                </a:lnTo>
                <a:lnTo>
                  <a:pt x="3186" y="2373"/>
                </a:lnTo>
                <a:lnTo>
                  <a:pt x="2966" y="2351"/>
                </a:lnTo>
                <a:lnTo>
                  <a:pt x="2748" y="2336"/>
                </a:lnTo>
                <a:lnTo>
                  <a:pt x="2533" y="2327"/>
                </a:lnTo>
                <a:lnTo>
                  <a:pt x="2321" y="2327"/>
                </a:lnTo>
                <a:lnTo>
                  <a:pt x="2113" y="2336"/>
                </a:lnTo>
                <a:lnTo>
                  <a:pt x="1909" y="2355"/>
                </a:lnTo>
                <a:lnTo>
                  <a:pt x="1707" y="2383"/>
                </a:lnTo>
                <a:lnTo>
                  <a:pt x="1914" y="2370"/>
                </a:lnTo>
                <a:lnTo>
                  <a:pt x="2123" y="2365"/>
                </a:lnTo>
                <a:lnTo>
                  <a:pt x="2334" y="2371"/>
                </a:lnTo>
                <a:lnTo>
                  <a:pt x="2547" y="2385"/>
                </a:lnTo>
                <a:lnTo>
                  <a:pt x="2761" y="2408"/>
                </a:lnTo>
                <a:lnTo>
                  <a:pt x="2978" y="2438"/>
                </a:lnTo>
                <a:lnTo>
                  <a:pt x="3196" y="2473"/>
                </a:lnTo>
                <a:lnTo>
                  <a:pt x="3415" y="2515"/>
                </a:lnTo>
                <a:lnTo>
                  <a:pt x="3635" y="2562"/>
                </a:lnTo>
                <a:lnTo>
                  <a:pt x="3856" y="2613"/>
                </a:lnTo>
                <a:lnTo>
                  <a:pt x="4078" y="2669"/>
                </a:lnTo>
                <a:lnTo>
                  <a:pt x="4301" y="2727"/>
                </a:lnTo>
                <a:lnTo>
                  <a:pt x="4524" y="2787"/>
                </a:lnTo>
                <a:lnTo>
                  <a:pt x="4749" y="2848"/>
                </a:lnTo>
                <a:lnTo>
                  <a:pt x="4973" y="2910"/>
                </a:lnTo>
                <a:lnTo>
                  <a:pt x="5198" y="2973"/>
                </a:lnTo>
                <a:lnTo>
                  <a:pt x="5422" y="3034"/>
                </a:lnTo>
                <a:lnTo>
                  <a:pt x="5647" y="3094"/>
                </a:lnTo>
                <a:lnTo>
                  <a:pt x="5871" y="3152"/>
                </a:lnTo>
                <a:lnTo>
                  <a:pt x="6095" y="3206"/>
                </a:lnTo>
                <a:lnTo>
                  <a:pt x="6318" y="3258"/>
                </a:lnTo>
                <a:lnTo>
                  <a:pt x="6541" y="3305"/>
                </a:lnTo>
                <a:lnTo>
                  <a:pt x="6764" y="3347"/>
                </a:lnTo>
                <a:lnTo>
                  <a:pt x="6985" y="3382"/>
                </a:lnTo>
                <a:lnTo>
                  <a:pt x="7205" y="3412"/>
                </a:lnTo>
                <a:lnTo>
                  <a:pt x="7424" y="3434"/>
                </a:lnTo>
                <a:lnTo>
                  <a:pt x="7642" y="3449"/>
                </a:lnTo>
                <a:lnTo>
                  <a:pt x="7857" y="3454"/>
                </a:lnTo>
                <a:lnTo>
                  <a:pt x="8072" y="3450"/>
                </a:lnTo>
                <a:lnTo>
                  <a:pt x="8285" y="3436"/>
                </a:lnTo>
                <a:lnTo>
                  <a:pt x="8495" y="3411"/>
                </a:lnTo>
                <a:lnTo>
                  <a:pt x="8704" y="3374"/>
                </a:lnTo>
                <a:lnTo>
                  <a:pt x="8704" y="3642"/>
                </a:lnTo>
                <a:lnTo>
                  <a:pt x="8487" y="3668"/>
                </a:lnTo>
                <a:lnTo>
                  <a:pt x="8271" y="3683"/>
                </a:lnTo>
                <a:lnTo>
                  <a:pt x="8056" y="3687"/>
                </a:lnTo>
                <a:lnTo>
                  <a:pt x="7842" y="3684"/>
                </a:lnTo>
                <a:lnTo>
                  <a:pt x="7630" y="3670"/>
                </a:lnTo>
                <a:lnTo>
                  <a:pt x="7416" y="3650"/>
                </a:lnTo>
                <a:lnTo>
                  <a:pt x="7202" y="3622"/>
                </a:lnTo>
                <a:lnTo>
                  <a:pt x="6986" y="3588"/>
                </a:lnTo>
                <a:lnTo>
                  <a:pt x="6769" y="3548"/>
                </a:lnTo>
                <a:lnTo>
                  <a:pt x="6549" y="3501"/>
                </a:lnTo>
                <a:lnTo>
                  <a:pt x="6327" y="3451"/>
                </a:lnTo>
                <a:lnTo>
                  <a:pt x="6100" y="3397"/>
                </a:lnTo>
                <a:lnTo>
                  <a:pt x="5870" y="3339"/>
                </a:lnTo>
                <a:lnTo>
                  <a:pt x="5636" y="3278"/>
                </a:lnTo>
                <a:lnTo>
                  <a:pt x="5395" y="3214"/>
                </a:lnTo>
                <a:lnTo>
                  <a:pt x="5151" y="3149"/>
                </a:lnTo>
                <a:lnTo>
                  <a:pt x="4899" y="3083"/>
                </a:lnTo>
                <a:lnTo>
                  <a:pt x="4640" y="3017"/>
                </a:lnTo>
                <a:lnTo>
                  <a:pt x="4374" y="2950"/>
                </a:lnTo>
                <a:lnTo>
                  <a:pt x="4101" y="2886"/>
                </a:lnTo>
                <a:lnTo>
                  <a:pt x="3818" y="2823"/>
                </a:lnTo>
                <a:lnTo>
                  <a:pt x="3527" y="2760"/>
                </a:lnTo>
                <a:lnTo>
                  <a:pt x="3227" y="2702"/>
                </a:lnTo>
                <a:lnTo>
                  <a:pt x="2916" y="2647"/>
                </a:lnTo>
                <a:lnTo>
                  <a:pt x="2594" y="2596"/>
                </a:lnTo>
                <a:lnTo>
                  <a:pt x="2261" y="2549"/>
                </a:lnTo>
                <a:lnTo>
                  <a:pt x="1918" y="2508"/>
                </a:lnTo>
                <a:lnTo>
                  <a:pt x="1561" y="2472"/>
                </a:lnTo>
                <a:lnTo>
                  <a:pt x="1191" y="2443"/>
                </a:lnTo>
                <a:lnTo>
                  <a:pt x="808" y="2422"/>
                </a:lnTo>
                <a:lnTo>
                  <a:pt x="411" y="2409"/>
                </a:lnTo>
                <a:lnTo>
                  <a:pt x="0" y="2403"/>
                </a:lnTo>
                <a:lnTo>
                  <a:pt x="0" y="2068"/>
                </a:lnTo>
                <a:lnTo>
                  <a:pt x="208" y="2105"/>
                </a:lnTo>
                <a:lnTo>
                  <a:pt x="419" y="2131"/>
                </a:lnTo>
                <a:lnTo>
                  <a:pt x="633" y="2144"/>
                </a:lnTo>
                <a:lnTo>
                  <a:pt x="847" y="2148"/>
                </a:lnTo>
                <a:lnTo>
                  <a:pt x="1063" y="2143"/>
                </a:lnTo>
                <a:lnTo>
                  <a:pt x="1281" y="2128"/>
                </a:lnTo>
                <a:lnTo>
                  <a:pt x="1501" y="2106"/>
                </a:lnTo>
                <a:lnTo>
                  <a:pt x="1721" y="2077"/>
                </a:lnTo>
                <a:lnTo>
                  <a:pt x="1942" y="2040"/>
                </a:lnTo>
                <a:lnTo>
                  <a:pt x="2164" y="1999"/>
                </a:lnTo>
                <a:lnTo>
                  <a:pt x="2388" y="1953"/>
                </a:lnTo>
                <a:lnTo>
                  <a:pt x="2611" y="1901"/>
                </a:lnTo>
                <a:lnTo>
                  <a:pt x="2836" y="1846"/>
                </a:lnTo>
                <a:lnTo>
                  <a:pt x="3060" y="1788"/>
                </a:lnTo>
                <a:lnTo>
                  <a:pt x="3286" y="1728"/>
                </a:lnTo>
                <a:lnTo>
                  <a:pt x="3510" y="1667"/>
                </a:lnTo>
                <a:lnTo>
                  <a:pt x="3735" y="1604"/>
                </a:lnTo>
                <a:lnTo>
                  <a:pt x="3959" y="1542"/>
                </a:lnTo>
                <a:lnTo>
                  <a:pt x="4184" y="1481"/>
                </a:lnTo>
                <a:lnTo>
                  <a:pt x="4408" y="1421"/>
                </a:lnTo>
                <a:lnTo>
                  <a:pt x="4631" y="1363"/>
                </a:lnTo>
                <a:lnTo>
                  <a:pt x="4854" y="1307"/>
                </a:lnTo>
                <a:lnTo>
                  <a:pt x="5075" y="1256"/>
                </a:lnTo>
                <a:lnTo>
                  <a:pt x="5295" y="1209"/>
                </a:lnTo>
                <a:lnTo>
                  <a:pt x="5514" y="1167"/>
                </a:lnTo>
                <a:lnTo>
                  <a:pt x="5732" y="1131"/>
                </a:lnTo>
                <a:lnTo>
                  <a:pt x="5949" y="1101"/>
                </a:lnTo>
                <a:lnTo>
                  <a:pt x="6163" y="1079"/>
                </a:lnTo>
                <a:lnTo>
                  <a:pt x="6377" y="1065"/>
                </a:lnTo>
                <a:lnTo>
                  <a:pt x="6588" y="1059"/>
                </a:lnTo>
                <a:lnTo>
                  <a:pt x="6797" y="1064"/>
                </a:lnTo>
                <a:lnTo>
                  <a:pt x="7004" y="1077"/>
                </a:lnTo>
                <a:lnTo>
                  <a:pt x="6803" y="1049"/>
                </a:lnTo>
                <a:lnTo>
                  <a:pt x="6598" y="1030"/>
                </a:lnTo>
                <a:lnTo>
                  <a:pt x="6390" y="1022"/>
                </a:lnTo>
                <a:lnTo>
                  <a:pt x="6178" y="1022"/>
                </a:lnTo>
                <a:lnTo>
                  <a:pt x="5962" y="1030"/>
                </a:lnTo>
                <a:lnTo>
                  <a:pt x="5744" y="1046"/>
                </a:lnTo>
                <a:lnTo>
                  <a:pt x="5524" y="1068"/>
                </a:lnTo>
                <a:lnTo>
                  <a:pt x="5301" y="1097"/>
                </a:lnTo>
                <a:lnTo>
                  <a:pt x="5076" y="1130"/>
                </a:lnTo>
                <a:lnTo>
                  <a:pt x="4850" y="1168"/>
                </a:lnTo>
                <a:lnTo>
                  <a:pt x="4622" y="1210"/>
                </a:lnTo>
                <a:lnTo>
                  <a:pt x="4392" y="1255"/>
                </a:lnTo>
                <a:lnTo>
                  <a:pt x="4162" y="1302"/>
                </a:lnTo>
                <a:lnTo>
                  <a:pt x="3932" y="1351"/>
                </a:lnTo>
                <a:lnTo>
                  <a:pt x="3700" y="1400"/>
                </a:lnTo>
                <a:lnTo>
                  <a:pt x="3469" y="1450"/>
                </a:lnTo>
                <a:lnTo>
                  <a:pt x="3238" y="1499"/>
                </a:lnTo>
                <a:lnTo>
                  <a:pt x="3008" y="1546"/>
                </a:lnTo>
                <a:lnTo>
                  <a:pt x="2778" y="1592"/>
                </a:lnTo>
                <a:lnTo>
                  <a:pt x="2550" y="1635"/>
                </a:lnTo>
                <a:lnTo>
                  <a:pt x="2323" y="1674"/>
                </a:lnTo>
                <a:lnTo>
                  <a:pt x="2098" y="1710"/>
                </a:lnTo>
                <a:lnTo>
                  <a:pt x="1874" y="1740"/>
                </a:lnTo>
                <a:lnTo>
                  <a:pt x="1653" y="1765"/>
                </a:lnTo>
                <a:lnTo>
                  <a:pt x="1434" y="1783"/>
                </a:lnTo>
                <a:lnTo>
                  <a:pt x="1218" y="1795"/>
                </a:lnTo>
                <a:lnTo>
                  <a:pt x="1006" y="1798"/>
                </a:lnTo>
                <a:lnTo>
                  <a:pt x="797" y="1792"/>
                </a:lnTo>
                <a:lnTo>
                  <a:pt x="592" y="1778"/>
                </a:lnTo>
                <a:lnTo>
                  <a:pt x="389" y="1753"/>
                </a:lnTo>
                <a:lnTo>
                  <a:pt x="193" y="1718"/>
                </a:lnTo>
                <a:lnTo>
                  <a:pt x="0" y="1671"/>
                </a:lnTo>
                <a:lnTo>
                  <a:pt x="0" y="816"/>
                </a:lnTo>
                <a:lnTo>
                  <a:pt x="106" y="765"/>
                </a:lnTo>
                <a:lnTo>
                  <a:pt x="217" y="723"/>
                </a:lnTo>
                <a:lnTo>
                  <a:pt x="335" y="685"/>
                </a:lnTo>
                <a:lnTo>
                  <a:pt x="458" y="654"/>
                </a:lnTo>
                <a:lnTo>
                  <a:pt x="585" y="629"/>
                </a:lnTo>
                <a:lnTo>
                  <a:pt x="717" y="607"/>
                </a:lnTo>
                <a:lnTo>
                  <a:pt x="853" y="591"/>
                </a:lnTo>
                <a:lnTo>
                  <a:pt x="992" y="579"/>
                </a:lnTo>
                <a:lnTo>
                  <a:pt x="1133" y="571"/>
                </a:lnTo>
                <a:lnTo>
                  <a:pt x="1277" y="566"/>
                </a:lnTo>
                <a:lnTo>
                  <a:pt x="1423" y="564"/>
                </a:lnTo>
                <a:lnTo>
                  <a:pt x="1571" y="565"/>
                </a:lnTo>
                <a:lnTo>
                  <a:pt x="1720" y="569"/>
                </a:lnTo>
                <a:lnTo>
                  <a:pt x="1870" y="573"/>
                </a:lnTo>
                <a:lnTo>
                  <a:pt x="2019" y="580"/>
                </a:lnTo>
                <a:lnTo>
                  <a:pt x="2169" y="587"/>
                </a:lnTo>
                <a:lnTo>
                  <a:pt x="2464" y="605"/>
                </a:lnTo>
                <a:lnTo>
                  <a:pt x="2755" y="622"/>
                </a:lnTo>
                <a:lnTo>
                  <a:pt x="2896" y="631"/>
                </a:lnTo>
                <a:lnTo>
                  <a:pt x="3034" y="637"/>
                </a:lnTo>
                <a:lnTo>
                  <a:pt x="3168" y="642"/>
                </a:lnTo>
                <a:lnTo>
                  <a:pt x="3299" y="645"/>
                </a:lnTo>
                <a:lnTo>
                  <a:pt x="3425" y="646"/>
                </a:lnTo>
                <a:lnTo>
                  <a:pt x="3547" y="644"/>
                </a:lnTo>
                <a:lnTo>
                  <a:pt x="3663" y="640"/>
                </a:lnTo>
                <a:lnTo>
                  <a:pt x="3774" y="632"/>
                </a:lnTo>
                <a:lnTo>
                  <a:pt x="3878" y="620"/>
                </a:lnTo>
                <a:lnTo>
                  <a:pt x="3976" y="604"/>
                </a:lnTo>
                <a:lnTo>
                  <a:pt x="4066" y="583"/>
                </a:lnTo>
                <a:lnTo>
                  <a:pt x="4149" y="557"/>
                </a:lnTo>
                <a:lnTo>
                  <a:pt x="4047" y="567"/>
                </a:lnTo>
                <a:lnTo>
                  <a:pt x="3939" y="573"/>
                </a:lnTo>
                <a:lnTo>
                  <a:pt x="3826" y="574"/>
                </a:lnTo>
                <a:lnTo>
                  <a:pt x="3707" y="572"/>
                </a:lnTo>
                <a:lnTo>
                  <a:pt x="3585" y="566"/>
                </a:lnTo>
                <a:lnTo>
                  <a:pt x="3457" y="557"/>
                </a:lnTo>
                <a:lnTo>
                  <a:pt x="3326" y="545"/>
                </a:lnTo>
                <a:lnTo>
                  <a:pt x="3190" y="532"/>
                </a:lnTo>
                <a:lnTo>
                  <a:pt x="3052" y="515"/>
                </a:lnTo>
                <a:lnTo>
                  <a:pt x="2912" y="498"/>
                </a:lnTo>
                <a:lnTo>
                  <a:pt x="2769" y="480"/>
                </a:lnTo>
                <a:lnTo>
                  <a:pt x="2624" y="459"/>
                </a:lnTo>
                <a:lnTo>
                  <a:pt x="2332" y="418"/>
                </a:lnTo>
                <a:lnTo>
                  <a:pt x="2038" y="377"/>
                </a:lnTo>
                <a:lnTo>
                  <a:pt x="1890" y="357"/>
                </a:lnTo>
                <a:lnTo>
                  <a:pt x="1744" y="339"/>
                </a:lnTo>
                <a:lnTo>
                  <a:pt x="1599" y="323"/>
                </a:lnTo>
                <a:lnTo>
                  <a:pt x="1454" y="307"/>
                </a:lnTo>
                <a:lnTo>
                  <a:pt x="1313" y="295"/>
                </a:lnTo>
                <a:lnTo>
                  <a:pt x="1173" y="285"/>
                </a:lnTo>
                <a:lnTo>
                  <a:pt x="1036" y="277"/>
                </a:lnTo>
                <a:lnTo>
                  <a:pt x="903" y="273"/>
                </a:lnTo>
                <a:lnTo>
                  <a:pt x="773" y="271"/>
                </a:lnTo>
                <a:lnTo>
                  <a:pt x="647" y="275"/>
                </a:lnTo>
                <a:lnTo>
                  <a:pt x="526" y="283"/>
                </a:lnTo>
                <a:lnTo>
                  <a:pt x="409" y="295"/>
                </a:lnTo>
                <a:lnTo>
                  <a:pt x="298" y="313"/>
                </a:lnTo>
                <a:lnTo>
                  <a:pt x="193" y="335"/>
                </a:lnTo>
                <a:lnTo>
                  <a:pt x="92" y="363"/>
                </a:lnTo>
                <a:lnTo>
                  <a:pt x="0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9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0" y="1699104"/>
            <a:ext cx="12192000" cy="5158896"/>
          </a:xfrm>
          <a:custGeom>
            <a:avLst/>
            <a:gdLst>
              <a:gd name="T0" fmla="*/ 8385 w 8704"/>
              <a:gd name="T1" fmla="*/ 3184 h 3687"/>
              <a:gd name="T2" fmla="*/ 7696 w 8704"/>
              <a:gd name="T3" fmla="*/ 3207 h 3687"/>
              <a:gd name="T4" fmla="*/ 6965 w 8704"/>
              <a:gd name="T5" fmla="*/ 3339 h 3687"/>
              <a:gd name="T6" fmla="*/ 5981 w 8704"/>
              <a:gd name="T7" fmla="*/ 3537 h 3687"/>
              <a:gd name="T8" fmla="*/ 5277 w 8704"/>
              <a:gd name="T9" fmla="*/ 3594 h 3687"/>
              <a:gd name="T10" fmla="*/ 5284 w 8704"/>
              <a:gd name="T11" fmla="*/ 3571 h 3687"/>
              <a:gd name="T12" fmla="*/ 5983 w 8704"/>
              <a:gd name="T13" fmla="*/ 3469 h 3687"/>
              <a:gd name="T14" fmla="*/ 6941 w 8704"/>
              <a:gd name="T15" fmla="*/ 3215 h 3687"/>
              <a:gd name="T16" fmla="*/ 7661 w 8704"/>
              <a:gd name="T17" fmla="*/ 3046 h 3687"/>
              <a:gd name="T18" fmla="*/ 8364 w 8704"/>
              <a:gd name="T19" fmla="*/ 2986 h 3687"/>
              <a:gd name="T20" fmla="*/ 8511 w 8704"/>
              <a:gd name="T21" fmla="*/ 1965 h 3687"/>
              <a:gd name="T22" fmla="*/ 7802 w 8704"/>
              <a:gd name="T23" fmla="*/ 2026 h 3687"/>
              <a:gd name="T24" fmla="*/ 6963 w 8704"/>
              <a:gd name="T25" fmla="*/ 1958 h 3687"/>
              <a:gd name="T26" fmla="*/ 5797 w 8704"/>
              <a:gd name="T27" fmla="*/ 1797 h 3687"/>
              <a:gd name="T28" fmla="*/ 5002 w 8704"/>
              <a:gd name="T29" fmla="*/ 1722 h 3687"/>
              <a:gd name="T30" fmla="*/ 4735 w 8704"/>
              <a:gd name="T31" fmla="*/ 1690 h 3687"/>
              <a:gd name="T32" fmla="*/ 5412 w 8704"/>
              <a:gd name="T33" fmla="*/ 1649 h 3687"/>
              <a:gd name="T34" fmla="*/ 6539 w 8704"/>
              <a:gd name="T35" fmla="*/ 1709 h 3687"/>
              <a:gd name="T36" fmla="*/ 7429 w 8704"/>
              <a:gd name="T37" fmla="*/ 1732 h 3687"/>
              <a:gd name="T38" fmla="*/ 8247 w 8704"/>
              <a:gd name="T39" fmla="*/ 1645 h 3687"/>
              <a:gd name="T40" fmla="*/ 8511 w 8704"/>
              <a:gd name="T41" fmla="*/ 671 h 3687"/>
              <a:gd name="T42" fmla="*/ 7270 w 8704"/>
              <a:gd name="T43" fmla="*/ 604 h 3687"/>
              <a:gd name="T44" fmla="*/ 5928 w 8704"/>
              <a:gd name="T45" fmla="*/ 793 h 3687"/>
              <a:gd name="T46" fmla="*/ 4547 w 8704"/>
              <a:gd name="T47" fmla="*/ 1081 h 3687"/>
              <a:gd name="T48" fmla="*/ 3186 w 8704"/>
              <a:gd name="T49" fmla="*/ 1314 h 3687"/>
              <a:gd name="T50" fmla="*/ 1908 w 8704"/>
              <a:gd name="T51" fmla="*/ 1332 h 3687"/>
              <a:gd name="T52" fmla="*/ 2762 w 8704"/>
              <a:gd name="T53" fmla="*/ 1279 h 3687"/>
              <a:gd name="T54" fmla="*/ 4078 w 8704"/>
              <a:gd name="T55" fmla="*/ 1019 h 3687"/>
              <a:gd name="T56" fmla="*/ 5422 w 8704"/>
              <a:gd name="T57" fmla="*/ 653 h 3687"/>
              <a:gd name="T58" fmla="*/ 6763 w 8704"/>
              <a:gd name="T59" fmla="*/ 340 h 3687"/>
              <a:gd name="T60" fmla="*/ 8071 w 8704"/>
              <a:gd name="T61" fmla="*/ 237 h 3687"/>
              <a:gd name="T62" fmla="*/ 8270 w 8704"/>
              <a:gd name="T63" fmla="*/ 4 h 3687"/>
              <a:gd name="T64" fmla="*/ 6985 w 8704"/>
              <a:gd name="T65" fmla="*/ 99 h 3687"/>
              <a:gd name="T66" fmla="*/ 5636 w 8704"/>
              <a:gd name="T67" fmla="*/ 409 h 3687"/>
              <a:gd name="T68" fmla="*/ 4100 w 8704"/>
              <a:gd name="T69" fmla="*/ 801 h 3687"/>
              <a:gd name="T70" fmla="*/ 2262 w 8704"/>
              <a:gd name="T71" fmla="*/ 1138 h 3687"/>
              <a:gd name="T72" fmla="*/ 0 w 8704"/>
              <a:gd name="T73" fmla="*/ 1284 h 3687"/>
              <a:gd name="T74" fmla="*/ 1063 w 8704"/>
              <a:gd name="T75" fmla="*/ 1544 h 3687"/>
              <a:gd name="T76" fmla="*/ 2387 w 8704"/>
              <a:gd name="T77" fmla="*/ 1734 h 3687"/>
              <a:gd name="T78" fmla="*/ 3735 w 8704"/>
              <a:gd name="T79" fmla="*/ 2083 h 3687"/>
              <a:gd name="T80" fmla="*/ 5075 w 8704"/>
              <a:gd name="T81" fmla="*/ 2431 h 3687"/>
              <a:gd name="T82" fmla="*/ 6376 w 8704"/>
              <a:gd name="T83" fmla="*/ 2622 h 3687"/>
              <a:gd name="T84" fmla="*/ 6390 w 8704"/>
              <a:gd name="T85" fmla="*/ 2665 h 3687"/>
              <a:gd name="T86" fmla="*/ 5076 w 8704"/>
              <a:gd name="T87" fmla="*/ 2557 h 3687"/>
              <a:gd name="T88" fmla="*/ 3700 w 8704"/>
              <a:gd name="T89" fmla="*/ 2287 h 3687"/>
              <a:gd name="T90" fmla="*/ 2323 w 8704"/>
              <a:gd name="T91" fmla="*/ 2013 h 3687"/>
              <a:gd name="T92" fmla="*/ 1006 w 8704"/>
              <a:gd name="T93" fmla="*/ 1889 h 3687"/>
              <a:gd name="T94" fmla="*/ 0 w 8704"/>
              <a:gd name="T95" fmla="*/ 2871 h 3687"/>
              <a:gd name="T96" fmla="*/ 717 w 8704"/>
              <a:gd name="T97" fmla="*/ 3080 h 3687"/>
              <a:gd name="T98" fmla="*/ 1571 w 8704"/>
              <a:gd name="T99" fmla="*/ 3122 h 3687"/>
              <a:gd name="T100" fmla="*/ 2754 w 8704"/>
              <a:gd name="T101" fmla="*/ 3065 h 3687"/>
              <a:gd name="T102" fmla="*/ 3546 w 8704"/>
              <a:gd name="T103" fmla="*/ 3043 h 3687"/>
              <a:gd name="T104" fmla="*/ 4149 w 8704"/>
              <a:gd name="T105" fmla="*/ 3130 h 3687"/>
              <a:gd name="T106" fmla="*/ 3456 w 8704"/>
              <a:gd name="T107" fmla="*/ 3130 h 3687"/>
              <a:gd name="T108" fmla="*/ 2625 w 8704"/>
              <a:gd name="T109" fmla="*/ 3228 h 3687"/>
              <a:gd name="T110" fmla="*/ 1455 w 8704"/>
              <a:gd name="T111" fmla="*/ 3380 h 3687"/>
              <a:gd name="T112" fmla="*/ 647 w 8704"/>
              <a:gd name="T113" fmla="*/ 3412 h 3687"/>
              <a:gd name="T114" fmla="*/ 0 w 8704"/>
              <a:gd name="T115" fmla="*/ 3290 h 3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04" h="3687">
                <a:moveTo>
                  <a:pt x="0" y="3687"/>
                </a:moveTo>
                <a:lnTo>
                  <a:pt x="8704" y="3687"/>
                </a:lnTo>
                <a:lnTo>
                  <a:pt x="8704" y="3238"/>
                </a:lnTo>
                <a:lnTo>
                  <a:pt x="8600" y="3214"/>
                </a:lnTo>
                <a:lnTo>
                  <a:pt x="8494" y="3196"/>
                </a:lnTo>
                <a:lnTo>
                  <a:pt x="8385" y="3184"/>
                </a:lnTo>
                <a:lnTo>
                  <a:pt x="8275" y="3176"/>
                </a:lnTo>
                <a:lnTo>
                  <a:pt x="8162" y="3174"/>
                </a:lnTo>
                <a:lnTo>
                  <a:pt x="8048" y="3177"/>
                </a:lnTo>
                <a:lnTo>
                  <a:pt x="7932" y="3184"/>
                </a:lnTo>
                <a:lnTo>
                  <a:pt x="7815" y="3194"/>
                </a:lnTo>
                <a:lnTo>
                  <a:pt x="7696" y="3207"/>
                </a:lnTo>
                <a:lnTo>
                  <a:pt x="7577" y="3224"/>
                </a:lnTo>
                <a:lnTo>
                  <a:pt x="7456" y="3243"/>
                </a:lnTo>
                <a:lnTo>
                  <a:pt x="7334" y="3265"/>
                </a:lnTo>
                <a:lnTo>
                  <a:pt x="7211" y="3289"/>
                </a:lnTo>
                <a:lnTo>
                  <a:pt x="7089" y="3313"/>
                </a:lnTo>
                <a:lnTo>
                  <a:pt x="6965" y="3339"/>
                </a:lnTo>
                <a:lnTo>
                  <a:pt x="6842" y="3365"/>
                </a:lnTo>
                <a:lnTo>
                  <a:pt x="6594" y="3419"/>
                </a:lnTo>
                <a:lnTo>
                  <a:pt x="6347" y="3470"/>
                </a:lnTo>
                <a:lnTo>
                  <a:pt x="6224" y="3493"/>
                </a:lnTo>
                <a:lnTo>
                  <a:pt x="6103" y="3516"/>
                </a:lnTo>
                <a:lnTo>
                  <a:pt x="5981" y="3537"/>
                </a:lnTo>
                <a:lnTo>
                  <a:pt x="5861" y="3555"/>
                </a:lnTo>
                <a:lnTo>
                  <a:pt x="5742" y="3569"/>
                </a:lnTo>
                <a:lnTo>
                  <a:pt x="5623" y="3581"/>
                </a:lnTo>
                <a:lnTo>
                  <a:pt x="5506" y="3589"/>
                </a:lnTo>
                <a:lnTo>
                  <a:pt x="5390" y="3594"/>
                </a:lnTo>
                <a:lnTo>
                  <a:pt x="5277" y="3594"/>
                </a:lnTo>
                <a:lnTo>
                  <a:pt x="5165" y="3589"/>
                </a:lnTo>
                <a:lnTo>
                  <a:pt x="5055" y="3579"/>
                </a:lnTo>
                <a:lnTo>
                  <a:pt x="4947" y="3564"/>
                </a:lnTo>
                <a:lnTo>
                  <a:pt x="5058" y="3571"/>
                </a:lnTo>
                <a:lnTo>
                  <a:pt x="5171" y="3574"/>
                </a:lnTo>
                <a:lnTo>
                  <a:pt x="5284" y="3571"/>
                </a:lnTo>
                <a:lnTo>
                  <a:pt x="5398" y="3564"/>
                </a:lnTo>
                <a:lnTo>
                  <a:pt x="5514" y="3551"/>
                </a:lnTo>
                <a:lnTo>
                  <a:pt x="5629" y="3536"/>
                </a:lnTo>
                <a:lnTo>
                  <a:pt x="5747" y="3516"/>
                </a:lnTo>
                <a:lnTo>
                  <a:pt x="5864" y="3493"/>
                </a:lnTo>
                <a:lnTo>
                  <a:pt x="5983" y="3469"/>
                </a:lnTo>
                <a:lnTo>
                  <a:pt x="6101" y="3441"/>
                </a:lnTo>
                <a:lnTo>
                  <a:pt x="6221" y="3411"/>
                </a:lnTo>
                <a:lnTo>
                  <a:pt x="6340" y="3381"/>
                </a:lnTo>
                <a:lnTo>
                  <a:pt x="6580" y="3315"/>
                </a:lnTo>
                <a:lnTo>
                  <a:pt x="6821" y="3249"/>
                </a:lnTo>
                <a:lnTo>
                  <a:pt x="6941" y="3215"/>
                </a:lnTo>
                <a:lnTo>
                  <a:pt x="7061" y="3183"/>
                </a:lnTo>
                <a:lnTo>
                  <a:pt x="7182" y="3152"/>
                </a:lnTo>
                <a:lnTo>
                  <a:pt x="7302" y="3122"/>
                </a:lnTo>
                <a:lnTo>
                  <a:pt x="7422" y="3094"/>
                </a:lnTo>
                <a:lnTo>
                  <a:pt x="7541" y="3068"/>
                </a:lnTo>
                <a:lnTo>
                  <a:pt x="7661" y="3046"/>
                </a:lnTo>
                <a:lnTo>
                  <a:pt x="7779" y="3026"/>
                </a:lnTo>
                <a:lnTo>
                  <a:pt x="7898" y="3009"/>
                </a:lnTo>
                <a:lnTo>
                  <a:pt x="8016" y="2997"/>
                </a:lnTo>
                <a:lnTo>
                  <a:pt x="8132" y="2988"/>
                </a:lnTo>
                <a:lnTo>
                  <a:pt x="8248" y="2985"/>
                </a:lnTo>
                <a:lnTo>
                  <a:pt x="8364" y="2986"/>
                </a:lnTo>
                <a:lnTo>
                  <a:pt x="8478" y="2993"/>
                </a:lnTo>
                <a:lnTo>
                  <a:pt x="8592" y="3006"/>
                </a:lnTo>
                <a:lnTo>
                  <a:pt x="8704" y="3024"/>
                </a:lnTo>
                <a:lnTo>
                  <a:pt x="8704" y="1904"/>
                </a:lnTo>
                <a:lnTo>
                  <a:pt x="8612" y="1937"/>
                </a:lnTo>
                <a:lnTo>
                  <a:pt x="8511" y="1965"/>
                </a:lnTo>
                <a:lnTo>
                  <a:pt x="8407" y="1988"/>
                </a:lnTo>
                <a:lnTo>
                  <a:pt x="8296" y="2005"/>
                </a:lnTo>
                <a:lnTo>
                  <a:pt x="8179" y="2017"/>
                </a:lnTo>
                <a:lnTo>
                  <a:pt x="8058" y="2024"/>
                </a:lnTo>
                <a:lnTo>
                  <a:pt x="7932" y="2027"/>
                </a:lnTo>
                <a:lnTo>
                  <a:pt x="7802" y="2026"/>
                </a:lnTo>
                <a:lnTo>
                  <a:pt x="7669" y="2022"/>
                </a:lnTo>
                <a:lnTo>
                  <a:pt x="7532" y="2014"/>
                </a:lnTo>
                <a:lnTo>
                  <a:pt x="7393" y="2004"/>
                </a:lnTo>
                <a:lnTo>
                  <a:pt x="7252" y="1990"/>
                </a:lnTo>
                <a:lnTo>
                  <a:pt x="7109" y="1975"/>
                </a:lnTo>
                <a:lnTo>
                  <a:pt x="6963" y="1958"/>
                </a:lnTo>
                <a:lnTo>
                  <a:pt x="6818" y="1939"/>
                </a:lnTo>
                <a:lnTo>
                  <a:pt x="6670" y="1919"/>
                </a:lnTo>
                <a:lnTo>
                  <a:pt x="6376" y="1878"/>
                </a:lnTo>
                <a:lnTo>
                  <a:pt x="6084" y="1836"/>
                </a:lnTo>
                <a:lnTo>
                  <a:pt x="5939" y="1816"/>
                </a:lnTo>
                <a:lnTo>
                  <a:pt x="5797" y="1797"/>
                </a:lnTo>
                <a:lnTo>
                  <a:pt x="5657" y="1779"/>
                </a:lnTo>
                <a:lnTo>
                  <a:pt x="5519" y="1762"/>
                </a:lnTo>
                <a:lnTo>
                  <a:pt x="5385" y="1749"/>
                </a:lnTo>
                <a:lnTo>
                  <a:pt x="5254" y="1737"/>
                </a:lnTo>
                <a:lnTo>
                  <a:pt x="5126" y="1728"/>
                </a:lnTo>
                <a:lnTo>
                  <a:pt x="5002" y="1722"/>
                </a:lnTo>
                <a:lnTo>
                  <a:pt x="4885" y="1719"/>
                </a:lnTo>
                <a:lnTo>
                  <a:pt x="4771" y="1721"/>
                </a:lnTo>
                <a:lnTo>
                  <a:pt x="4663" y="1727"/>
                </a:lnTo>
                <a:lnTo>
                  <a:pt x="4561" y="1736"/>
                </a:lnTo>
                <a:lnTo>
                  <a:pt x="4645" y="1710"/>
                </a:lnTo>
                <a:lnTo>
                  <a:pt x="4735" y="1690"/>
                </a:lnTo>
                <a:lnTo>
                  <a:pt x="4832" y="1673"/>
                </a:lnTo>
                <a:lnTo>
                  <a:pt x="4937" y="1662"/>
                </a:lnTo>
                <a:lnTo>
                  <a:pt x="5047" y="1653"/>
                </a:lnTo>
                <a:lnTo>
                  <a:pt x="5164" y="1649"/>
                </a:lnTo>
                <a:lnTo>
                  <a:pt x="5285" y="1648"/>
                </a:lnTo>
                <a:lnTo>
                  <a:pt x="5412" y="1649"/>
                </a:lnTo>
                <a:lnTo>
                  <a:pt x="5542" y="1652"/>
                </a:lnTo>
                <a:lnTo>
                  <a:pt x="5676" y="1658"/>
                </a:lnTo>
                <a:lnTo>
                  <a:pt x="5814" y="1664"/>
                </a:lnTo>
                <a:lnTo>
                  <a:pt x="5955" y="1673"/>
                </a:lnTo>
                <a:lnTo>
                  <a:pt x="6244" y="1691"/>
                </a:lnTo>
                <a:lnTo>
                  <a:pt x="6539" y="1709"/>
                </a:lnTo>
                <a:lnTo>
                  <a:pt x="6688" y="1717"/>
                </a:lnTo>
                <a:lnTo>
                  <a:pt x="6838" y="1724"/>
                </a:lnTo>
                <a:lnTo>
                  <a:pt x="6987" y="1730"/>
                </a:lnTo>
                <a:lnTo>
                  <a:pt x="7135" y="1733"/>
                </a:lnTo>
                <a:lnTo>
                  <a:pt x="7282" y="1734"/>
                </a:lnTo>
                <a:lnTo>
                  <a:pt x="7429" y="1732"/>
                </a:lnTo>
                <a:lnTo>
                  <a:pt x="7572" y="1728"/>
                </a:lnTo>
                <a:lnTo>
                  <a:pt x="7713" y="1720"/>
                </a:lnTo>
                <a:lnTo>
                  <a:pt x="7852" y="1708"/>
                </a:lnTo>
                <a:lnTo>
                  <a:pt x="7988" y="1692"/>
                </a:lnTo>
                <a:lnTo>
                  <a:pt x="8119" y="1671"/>
                </a:lnTo>
                <a:lnTo>
                  <a:pt x="8247" y="1645"/>
                </a:lnTo>
                <a:lnTo>
                  <a:pt x="8369" y="1614"/>
                </a:lnTo>
                <a:lnTo>
                  <a:pt x="8487" y="1578"/>
                </a:lnTo>
                <a:lnTo>
                  <a:pt x="8598" y="1534"/>
                </a:lnTo>
                <a:lnTo>
                  <a:pt x="8704" y="1484"/>
                </a:lnTo>
                <a:lnTo>
                  <a:pt x="8704" y="718"/>
                </a:lnTo>
                <a:lnTo>
                  <a:pt x="8511" y="671"/>
                </a:lnTo>
                <a:lnTo>
                  <a:pt x="8315" y="635"/>
                </a:lnTo>
                <a:lnTo>
                  <a:pt x="8112" y="610"/>
                </a:lnTo>
                <a:lnTo>
                  <a:pt x="7908" y="595"/>
                </a:lnTo>
                <a:lnTo>
                  <a:pt x="7698" y="590"/>
                </a:lnTo>
                <a:lnTo>
                  <a:pt x="7486" y="593"/>
                </a:lnTo>
                <a:lnTo>
                  <a:pt x="7270" y="604"/>
                </a:lnTo>
                <a:lnTo>
                  <a:pt x="7052" y="622"/>
                </a:lnTo>
                <a:lnTo>
                  <a:pt x="6831" y="646"/>
                </a:lnTo>
                <a:lnTo>
                  <a:pt x="6609" y="676"/>
                </a:lnTo>
                <a:lnTo>
                  <a:pt x="6383" y="711"/>
                </a:lnTo>
                <a:lnTo>
                  <a:pt x="6156" y="751"/>
                </a:lnTo>
                <a:lnTo>
                  <a:pt x="5928" y="793"/>
                </a:lnTo>
                <a:lnTo>
                  <a:pt x="5699" y="839"/>
                </a:lnTo>
                <a:lnTo>
                  <a:pt x="5469" y="886"/>
                </a:lnTo>
                <a:lnTo>
                  <a:pt x="5238" y="935"/>
                </a:lnTo>
                <a:lnTo>
                  <a:pt x="5008" y="985"/>
                </a:lnTo>
                <a:lnTo>
                  <a:pt x="4777" y="1034"/>
                </a:lnTo>
                <a:lnTo>
                  <a:pt x="4547" y="1081"/>
                </a:lnTo>
                <a:lnTo>
                  <a:pt x="4317" y="1128"/>
                </a:lnTo>
                <a:lnTo>
                  <a:pt x="4088" y="1173"/>
                </a:lnTo>
                <a:lnTo>
                  <a:pt x="3860" y="1215"/>
                </a:lnTo>
                <a:lnTo>
                  <a:pt x="3633" y="1253"/>
                </a:lnTo>
                <a:lnTo>
                  <a:pt x="3409" y="1285"/>
                </a:lnTo>
                <a:lnTo>
                  <a:pt x="3186" y="1314"/>
                </a:lnTo>
                <a:lnTo>
                  <a:pt x="2965" y="1336"/>
                </a:lnTo>
                <a:lnTo>
                  <a:pt x="2748" y="1351"/>
                </a:lnTo>
                <a:lnTo>
                  <a:pt x="2533" y="1360"/>
                </a:lnTo>
                <a:lnTo>
                  <a:pt x="2322" y="1360"/>
                </a:lnTo>
                <a:lnTo>
                  <a:pt x="2113" y="1351"/>
                </a:lnTo>
                <a:lnTo>
                  <a:pt x="1908" y="1332"/>
                </a:lnTo>
                <a:lnTo>
                  <a:pt x="1707" y="1304"/>
                </a:lnTo>
                <a:lnTo>
                  <a:pt x="1914" y="1317"/>
                </a:lnTo>
                <a:lnTo>
                  <a:pt x="2123" y="1322"/>
                </a:lnTo>
                <a:lnTo>
                  <a:pt x="2334" y="1316"/>
                </a:lnTo>
                <a:lnTo>
                  <a:pt x="2547" y="1302"/>
                </a:lnTo>
                <a:lnTo>
                  <a:pt x="2762" y="1279"/>
                </a:lnTo>
                <a:lnTo>
                  <a:pt x="2977" y="1249"/>
                </a:lnTo>
                <a:lnTo>
                  <a:pt x="3195" y="1214"/>
                </a:lnTo>
                <a:lnTo>
                  <a:pt x="3414" y="1172"/>
                </a:lnTo>
                <a:lnTo>
                  <a:pt x="3634" y="1125"/>
                </a:lnTo>
                <a:lnTo>
                  <a:pt x="3855" y="1074"/>
                </a:lnTo>
                <a:lnTo>
                  <a:pt x="4078" y="1019"/>
                </a:lnTo>
                <a:lnTo>
                  <a:pt x="4301" y="960"/>
                </a:lnTo>
                <a:lnTo>
                  <a:pt x="4525" y="901"/>
                </a:lnTo>
                <a:lnTo>
                  <a:pt x="4748" y="839"/>
                </a:lnTo>
                <a:lnTo>
                  <a:pt x="4972" y="777"/>
                </a:lnTo>
                <a:lnTo>
                  <a:pt x="5197" y="714"/>
                </a:lnTo>
                <a:lnTo>
                  <a:pt x="5422" y="653"/>
                </a:lnTo>
                <a:lnTo>
                  <a:pt x="5646" y="593"/>
                </a:lnTo>
                <a:lnTo>
                  <a:pt x="5871" y="535"/>
                </a:lnTo>
                <a:lnTo>
                  <a:pt x="6095" y="481"/>
                </a:lnTo>
                <a:lnTo>
                  <a:pt x="6318" y="429"/>
                </a:lnTo>
                <a:lnTo>
                  <a:pt x="6541" y="383"/>
                </a:lnTo>
                <a:lnTo>
                  <a:pt x="6763" y="340"/>
                </a:lnTo>
                <a:lnTo>
                  <a:pt x="6984" y="305"/>
                </a:lnTo>
                <a:lnTo>
                  <a:pt x="7204" y="275"/>
                </a:lnTo>
                <a:lnTo>
                  <a:pt x="7423" y="253"/>
                </a:lnTo>
                <a:lnTo>
                  <a:pt x="7641" y="238"/>
                </a:lnTo>
                <a:lnTo>
                  <a:pt x="7857" y="233"/>
                </a:lnTo>
                <a:lnTo>
                  <a:pt x="8071" y="237"/>
                </a:lnTo>
                <a:lnTo>
                  <a:pt x="8285" y="251"/>
                </a:lnTo>
                <a:lnTo>
                  <a:pt x="8496" y="276"/>
                </a:lnTo>
                <a:lnTo>
                  <a:pt x="8704" y="313"/>
                </a:lnTo>
                <a:lnTo>
                  <a:pt x="8704" y="45"/>
                </a:lnTo>
                <a:lnTo>
                  <a:pt x="8486" y="19"/>
                </a:lnTo>
                <a:lnTo>
                  <a:pt x="8270" y="4"/>
                </a:lnTo>
                <a:lnTo>
                  <a:pt x="8056" y="0"/>
                </a:lnTo>
                <a:lnTo>
                  <a:pt x="7842" y="3"/>
                </a:lnTo>
                <a:lnTo>
                  <a:pt x="7629" y="17"/>
                </a:lnTo>
                <a:lnTo>
                  <a:pt x="7416" y="37"/>
                </a:lnTo>
                <a:lnTo>
                  <a:pt x="7201" y="65"/>
                </a:lnTo>
                <a:lnTo>
                  <a:pt x="6985" y="99"/>
                </a:lnTo>
                <a:lnTo>
                  <a:pt x="6769" y="139"/>
                </a:lnTo>
                <a:lnTo>
                  <a:pt x="6549" y="186"/>
                </a:lnTo>
                <a:lnTo>
                  <a:pt x="6326" y="236"/>
                </a:lnTo>
                <a:lnTo>
                  <a:pt x="6101" y="290"/>
                </a:lnTo>
                <a:lnTo>
                  <a:pt x="5871" y="349"/>
                </a:lnTo>
                <a:lnTo>
                  <a:pt x="5636" y="409"/>
                </a:lnTo>
                <a:lnTo>
                  <a:pt x="5396" y="473"/>
                </a:lnTo>
                <a:lnTo>
                  <a:pt x="5150" y="538"/>
                </a:lnTo>
                <a:lnTo>
                  <a:pt x="4898" y="604"/>
                </a:lnTo>
                <a:lnTo>
                  <a:pt x="4640" y="671"/>
                </a:lnTo>
                <a:lnTo>
                  <a:pt x="4374" y="737"/>
                </a:lnTo>
                <a:lnTo>
                  <a:pt x="4100" y="801"/>
                </a:lnTo>
                <a:lnTo>
                  <a:pt x="3818" y="866"/>
                </a:lnTo>
                <a:lnTo>
                  <a:pt x="3526" y="927"/>
                </a:lnTo>
                <a:lnTo>
                  <a:pt x="3226" y="985"/>
                </a:lnTo>
                <a:lnTo>
                  <a:pt x="2915" y="1040"/>
                </a:lnTo>
                <a:lnTo>
                  <a:pt x="2594" y="1091"/>
                </a:lnTo>
                <a:lnTo>
                  <a:pt x="2262" y="1138"/>
                </a:lnTo>
                <a:lnTo>
                  <a:pt x="1917" y="1179"/>
                </a:lnTo>
                <a:lnTo>
                  <a:pt x="1560" y="1215"/>
                </a:lnTo>
                <a:lnTo>
                  <a:pt x="1191" y="1244"/>
                </a:lnTo>
                <a:lnTo>
                  <a:pt x="808" y="1265"/>
                </a:lnTo>
                <a:lnTo>
                  <a:pt x="411" y="1278"/>
                </a:lnTo>
                <a:lnTo>
                  <a:pt x="0" y="1284"/>
                </a:lnTo>
                <a:lnTo>
                  <a:pt x="0" y="1619"/>
                </a:lnTo>
                <a:lnTo>
                  <a:pt x="209" y="1582"/>
                </a:lnTo>
                <a:lnTo>
                  <a:pt x="420" y="1556"/>
                </a:lnTo>
                <a:lnTo>
                  <a:pt x="632" y="1543"/>
                </a:lnTo>
                <a:lnTo>
                  <a:pt x="847" y="1539"/>
                </a:lnTo>
                <a:lnTo>
                  <a:pt x="1063" y="1544"/>
                </a:lnTo>
                <a:lnTo>
                  <a:pt x="1281" y="1559"/>
                </a:lnTo>
                <a:lnTo>
                  <a:pt x="1500" y="1581"/>
                </a:lnTo>
                <a:lnTo>
                  <a:pt x="1720" y="1610"/>
                </a:lnTo>
                <a:lnTo>
                  <a:pt x="1941" y="1647"/>
                </a:lnTo>
                <a:lnTo>
                  <a:pt x="2164" y="1688"/>
                </a:lnTo>
                <a:lnTo>
                  <a:pt x="2387" y="1734"/>
                </a:lnTo>
                <a:lnTo>
                  <a:pt x="2612" y="1786"/>
                </a:lnTo>
                <a:lnTo>
                  <a:pt x="2835" y="1841"/>
                </a:lnTo>
                <a:lnTo>
                  <a:pt x="3061" y="1899"/>
                </a:lnTo>
                <a:lnTo>
                  <a:pt x="3285" y="1959"/>
                </a:lnTo>
                <a:lnTo>
                  <a:pt x="3510" y="2020"/>
                </a:lnTo>
                <a:lnTo>
                  <a:pt x="3735" y="2083"/>
                </a:lnTo>
                <a:lnTo>
                  <a:pt x="3960" y="2145"/>
                </a:lnTo>
                <a:lnTo>
                  <a:pt x="4184" y="2206"/>
                </a:lnTo>
                <a:lnTo>
                  <a:pt x="4408" y="2266"/>
                </a:lnTo>
                <a:lnTo>
                  <a:pt x="4631" y="2324"/>
                </a:lnTo>
                <a:lnTo>
                  <a:pt x="4854" y="2380"/>
                </a:lnTo>
                <a:lnTo>
                  <a:pt x="5075" y="2431"/>
                </a:lnTo>
                <a:lnTo>
                  <a:pt x="5296" y="2478"/>
                </a:lnTo>
                <a:lnTo>
                  <a:pt x="5515" y="2520"/>
                </a:lnTo>
                <a:lnTo>
                  <a:pt x="5733" y="2556"/>
                </a:lnTo>
                <a:lnTo>
                  <a:pt x="5948" y="2586"/>
                </a:lnTo>
                <a:lnTo>
                  <a:pt x="6164" y="2608"/>
                </a:lnTo>
                <a:lnTo>
                  <a:pt x="6376" y="2622"/>
                </a:lnTo>
                <a:lnTo>
                  <a:pt x="6587" y="2628"/>
                </a:lnTo>
                <a:lnTo>
                  <a:pt x="6796" y="2623"/>
                </a:lnTo>
                <a:lnTo>
                  <a:pt x="7003" y="2610"/>
                </a:lnTo>
                <a:lnTo>
                  <a:pt x="6803" y="2638"/>
                </a:lnTo>
                <a:lnTo>
                  <a:pt x="6597" y="2657"/>
                </a:lnTo>
                <a:lnTo>
                  <a:pt x="6390" y="2665"/>
                </a:lnTo>
                <a:lnTo>
                  <a:pt x="6177" y="2665"/>
                </a:lnTo>
                <a:lnTo>
                  <a:pt x="5963" y="2657"/>
                </a:lnTo>
                <a:lnTo>
                  <a:pt x="5745" y="2641"/>
                </a:lnTo>
                <a:lnTo>
                  <a:pt x="5524" y="2619"/>
                </a:lnTo>
                <a:lnTo>
                  <a:pt x="5301" y="2590"/>
                </a:lnTo>
                <a:lnTo>
                  <a:pt x="5076" y="2557"/>
                </a:lnTo>
                <a:lnTo>
                  <a:pt x="4849" y="2519"/>
                </a:lnTo>
                <a:lnTo>
                  <a:pt x="4621" y="2477"/>
                </a:lnTo>
                <a:lnTo>
                  <a:pt x="4392" y="2432"/>
                </a:lnTo>
                <a:lnTo>
                  <a:pt x="4162" y="2385"/>
                </a:lnTo>
                <a:lnTo>
                  <a:pt x="3931" y="2336"/>
                </a:lnTo>
                <a:lnTo>
                  <a:pt x="3700" y="2287"/>
                </a:lnTo>
                <a:lnTo>
                  <a:pt x="3469" y="2237"/>
                </a:lnTo>
                <a:lnTo>
                  <a:pt x="3237" y="2188"/>
                </a:lnTo>
                <a:lnTo>
                  <a:pt x="3007" y="2141"/>
                </a:lnTo>
                <a:lnTo>
                  <a:pt x="2778" y="2095"/>
                </a:lnTo>
                <a:lnTo>
                  <a:pt x="2549" y="2052"/>
                </a:lnTo>
                <a:lnTo>
                  <a:pt x="2323" y="2013"/>
                </a:lnTo>
                <a:lnTo>
                  <a:pt x="2097" y="1977"/>
                </a:lnTo>
                <a:lnTo>
                  <a:pt x="1874" y="1947"/>
                </a:lnTo>
                <a:lnTo>
                  <a:pt x="1652" y="1922"/>
                </a:lnTo>
                <a:lnTo>
                  <a:pt x="1435" y="1904"/>
                </a:lnTo>
                <a:lnTo>
                  <a:pt x="1219" y="1892"/>
                </a:lnTo>
                <a:lnTo>
                  <a:pt x="1006" y="1889"/>
                </a:lnTo>
                <a:lnTo>
                  <a:pt x="797" y="1895"/>
                </a:lnTo>
                <a:lnTo>
                  <a:pt x="591" y="1909"/>
                </a:lnTo>
                <a:lnTo>
                  <a:pt x="390" y="1934"/>
                </a:lnTo>
                <a:lnTo>
                  <a:pt x="192" y="1969"/>
                </a:lnTo>
                <a:lnTo>
                  <a:pt x="0" y="2016"/>
                </a:lnTo>
                <a:lnTo>
                  <a:pt x="0" y="2871"/>
                </a:lnTo>
                <a:lnTo>
                  <a:pt x="105" y="2922"/>
                </a:lnTo>
                <a:lnTo>
                  <a:pt x="217" y="2964"/>
                </a:lnTo>
                <a:lnTo>
                  <a:pt x="335" y="3002"/>
                </a:lnTo>
                <a:lnTo>
                  <a:pt x="458" y="3033"/>
                </a:lnTo>
                <a:lnTo>
                  <a:pt x="585" y="3058"/>
                </a:lnTo>
                <a:lnTo>
                  <a:pt x="717" y="3080"/>
                </a:lnTo>
                <a:lnTo>
                  <a:pt x="852" y="3096"/>
                </a:lnTo>
                <a:lnTo>
                  <a:pt x="991" y="3108"/>
                </a:lnTo>
                <a:lnTo>
                  <a:pt x="1133" y="3116"/>
                </a:lnTo>
                <a:lnTo>
                  <a:pt x="1277" y="3121"/>
                </a:lnTo>
                <a:lnTo>
                  <a:pt x="1423" y="3123"/>
                </a:lnTo>
                <a:lnTo>
                  <a:pt x="1571" y="3122"/>
                </a:lnTo>
                <a:lnTo>
                  <a:pt x="1720" y="3118"/>
                </a:lnTo>
                <a:lnTo>
                  <a:pt x="1869" y="3114"/>
                </a:lnTo>
                <a:lnTo>
                  <a:pt x="2019" y="3107"/>
                </a:lnTo>
                <a:lnTo>
                  <a:pt x="2168" y="3100"/>
                </a:lnTo>
                <a:lnTo>
                  <a:pt x="2464" y="3082"/>
                </a:lnTo>
                <a:lnTo>
                  <a:pt x="2754" y="3065"/>
                </a:lnTo>
                <a:lnTo>
                  <a:pt x="2895" y="3057"/>
                </a:lnTo>
                <a:lnTo>
                  <a:pt x="3033" y="3051"/>
                </a:lnTo>
                <a:lnTo>
                  <a:pt x="3167" y="3045"/>
                </a:lnTo>
                <a:lnTo>
                  <a:pt x="3299" y="3042"/>
                </a:lnTo>
                <a:lnTo>
                  <a:pt x="3425" y="3041"/>
                </a:lnTo>
                <a:lnTo>
                  <a:pt x="3546" y="3043"/>
                </a:lnTo>
                <a:lnTo>
                  <a:pt x="3663" y="3047"/>
                </a:lnTo>
                <a:lnTo>
                  <a:pt x="3773" y="3055"/>
                </a:lnTo>
                <a:lnTo>
                  <a:pt x="3878" y="3067"/>
                </a:lnTo>
                <a:lnTo>
                  <a:pt x="3975" y="3084"/>
                </a:lnTo>
                <a:lnTo>
                  <a:pt x="4067" y="3104"/>
                </a:lnTo>
                <a:lnTo>
                  <a:pt x="4149" y="3130"/>
                </a:lnTo>
                <a:lnTo>
                  <a:pt x="4048" y="3120"/>
                </a:lnTo>
                <a:lnTo>
                  <a:pt x="3940" y="3114"/>
                </a:lnTo>
                <a:lnTo>
                  <a:pt x="3825" y="3113"/>
                </a:lnTo>
                <a:lnTo>
                  <a:pt x="3708" y="3115"/>
                </a:lnTo>
                <a:lnTo>
                  <a:pt x="3584" y="3121"/>
                </a:lnTo>
                <a:lnTo>
                  <a:pt x="3456" y="3130"/>
                </a:lnTo>
                <a:lnTo>
                  <a:pt x="3325" y="3142"/>
                </a:lnTo>
                <a:lnTo>
                  <a:pt x="3191" y="3155"/>
                </a:lnTo>
                <a:lnTo>
                  <a:pt x="3053" y="3172"/>
                </a:lnTo>
                <a:lnTo>
                  <a:pt x="2912" y="3189"/>
                </a:lnTo>
                <a:lnTo>
                  <a:pt x="2769" y="3207"/>
                </a:lnTo>
                <a:lnTo>
                  <a:pt x="2625" y="3228"/>
                </a:lnTo>
                <a:lnTo>
                  <a:pt x="2332" y="3269"/>
                </a:lnTo>
                <a:lnTo>
                  <a:pt x="2037" y="3310"/>
                </a:lnTo>
                <a:lnTo>
                  <a:pt x="1890" y="3330"/>
                </a:lnTo>
                <a:lnTo>
                  <a:pt x="1744" y="3348"/>
                </a:lnTo>
                <a:lnTo>
                  <a:pt x="1598" y="3364"/>
                </a:lnTo>
                <a:lnTo>
                  <a:pt x="1455" y="3380"/>
                </a:lnTo>
                <a:lnTo>
                  <a:pt x="1312" y="3392"/>
                </a:lnTo>
                <a:lnTo>
                  <a:pt x="1172" y="3403"/>
                </a:lnTo>
                <a:lnTo>
                  <a:pt x="1036" y="3410"/>
                </a:lnTo>
                <a:lnTo>
                  <a:pt x="902" y="3414"/>
                </a:lnTo>
                <a:lnTo>
                  <a:pt x="772" y="3416"/>
                </a:lnTo>
                <a:lnTo>
                  <a:pt x="647" y="3412"/>
                </a:lnTo>
                <a:lnTo>
                  <a:pt x="525" y="3404"/>
                </a:lnTo>
                <a:lnTo>
                  <a:pt x="409" y="3392"/>
                </a:lnTo>
                <a:lnTo>
                  <a:pt x="298" y="3374"/>
                </a:lnTo>
                <a:lnTo>
                  <a:pt x="192" y="3352"/>
                </a:lnTo>
                <a:lnTo>
                  <a:pt x="92" y="3324"/>
                </a:lnTo>
                <a:lnTo>
                  <a:pt x="0" y="3290"/>
                </a:lnTo>
                <a:lnTo>
                  <a:pt x="0" y="368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241038" y="0"/>
            <a:ext cx="6950962" cy="6858000"/>
          </a:xfrm>
          <a:custGeom>
            <a:avLst/>
            <a:gdLst>
              <a:gd name="T0" fmla="*/ 4972 w 4972"/>
              <a:gd name="T1" fmla="*/ 0 h 4892"/>
              <a:gd name="T2" fmla="*/ 1595 w 4972"/>
              <a:gd name="T3" fmla="*/ 4892 h 4892"/>
              <a:gd name="T4" fmla="*/ 1890 w 4972"/>
              <a:gd name="T5" fmla="*/ 4193 h 4892"/>
              <a:gd name="T6" fmla="*/ 1765 w 4972"/>
              <a:gd name="T7" fmla="*/ 3335 h 4892"/>
              <a:gd name="T8" fmla="*/ 1978 w 4972"/>
              <a:gd name="T9" fmla="*/ 2126 h 4892"/>
              <a:gd name="T10" fmla="*/ 1689 w 4972"/>
              <a:gd name="T11" fmla="*/ 876 h 4892"/>
              <a:gd name="T12" fmla="*/ 255 w 4972"/>
              <a:gd name="T13" fmla="*/ 345 h 4892"/>
              <a:gd name="T14" fmla="*/ 29 w 4972"/>
              <a:gd name="T15" fmla="*/ 77 h 4892"/>
              <a:gd name="T16" fmla="*/ 409 w 4972"/>
              <a:gd name="T17" fmla="*/ 4294 h 4892"/>
              <a:gd name="T18" fmla="*/ 0 w 4972"/>
              <a:gd name="T19" fmla="*/ 4437 h 4892"/>
              <a:gd name="T20" fmla="*/ 930 w 4972"/>
              <a:gd name="T21" fmla="*/ 770 h 4892"/>
              <a:gd name="T22" fmla="*/ 384 w 4972"/>
              <a:gd name="T23" fmla="*/ 876 h 4892"/>
              <a:gd name="T24" fmla="*/ 861 w 4972"/>
              <a:gd name="T25" fmla="*/ 2420 h 4892"/>
              <a:gd name="T26" fmla="*/ 546 w 4972"/>
              <a:gd name="T27" fmla="*/ 2755 h 4892"/>
              <a:gd name="T28" fmla="*/ 1313 w 4972"/>
              <a:gd name="T29" fmla="*/ 4743 h 4892"/>
              <a:gd name="T30" fmla="*/ 861 w 4972"/>
              <a:gd name="T31" fmla="*/ 4632 h 4892"/>
              <a:gd name="T32" fmla="*/ 861 w 4972"/>
              <a:gd name="T33" fmla="*/ 3455 h 4892"/>
              <a:gd name="T34" fmla="*/ 440 w 4972"/>
              <a:gd name="T35" fmla="*/ 3751 h 4892"/>
              <a:gd name="T36" fmla="*/ 1374 w 4972"/>
              <a:gd name="T37" fmla="*/ 1672 h 4892"/>
              <a:gd name="T38" fmla="*/ 1071 w 4972"/>
              <a:gd name="T39" fmla="*/ 1518 h 4892"/>
              <a:gd name="T40" fmla="*/ 1820 w 4972"/>
              <a:gd name="T41" fmla="*/ 274 h 4892"/>
              <a:gd name="T42" fmla="*/ 1002 w 4972"/>
              <a:gd name="T43" fmla="*/ 274 h 4892"/>
              <a:gd name="T44" fmla="*/ 409 w 4972"/>
              <a:gd name="T45" fmla="*/ 1001 h 4892"/>
              <a:gd name="T46" fmla="*/ 704 w 4972"/>
              <a:gd name="T47" fmla="*/ 1299 h 4892"/>
              <a:gd name="T48" fmla="*/ 1981 w 4972"/>
              <a:gd name="T49" fmla="*/ 1752 h 4892"/>
              <a:gd name="T50" fmla="*/ 1548 w 4972"/>
              <a:gd name="T51" fmla="*/ 1990 h 4892"/>
              <a:gd name="T52" fmla="*/ 1934 w 4972"/>
              <a:gd name="T53" fmla="*/ 4621 h 4892"/>
              <a:gd name="T54" fmla="*/ 1536 w 4972"/>
              <a:gd name="T55" fmla="*/ 4774 h 4892"/>
              <a:gd name="T56" fmla="*/ 1564 w 4972"/>
              <a:gd name="T57" fmla="*/ 3335 h 4892"/>
              <a:gd name="T58" fmla="*/ 1237 w 4972"/>
              <a:gd name="T59" fmla="*/ 2805 h 4892"/>
              <a:gd name="T60" fmla="*/ 2077 w 4972"/>
              <a:gd name="T61" fmla="*/ 1455 h 4892"/>
              <a:gd name="T62" fmla="*/ 1564 w 4972"/>
              <a:gd name="T63" fmla="*/ 1518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2" h="4892">
                <a:moveTo>
                  <a:pt x="2110" y="0"/>
                </a:moveTo>
                <a:lnTo>
                  <a:pt x="4972" y="0"/>
                </a:lnTo>
                <a:lnTo>
                  <a:pt x="4972" y="4892"/>
                </a:lnTo>
                <a:lnTo>
                  <a:pt x="1595" y="4892"/>
                </a:lnTo>
                <a:lnTo>
                  <a:pt x="2117" y="4674"/>
                </a:lnTo>
                <a:lnTo>
                  <a:pt x="1890" y="4193"/>
                </a:lnTo>
                <a:lnTo>
                  <a:pt x="1237" y="3949"/>
                </a:lnTo>
                <a:lnTo>
                  <a:pt x="1765" y="3335"/>
                </a:lnTo>
                <a:lnTo>
                  <a:pt x="861" y="2126"/>
                </a:lnTo>
                <a:lnTo>
                  <a:pt x="1978" y="2126"/>
                </a:lnTo>
                <a:lnTo>
                  <a:pt x="2267" y="1455"/>
                </a:lnTo>
                <a:lnTo>
                  <a:pt x="1689" y="876"/>
                </a:lnTo>
                <a:lnTo>
                  <a:pt x="2110" y="0"/>
                </a:lnTo>
                <a:close/>
                <a:moveTo>
                  <a:pt x="255" y="345"/>
                </a:moveTo>
                <a:lnTo>
                  <a:pt x="409" y="77"/>
                </a:lnTo>
                <a:lnTo>
                  <a:pt x="29" y="77"/>
                </a:lnTo>
                <a:lnTo>
                  <a:pt x="255" y="345"/>
                </a:lnTo>
                <a:close/>
                <a:moveTo>
                  <a:pt x="409" y="4294"/>
                </a:moveTo>
                <a:lnTo>
                  <a:pt x="183" y="4120"/>
                </a:lnTo>
                <a:lnTo>
                  <a:pt x="0" y="4437"/>
                </a:lnTo>
                <a:lnTo>
                  <a:pt x="409" y="4294"/>
                </a:lnTo>
                <a:close/>
                <a:moveTo>
                  <a:pt x="930" y="770"/>
                </a:moveTo>
                <a:lnTo>
                  <a:pt x="600" y="432"/>
                </a:lnTo>
                <a:lnTo>
                  <a:pt x="384" y="876"/>
                </a:lnTo>
                <a:lnTo>
                  <a:pt x="930" y="770"/>
                </a:lnTo>
                <a:close/>
                <a:moveTo>
                  <a:pt x="861" y="2420"/>
                </a:moveTo>
                <a:lnTo>
                  <a:pt x="546" y="2029"/>
                </a:lnTo>
                <a:lnTo>
                  <a:pt x="546" y="2755"/>
                </a:lnTo>
                <a:lnTo>
                  <a:pt x="861" y="2420"/>
                </a:lnTo>
                <a:close/>
                <a:moveTo>
                  <a:pt x="1313" y="4743"/>
                </a:moveTo>
                <a:lnTo>
                  <a:pt x="1381" y="4522"/>
                </a:lnTo>
                <a:lnTo>
                  <a:pt x="861" y="4632"/>
                </a:lnTo>
                <a:lnTo>
                  <a:pt x="1313" y="4743"/>
                </a:lnTo>
                <a:close/>
                <a:moveTo>
                  <a:pt x="861" y="3455"/>
                </a:moveTo>
                <a:lnTo>
                  <a:pt x="798" y="4047"/>
                </a:lnTo>
                <a:lnTo>
                  <a:pt x="440" y="3751"/>
                </a:lnTo>
                <a:lnTo>
                  <a:pt x="861" y="3455"/>
                </a:lnTo>
                <a:close/>
                <a:moveTo>
                  <a:pt x="1374" y="1672"/>
                </a:moveTo>
                <a:lnTo>
                  <a:pt x="1374" y="1346"/>
                </a:lnTo>
                <a:lnTo>
                  <a:pt x="1071" y="1518"/>
                </a:lnTo>
                <a:lnTo>
                  <a:pt x="1374" y="1672"/>
                </a:lnTo>
                <a:close/>
                <a:moveTo>
                  <a:pt x="1820" y="274"/>
                </a:moveTo>
                <a:lnTo>
                  <a:pt x="1587" y="770"/>
                </a:lnTo>
                <a:lnTo>
                  <a:pt x="1002" y="274"/>
                </a:lnTo>
                <a:lnTo>
                  <a:pt x="1820" y="274"/>
                </a:lnTo>
                <a:close/>
                <a:moveTo>
                  <a:pt x="409" y="1001"/>
                </a:moveTo>
                <a:lnTo>
                  <a:pt x="669" y="953"/>
                </a:lnTo>
                <a:lnTo>
                  <a:pt x="704" y="1299"/>
                </a:lnTo>
                <a:lnTo>
                  <a:pt x="409" y="1001"/>
                </a:lnTo>
                <a:close/>
                <a:moveTo>
                  <a:pt x="1981" y="1752"/>
                </a:moveTo>
                <a:lnTo>
                  <a:pt x="1911" y="1990"/>
                </a:lnTo>
                <a:lnTo>
                  <a:pt x="1548" y="1990"/>
                </a:lnTo>
                <a:lnTo>
                  <a:pt x="1981" y="1752"/>
                </a:lnTo>
                <a:close/>
                <a:moveTo>
                  <a:pt x="1934" y="4621"/>
                </a:moveTo>
                <a:lnTo>
                  <a:pt x="1776" y="4279"/>
                </a:lnTo>
                <a:lnTo>
                  <a:pt x="1536" y="4774"/>
                </a:lnTo>
                <a:lnTo>
                  <a:pt x="1934" y="4621"/>
                </a:lnTo>
                <a:close/>
                <a:moveTo>
                  <a:pt x="1564" y="3335"/>
                </a:moveTo>
                <a:lnTo>
                  <a:pt x="1118" y="3868"/>
                </a:lnTo>
                <a:lnTo>
                  <a:pt x="1237" y="2805"/>
                </a:lnTo>
                <a:lnTo>
                  <a:pt x="1564" y="3335"/>
                </a:lnTo>
                <a:close/>
                <a:moveTo>
                  <a:pt x="2077" y="1455"/>
                </a:moveTo>
                <a:lnTo>
                  <a:pt x="1564" y="948"/>
                </a:lnTo>
                <a:lnTo>
                  <a:pt x="1564" y="1518"/>
                </a:lnTo>
                <a:lnTo>
                  <a:pt x="2077" y="145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99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6899124" cy="6858000"/>
          </a:xfrm>
          <a:custGeom>
            <a:avLst/>
            <a:gdLst>
              <a:gd name="T0" fmla="*/ 0 w 4896"/>
              <a:gd name="T1" fmla="*/ 0 h 4892"/>
              <a:gd name="T2" fmla="*/ 3075 w 4896"/>
              <a:gd name="T3" fmla="*/ 0 h 4892"/>
              <a:gd name="T4" fmla="*/ 2961 w 4896"/>
              <a:gd name="T5" fmla="*/ 65 h 4892"/>
              <a:gd name="T6" fmla="*/ 3134 w 4896"/>
              <a:gd name="T7" fmla="*/ 1246 h 4892"/>
              <a:gd name="T8" fmla="*/ 4896 w 4896"/>
              <a:gd name="T9" fmla="*/ 1715 h 4892"/>
              <a:gd name="T10" fmla="*/ 2960 w 4896"/>
              <a:gd name="T11" fmla="*/ 3241 h 4892"/>
              <a:gd name="T12" fmla="*/ 3533 w 4896"/>
              <a:gd name="T13" fmla="*/ 4432 h 4892"/>
              <a:gd name="T14" fmla="*/ 2401 w 4896"/>
              <a:gd name="T15" fmla="*/ 4540 h 4892"/>
              <a:gd name="T16" fmla="*/ 2104 w 4896"/>
              <a:gd name="T17" fmla="*/ 4892 h 4892"/>
              <a:gd name="T18" fmla="*/ 0 w 4896"/>
              <a:gd name="T19" fmla="*/ 4892 h 4892"/>
              <a:gd name="T20" fmla="*/ 0 w 4896"/>
              <a:gd name="T21" fmla="*/ 0 h 4892"/>
              <a:gd name="T22" fmla="*/ 3516 w 4896"/>
              <a:gd name="T23" fmla="*/ 0 h 4892"/>
              <a:gd name="T24" fmla="*/ 4167 w 4896"/>
              <a:gd name="T25" fmla="*/ 0 h 4892"/>
              <a:gd name="T26" fmla="*/ 4043 w 4896"/>
              <a:gd name="T27" fmla="*/ 461 h 4892"/>
              <a:gd name="T28" fmla="*/ 3261 w 4896"/>
              <a:gd name="T29" fmla="*/ 145 h 4892"/>
              <a:gd name="T30" fmla="*/ 3516 w 4896"/>
              <a:gd name="T31" fmla="*/ 0 h 4892"/>
              <a:gd name="T32" fmla="*/ 2577 w 4896"/>
              <a:gd name="T33" fmla="*/ 4892 h 4892"/>
              <a:gd name="T34" fmla="*/ 2405 w 4896"/>
              <a:gd name="T35" fmla="*/ 4892 h 4892"/>
              <a:gd name="T36" fmla="*/ 2544 w 4896"/>
              <a:gd name="T37" fmla="*/ 4724 h 4892"/>
              <a:gd name="T38" fmla="*/ 2577 w 4896"/>
              <a:gd name="T39" fmla="*/ 4892 h 4892"/>
              <a:gd name="T40" fmla="*/ 4335 w 4896"/>
              <a:gd name="T41" fmla="*/ 3810 h 4892"/>
              <a:gd name="T42" fmla="*/ 4184 w 4896"/>
              <a:gd name="T43" fmla="*/ 4772 h 4892"/>
              <a:gd name="T44" fmla="*/ 4874 w 4896"/>
              <a:gd name="T45" fmla="*/ 4454 h 4892"/>
              <a:gd name="T46" fmla="*/ 4335 w 4896"/>
              <a:gd name="T47" fmla="*/ 3810 h 4892"/>
              <a:gd name="T48" fmla="*/ 4276 w 4896"/>
              <a:gd name="T49" fmla="*/ 783 h 4892"/>
              <a:gd name="T50" fmla="*/ 4414 w 4896"/>
              <a:gd name="T51" fmla="*/ 268 h 4892"/>
              <a:gd name="T52" fmla="*/ 4820 w 4896"/>
              <a:gd name="T53" fmla="*/ 668 h 4892"/>
              <a:gd name="T54" fmla="*/ 4276 w 4896"/>
              <a:gd name="T55" fmla="*/ 783 h 4892"/>
              <a:gd name="T56" fmla="*/ 3287 w 4896"/>
              <a:gd name="T57" fmla="*/ 654 h 4892"/>
              <a:gd name="T58" fmla="*/ 3298 w 4896"/>
              <a:gd name="T59" fmla="*/ 1060 h 4892"/>
              <a:gd name="T60" fmla="*/ 3869 w 4896"/>
              <a:gd name="T61" fmla="*/ 1212 h 4892"/>
              <a:gd name="T62" fmla="*/ 3287 w 4896"/>
              <a:gd name="T63" fmla="*/ 654 h 4892"/>
              <a:gd name="T64" fmla="*/ 3277 w 4896"/>
              <a:gd name="T65" fmla="*/ 3326 h 4892"/>
              <a:gd name="T66" fmla="*/ 3755 w 4896"/>
              <a:gd name="T67" fmla="*/ 4354 h 4892"/>
              <a:gd name="T68" fmla="*/ 4015 w 4896"/>
              <a:gd name="T69" fmla="*/ 2627 h 4892"/>
              <a:gd name="T70" fmla="*/ 3277 w 4896"/>
              <a:gd name="T71" fmla="*/ 3326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96" h="4892">
                <a:moveTo>
                  <a:pt x="0" y="0"/>
                </a:moveTo>
                <a:lnTo>
                  <a:pt x="3075" y="0"/>
                </a:lnTo>
                <a:lnTo>
                  <a:pt x="2961" y="65"/>
                </a:lnTo>
                <a:lnTo>
                  <a:pt x="3134" y="1246"/>
                </a:lnTo>
                <a:lnTo>
                  <a:pt x="4896" y="1715"/>
                </a:lnTo>
                <a:lnTo>
                  <a:pt x="2960" y="3241"/>
                </a:lnTo>
                <a:lnTo>
                  <a:pt x="3533" y="4432"/>
                </a:lnTo>
                <a:lnTo>
                  <a:pt x="2401" y="4540"/>
                </a:lnTo>
                <a:lnTo>
                  <a:pt x="2104" y="4892"/>
                </a:lnTo>
                <a:lnTo>
                  <a:pt x="0" y="4892"/>
                </a:lnTo>
                <a:lnTo>
                  <a:pt x="0" y="0"/>
                </a:lnTo>
                <a:close/>
                <a:moveTo>
                  <a:pt x="3516" y="0"/>
                </a:moveTo>
                <a:lnTo>
                  <a:pt x="4167" y="0"/>
                </a:lnTo>
                <a:lnTo>
                  <a:pt x="4043" y="461"/>
                </a:lnTo>
                <a:lnTo>
                  <a:pt x="3261" y="145"/>
                </a:lnTo>
                <a:lnTo>
                  <a:pt x="3516" y="0"/>
                </a:lnTo>
                <a:close/>
                <a:moveTo>
                  <a:pt x="2577" y="4892"/>
                </a:moveTo>
                <a:lnTo>
                  <a:pt x="2405" y="4892"/>
                </a:lnTo>
                <a:lnTo>
                  <a:pt x="2544" y="4724"/>
                </a:lnTo>
                <a:lnTo>
                  <a:pt x="2577" y="4892"/>
                </a:lnTo>
                <a:close/>
                <a:moveTo>
                  <a:pt x="4335" y="3810"/>
                </a:moveTo>
                <a:lnTo>
                  <a:pt x="4184" y="4772"/>
                </a:lnTo>
                <a:lnTo>
                  <a:pt x="4874" y="4454"/>
                </a:lnTo>
                <a:lnTo>
                  <a:pt x="4335" y="3810"/>
                </a:lnTo>
                <a:close/>
                <a:moveTo>
                  <a:pt x="4276" y="783"/>
                </a:moveTo>
                <a:lnTo>
                  <a:pt x="4414" y="268"/>
                </a:lnTo>
                <a:lnTo>
                  <a:pt x="4820" y="668"/>
                </a:lnTo>
                <a:lnTo>
                  <a:pt x="4276" y="783"/>
                </a:lnTo>
                <a:close/>
                <a:moveTo>
                  <a:pt x="3287" y="654"/>
                </a:moveTo>
                <a:lnTo>
                  <a:pt x="3298" y="1060"/>
                </a:lnTo>
                <a:lnTo>
                  <a:pt x="3869" y="1212"/>
                </a:lnTo>
                <a:lnTo>
                  <a:pt x="3287" y="654"/>
                </a:lnTo>
                <a:close/>
                <a:moveTo>
                  <a:pt x="3277" y="3326"/>
                </a:moveTo>
                <a:lnTo>
                  <a:pt x="3755" y="4354"/>
                </a:lnTo>
                <a:lnTo>
                  <a:pt x="4015" y="2627"/>
                </a:lnTo>
                <a:lnTo>
                  <a:pt x="3277" y="332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28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2192000" cy="4118726"/>
          </a:xfrm>
          <a:custGeom>
            <a:avLst/>
            <a:gdLst>
              <a:gd name="T0" fmla="*/ 942 w 8706"/>
              <a:gd name="T1" fmla="*/ 60 h 2937"/>
              <a:gd name="T2" fmla="*/ 1275 w 8706"/>
              <a:gd name="T3" fmla="*/ 157 h 2937"/>
              <a:gd name="T4" fmla="*/ 1610 w 8706"/>
              <a:gd name="T5" fmla="*/ 254 h 2937"/>
              <a:gd name="T6" fmla="*/ 2234 w 8706"/>
              <a:gd name="T7" fmla="*/ 427 h 2937"/>
              <a:gd name="T8" fmla="*/ 3296 w 8706"/>
              <a:gd name="T9" fmla="*/ 707 h 2937"/>
              <a:gd name="T10" fmla="*/ 4365 w 8706"/>
              <a:gd name="T11" fmla="*/ 965 h 2937"/>
              <a:gd name="T12" fmla="*/ 5440 w 8706"/>
              <a:gd name="T13" fmla="*/ 1205 h 2937"/>
              <a:gd name="T14" fmla="*/ 6522 w 8706"/>
              <a:gd name="T15" fmla="*/ 1423 h 2937"/>
              <a:gd name="T16" fmla="*/ 7611 w 8706"/>
              <a:gd name="T17" fmla="*/ 1623 h 2937"/>
              <a:gd name="T18" fmla="*/ 8706 w 8706"/>
              <a:gd name="T19" fmla="*/ 1803 h 2937"/>
              <a:gd name="T20" fmla="*/ 8343 w 8706"/>
              <a:gd name="T21" fmla="*/ 2345 h 2937"/>
              <a:gd name="T22" fmla="*/ 7891 w 8706"/>
              <a:gd name="T23" fmla="*/ 2287 h 2937"/>
              <a:gd name="T24" fmla="*/ 7445 w 8706"/>
              <a:gd name="T25" fmla="*/ 2226 h 2937"/>
              <a:gd name="T26" fmla="*/ 6916 w 8706"/>
              <a:gd name="T27" fmla="*/ 2152 h 2937"/>
              <a:gd name="T28" fmla="*/ 6327 w 8706"/>
              <a:gd name="T29" fmla="*/ 2066 h 2937"/>
              <a:gd name="T30" fmla="*/ 5734 w 8706"/>
              <a:gd name="T31" fmla="*/ 1976 h 2937"/>
              <a:gd name="T32" fmla="*/ 4699 w 8706"/>
              <a:gd name="T33" fmla="*/ 1810 h 2937"/>
              <a:gd name="T34" fmla="*/ 3012 w 8706"/>
              <a:gd name="T35" fmla="*/ 1517 h 2937"/>
              <a:gd name="T36" fmla="*/ 1335 w 8706"/>
              <a:gd name="T37" fmla="*/ 1197 h 2937"/>
              <a:gd name="T38" fmla="*/ 0 w 8706"/>
              <a:gd name="T39" fmla="*/ 0 h 2937"/>
              <a:gd name="T40" fmla="*/ 5990 w 8706"/>
              <a:gd name="T41" fmla="*/ 227 h 2937"/>
              <a:gd name="T42" fmla="*/ 7024 w 8706"/>
              <a:gd name="T43" fmla="*/ 577 h 2937"/>
              <a:gd name="T44" fmla="*/ 8071 w 8706"/>
              <a:gd name="T45" fmla="*/ 892 h 2937"/>
              <a:gd name="T46" fmla="*/ 8681 w 8706"/>
              <a:gd name="T47" fmla="*/ 1775 h 2937"/>
              <a:gd name="T48" fmla="*/ 8554 w 8706"/>
              <a:gd name="T49" fmla="*/ 1753 h 2937"/>
              <a:gd name="T50" fmla="*/ 8318 w 8706"/>
              <a:gd name="T51" fmla="*/ 1710 h 2937"/>
              <a:gd name="T52" fmla="*/ 8017 w 8706"/>
              <a:gd name="T53" fmla="*/ 1654 h 2937"/>
              <a:gd name="T54" fmla="*/ 7724 w 8706"/>
              <a:gd name="T55" fmla="*/ 1598 h 2937"/>
              <a:gd name="T56" fmla="*/ 6944 w 8706"/>
              <a:gd name="T57" fmla="*/ 1442 h 2937"/>
              <a:gd name="T58" fmla="*/ 5431 w 8706"/>
              <a:gd name="T59" fmla="*/ 1112 h 2937"/>
              <a:gd name="T60" fmla="*/ 3931 w 8706"/>
              <a:gd name="T61" fmla="*/ 745 h 2937"/>
              <a:gd name="T62" fmla="*/ 2695 w 8706"/>
              <a:gd name="T63" fmla="*/ 414 h 2937"/>
              <a:gd name="T64" fmla="*/ 2455 w 8706"/>
              <a:gd name="T65" fmla="*/ 352 h 2937"/>
              <a:gd name="T66" fmla="*/ 2203 w 8706"/>
              <a:gd name="T67" fmla="*/ 284 h 2937"/>
              <a:gd name="T68" fmla="*/ 1967 w 8706"/>
              <a:gd name="T69" fmla="*/ 217 h 2937"/>
              <a:gd name="T70" fmla="*/ 1545 w 8706"/>
              <a:gd name="T71" fmla="*/ 84 h 2937"/>
              <a:gd name="T72" fmla="*/ 8706 w 8706"/>
              <a:gd name="T73" fmla="*/ 0 h 2937"/>
              <a:gd name="T74" fmla="*/ 8390 w 8706"/>
              <a:gd name="T75" fmla="*/ 923 h 2937"/>
              <a:gd name="T76" fmla="*/ 7936 w 8706"/>
              <a:gd name="T77" fmla="*/ 780 h 2937"/>
              <a:gd name="T78" fmla="*/ 7233 w 8706"/>
              <a:gd name="T79" fmla="*/ 539 h 2937"/>
              <a:gd name="T80" fmla="*/ 6538 w 8706"/>
              <a:gd name="T81" fmla="*/ 278 h 2937"/>
              <a:gd name="T82" fmla="*/ 5851 w 8706"/>
              <a:gd name="T83" fmla="*/ 0 h 2937"/>
              <a:gd name="T84" fmla="*/ 8249 w 8706"/>
              <a:gd name="T85" fmla="*/ 2897 h 2937"/>
              <a:gd name="T86" fmla="*/ 7492 w 8706"/>
              <a:gd name="T87" fmla="*/ 2826 h 2937"/>
              <a:gd name="T88" fmla="*/ 6741 w 8706"/>
              <a:gd name="T89" fmla="*/ 2752 h 2937"/>
              <a:gd name="T90" fmla="*/ 5975 w 8706"/>
              <a:gd name="T91" fmla="*/ 2675 h 2937"/>
              <a:gd name="T92" fmla="*/ 5173 w 8706"/>
              <a:gd name="T93" fmla="*/ 2590 h 2937"/>
              <a:gd name="T94" fmla="*/ 4360 w 8706"/>
              <a:gd name="T95" fmla="*/ 2499 h 2937"/>
              <a:gd name="T96" fmla="*/ 3469 w 8706"/>
              <a:gd name="T97" fmla="*/ 2396 h 2937"/>
              <a:gd name="T98" fmla="*/ 2310 w 8706"/>
              <a:gd name="T99" fmla="*/ 2254 h 2937"/>
              <a:gd name="T100" fmla="*/ 1154 w 8706"/>
              <a:gd name="T101" fmla="*/ 2106 h 2937"/>
              <a:gd name="T102" fmla="*/ 0 w 8706"/>
              <a:gd name="T103" fmla="*/ 1950 h 2937"/>
              <a:gd name="T104" fmla="*/ 1074 w 8706"/>
              <a:gd name="T105" fmla="*/ 1319 h 2937"/>
              <a:gd name="T106" fmla="*/ 2425 w 8706"/>
              <a:gd name="T107" fmla="*/ 1554 h 2937"/>
              <a:gd name="T108" fmla="*/ 3780 w 8706"/>
              <a:gd name="T109" fmla="*/ 1772 h 2937"/>
              <a:gd name="T110" fmla="*/ 5141 w 8706"/>
              <a:gd name="T111" fmla="*/ 1972 h 2937"/>
              <a:gd name="T112" fmla="*/ 6507 w 8706"/>
              <a:gd name="T113" fmla="*/ 2153 h 2937"/>
              <a:gd name="T114" fmla="*/ 7880 w 8706"/>
              <a:gd name="T115" fmla="*/ 23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06" h="2937">
                <a:moveTo>
                  <a:pt x="0" y="0"/>
                </a:moveTo>
                <a:lnTo>
                  <a:pt x="742" y="0"/>
                </a:lnTo>
                <a:lnTo>
                  <a:pt x="808" y="19"/>
                </a:lnTo>
                <a:lnTo>
                  <a:pt x="876" y="39"/>
                </a:lnTo>
                <a:lnTo>
                  <a:pt x="942" y="60"/>
                </a:lnTo>
                <a:lnTo>
                  <a:pt x="1008" y="79"/>
                </a:lnTo>
                <a:lnTo>
                  <a:pt x="1074" y="99"/>
                </a:lnTo>
                <a:lnTo>
                  <a:pt x="1142" y="119"/>
                </a:lnTo>
                <a:lnTo>
                  <a:pt x="1208" y="138"/>
                </a:lnTo>
                <a:lnTo>
                  <a:pt x="1275" y="157"/>
                </a:lnTo>
                <a:lnTo>
                  <a:pt x="1342" y="177"/>
                </a:lnTo>
                <a:lnTo>
                  <a:pt x="1409" y="196"/>
                </a:lnTo>
                <a:lnTo>
                  <a:pt x="1476" y="216"/>
                </a:lnTo>
                <a:lnTo>
                  <a:pt x="1543" y="235"/>
                </a:lnTo>
                <a:lnTo>
                  <a:pt x="1610" y="254"/>
                </a:lnTo>
                <a:lnTo>
                  <a:pt x="1677" y="273"/>
                </a:lnTo>
                <a:lnTo>
                  <a:pt x="1745" y="292"/>
                </a:lnTo>
                <a:lnTo>
                  <a:pt x="1812" y="311"/>
                </a:lnTo>
                <a:lnTo>
                  <a:pt x="2023" y="370"/>
                </a:lnTo>
                <a:lnTo>
                  <a:pt x="2234" y="427"/>
                </a:lnTo>
                <a:lnTo>
                  <a:pt x="2446" y="485"/>
                </a:lnTo>
                <a:lnTo>
                  <a:pt x="2658" y="542"/>
                </a:lnTo>
                <a:lnTo>
                  <a:pt x="2870" y="597"/>
                </a:lnTo>
                <a:lnTo>
                  <a:pt x="3083" y="652"/>
                </a:lnTo>
                <a:lnTo>
                  <a:pt x="3296" y="707"/>
                </a:lnTo>
                <a:lnTo>
                  <a:pt x="3509" y="759"/>
                </a:lnTo>
                <a:lnTo>
                  <a:pt x="3722" y="812"/>
                </a:lnTo>
                <a:lnTo>
                  <a:pt x="3936" y="864"/>
                </a:lnTo>
                <a:lnTo>
                  <a:pt x="4150" y="915"/>
                </a:lnTo>
                <a:lnTo>
                  <a:pt x="4365" y="965"/>
                </a:lnTo>
                <a:lnTo>
                  <a:pt x="4579" y="1014"/>
                </a:lnTo>
                <a:lnTo>
                  <a:pt x="4793" y="1063"/>
                </a:lnTo>
                <a:lnTo>
                  <a:pt x="5009" y="1110"/>
                </a:lnTo>
                <a:lnTo>
                  <a:pt x="5224" y="1158"/>
                </a:lnTo>
                <a:lnTo>
                  <a:pt x="5440" y="1205"/>
                </a:lnTo>
                <a:lnTo>
                  <a:pt x="5655" y="1249"/>
                </a:lnTo>
                <a:lnTo>
                  <a:pt x="5872" y="1294"/>
                </a:lnTo>
                <a:lnTo>
                  <a:pt x="6089" y="1338"/>
                </a:lnTo>
                <a:lnTo>
                  <a:pt x="6305" y="1381"/>
                </a:lnTo>
                <a:lnTo>
                  <a:pt x="6522" y="1423"/>
                </a:lnTo>
                <a:lnTo>
                  <a:pt x="6740" y="1465"/>
                </a:lnTo>
                <a:lnTo>
                  <a:pt x="6956" y="1505"/>
                </a:lnTo>
                <a:lnTo>
                  <a:pt x="7174" y="1546"/>
                </a:lnTo>
                <a:lnTo>
                  <a:pt x="7393" y="1585"/>
                </a:lnTo>
                <a:lnTo>
                  <a:pt x="7611" y="1623"/>
                </a:lnTo>
                <a:lnTo>
                  <a:pt x="7830" y="1661"/>
                </a:lnTo>
                <a:lnTo>
                  <a:pt x="8049" y="1698"/>
                </a:lnTo>
                <a:lnTo>
                  <a:pt x="8267" y="1734"/>
                </a:lnTo>
                <a:lnTo>
                  <a:pt x="8486" y="1769"/>
                </a:lnTo>
                <a:lnTo>
                  <a:pt x="8706" y="1803"/>
                </a:lnTo>
                <a:lnTo>
                  <a:pt x="8706" y="2391"/>
                </a:lnTo>
                <a:lnTo>
                  <a:pt x="8614" y="2380"/>
                </a:lnTo>
                <a:lnTo>
                  <a:pt x="8523" y="2369"/>
                </a:lnTo>
                <a:lnTo>
                  <a:pt x="8432" y="2357"/>
                </a:lnTo>
                <a:lnTo>
                  <a:pt x="8343" y="2345"/>
                </a:lnTo>
                <a:lnTo>
                  <a:pt x="8252" y="2334"/>
                </a:lnTo>
                <a:lnTo>
                  <a:pt x="8161" y="2322"/>
                </a:lnTo>
                <a:lnTo>
                  <a:pt x="8071" y="2310"/>
                </a:lnTo>
                <a:lnTo>
                  <a:pt x="7981" y="2298"/>
                </a:lnTo>
                <a:lnTo>
                  <a:pt x="7891" y="2287"/>
                </a:lnTo>
                <a:lnTo>
                  <a:pt x="7802" y="2274"/>
                </a:lnTo>
                <a:lnTo>
                  <a:pt x="7712" y="2262"/>
                </a:lnTo>
                <a:lnTo>
                  <a:pt x="7623" y="2251"/>
                </a:lnTo>
                <a:lnTo>
                  <a:pt x="7533" y="2239"/>
                </a:lnTo>
                <a:lnTo>
                  <a:pt x="7445" y="2226"/>
                </a:lnTo>
                <a:lnTo>
                  <a:pt x="7356" y="2214"/>
                </a:lnTo>
                <a:lnTo>
                  <a:pt x="7267" y="2202"/>
                </a:lnTo>
                <a:lnTo>
                  <a:pt x="7151" y="2185"/>
                </a:lnTo>
                <a:lnTo>
                  <a:pt x="7033" y="2169"/>
                </a:lnTo>
                <a:lnTo>
                  <a:pt x="6916" y="2152"/>
                </a:lnTo>
                <a:lnTo>
                  <a:pt x="6798" y="2135"/>
                </a:lnTo>
                <a:lnTo>
                  <a:pt x="6681" y="2119"/>
                </a:lnTo>
                <a:lnTo>
                  <a:pt x="6564" y="2101"/>
                </a:lnTo>
                <a:lnTo>
                  <a:pt x="6446" y="2084"/>
                </a:lnTo>
                <a:lnTo>
                  <a:pt x="6327" y="2066"/>
                </a:lnTo>
                <a:lnTo>
                  <a:pt x="6209" y="2048"/>
                </a:lnTo>
                <a:lnTo>
                  <a:pt x="6090" y="2030"/>
                </a:lnTo>
                <a:lnTo>
                  <a:pt x="5972" y="2012"/>
                </a:lnTo>
                <a:lnTo>
                  <a:pt x="5853" y="1994"/>
                </a:lnTo>
                <a:lnTo>
                  <a:pt x="5734" y="1976"/>
                </a:lnTo>
                <a:lnTo>
                  <a:pt x="5615" y="1957"/>
                </a:lnTo>
                <a:lnTo>
                  <a:pt x="5495" y="1939"/>
                </a:lnTo>
                <a:lnTo>
                  <a:pt x="5376" y="1920"/>
                </a:lnTo>
                <a:lnTo>
                  <a:pt x="5037" y="1865"/>
                </a:lnTo>
                <a:lnTo>
                  <a:pt x="4699" y="1810"/>
                </a:lnTo>
                <a:lnTo>
                  <a:pt x="4360" y="1754"/>
                </a:lnTo>
                <a:lnTo>
                  <a:pt x="4023" y="1697"/>
                </a:lnTo>
                <a:lnTo>
                  <a:pt x="3685" y="1637"/>
                </a:lnTo>
                <a:lnTo>
                  <a:pt x="3349" y="1578"/>
                </a:lnTo>
                <a:lnTo>
                  <a:pt x="3012" y="1517"/>
                </a:lnTo>
                <a:lnTo>
                  <a:pt x="2676" y="1456"/>
                </a:lnTo>
                <a:lnTo>
                  <a:pt x="2340" y="1393"/>
                </a:lnTo>
                <a:lnTo>
                  <a:pt x="2005" y="1328"/>
                </a:lnTo>
                <a:lnTo>
                  <a:pt x="1669" y="1263"/>
                </a:lnTo>
                <a:lnTo>
                  <a:pt x="1335" y="1197"/>
                </a:lnTo>
                <a:lnTo>
                  <a:pt x="1000" y="1129"/>
                </a:lnTo>
                <a:lnTo>
                  <a:pt x="667" y="1061"/>
                </a:lnTo>
                <a:lnTo>
                  <a:pt x="333" y="992"/>
                </a:lnTo>
                <a:lnTo>
                  <a:pt x="0" y="921"/>
                </a:lnTo>
                <a:lnTo>
                  <a:pt x="0" y="0"/>
                </a:lnTo>
                <a:close/>
                <a:moveTo>
                  <a:pt x="1293" y="0"/>
                </a:moveTo>
                <a:lnTo>
                  <a:pt x="5376" y="0"/>
                </a:lnTo>
                <a:lnTo>
                  <a:pt x="5580" y="76"/>
                </a:lnTo>
                <a:lnTo>
                  <a:pt x="5784" y="152"/>
                </a:lnTo>
                <a:lnTo>
                  <a:pt x="5990" y="227"/>
                </a:lnTo>
                <a:lnTo>
                  <a:pt x="6195" y="299"/>
                </a:lnTo>
                <a:lnTo>
                  <a:pt x="6402" y="370"/>
                </a:lnTo>
                <a:lnTo>
                  <a:pt x="6608" y="441"/>
                </a:lnTo>
                <a:lnTo>
                  <a:pt x="6816" y="509"/>
                </a:lnTo>
                <a:lnTo>
                  <a:pt x="7024" y="577"/>
                </a:lnTo>
                <a:lnTo>
                  <a:pt x="7233" y="643"/>
                </a:lnTo>
                <a:lnTo>
                  <a:pt x="7441" y="707"/>
                </a:lnTo>
                <a:lnTo>
                  <a:pt x="7651" y="770"/>
                </a:lnTo>
                <a:lnTo>
                  <a:pt x="7861" y="831"/>
                </a:lnTo>
                <a:lnTo>
                  <a:pt x="8071" y="892"/>
                </a:lnTo>
                <a:lnTo>
                  <a:pt x="8282" y="951"/>
                </a:lnTo>
                <a:lnTo>
                  <a:pt x="8494" y="1008"/>
                </a:lnTo>
                <a:lnTo>
                  <a:pt x="8706" y="1064"/>
                </a:lnTo>
                <a:lnTo>
                  <a:pt x="8706" y="1780"/>
                </a:lnTo>
                <a:lnTo>
                  <a:pt x="8681" y="1775"/>
                </a:lnTo>
                <a:lnTo>
                  <a:pt x="8656" y="1771"/>
                </a:lnTo>
                <a:lnTo>
                  <a:pt x="8630" y="1766"/>
                </a:lnTo>
                <a:lnTo>
                  <a:pt x="8605" y="1762"/>
                </a:lnTo>
                <a:lnTo>
                  <a:pt x="8580" y="1757"/>
                </a:lnTo>
                <a:lnTo>
                  <a:pt x="8554" y="1753"/>
                </a:lnTo>
                <a:lnTo>
                  <a:pt x="8529" y="1748"/>
                </a:lnTo>
                <a:lnTo>
                  <a:pt x="8503" y="1744"/>
                </a:lnTo>
                <a:lnTo>
                  <a:pt x="8441" y="1733"/>
                </a:lnTo>
                <a:lnTo>
                  <a:pt x="8380" y="1722"/>
                </a:lnTo>
                <a:lnTo>
                  <a:pt x="8318" y="1710"/>
                </a:lnTo>
                <a:lnTo>
                  <a:pt x="8257" y="1699"/>
                </a:lnTo>
                <a:lnTo>
                  <a:pt x="8197" y="1688"/>
                </a:lnTo>
                <a:lnTo>
                  <a:pt x="8136" y="1677"/>
                </a:lnTo>
                <a:lnTo>
                  <a:pt x="8077" y="1666"/>
                </a:lnTo>
                <a:lnTo>
                  <a:pt x="8017" y="1654"/>
                </a:lnTo>
                <a:lnTo>
                  <a:pt x="7958" y="1643"/>
                </a:lnTo>
                <a:lnTo>
                  <a:pt x="7898" y="1632"/>
                </a:lnTo>
                <a:lnTo>
                  <a:pt x="7840" y="1621"/>
                </a:lnTo>
                <a:lnTo>
                  <a:pt x="7783" y="1609"/>
                </a:lnTo>
                <a:lnTo>
                  <a:pt x="7724" y="1598"/>
                </a:lnTo>
                <a:lnTo>
                  <a:pt x="7667" y="1587"/>
                </a:lnTo>
                <a:lnTo>
                  <a:pt x="7610" y="1576"/>
                </a:lnTo>
                <a:lnTo>
                  <a:pt x="7554" y="1566"/>
                </a:lnTo>
                <a:lnTo>
                  <a:pt x="7248" y="1505"/>
                </a:lnTo>
                <a:lnTo>
                  <a:pt x="6944" y="1442"/>
                </a:lnTo>
                <a:lnTo>
                  <a:pt x="6641" y="1380"/>
                </a:lnTo>
                <a:lnTo>
                  <a:pt x="6338" y="1315"/>
                </a:lnTo>
                <a:lnTo>
                  <a:pt x="6035" y="1248"/>
                </a:lnTo>
                <a:lnTo>
                  <a:pt x="5733" y="1181"/>
                </a:lnTo>
                <a:lnTo>
                  <a:pt x="5431" y="1112"/>
                </a:lnTo>
                <a:lnTo>
                  <a:pt x="5130" y="1041"/>
                </a:lnTo>
                <a:lnTo>
                  <a:pt x="4829" y="969"/>
                </a:lnTo>
                <a:lnTo>
                  <a:pt x="4530" y="895"/>
                </a:lnTo>
                <a:lnTo>
                  <a:pt x="4231" y="821"/>
                </a:lnTo>
                <a:lnTo>
                  <a:pt x="3931" y="745"/>
                </a:lnTo>
                <a:lnTo>
                  <a:pt x="3634" y="666"/>
                </a:lnTo>
                <a:lnTo>
                  <a:pt x="3335" y="588"/>
                </a:lnTo>
                <a:lnTo>
                  <a:pt x="3039" y="507"/>
                </a:lnTo>
                <a:lnTo>
                  <a:pt x="2741" y="425"/>
                </a:lnTo>
                <a:lnTo>
                  <a:pt x="2695" y="414"/>
                </a:lnTo>
                <a:lnTo>
                  <a:pt x="2648" y="402"/>
                </a:lnTo>
                <a:lnTo>
                  <a:pt x="2601" y="390"/>
                </a:lnTo>
                <a:lnTo>
                  <a:pt x="2553" y="378"/>
                </a:lnTo>
                <a:lnTo>
                  <a:pt x="2505" y="366"/>
                </a:lnTo>
                <a:lnTo>
                  <a:pt x="2455" y="352"/>
                </a:lnTo>
                <a:lnTo>
                  <a:pt x="2405" y="339"/>
                </a:lnTo>
                <a:lnTo>
                  <a:pt x="2354" y="325"/>
                </a:lnTo>
                <a:lnTo>
                  <a:pt x="2302" y="312"/>
                </a:lnTo>
                <a:lnTo>
                  <a:pt x="2252" y="297"/>
                </a:lnTo>
                <a:lnTo>
                  <a:pt x="2203" y="284"/>
                </a:lnTo>
                <a:lnTo>
                  <a:pt x="2153" y="270"/>
                </a:lnTo>
                <a:lnTo>
                  <a:pt x="2106" y="257"/>
                </a:lnTo>
                <a:lnTo>
                  <a:pt x="2059" y="244"/>
                </a:lnTo>
                <a:lnTo>
                  <a:pt x="2013" y="230"/>
                </a:lnTo>
                <a:lnTo>
                  <a:pt x="1967" y="217"/>
                </a:lnTo>
                <a:lnTo>
                  <a:pt x="1883" y="191"/>
                </a:lnTo>
                <a:lnTo>
                  <a:pt x="1797" y="165"/>
                </a:lnTo>
                <a:lnTo>
                  <a:pt x="1713" y="138"/>
                </a:lnTo>
                <a:lnTo>
                  <a:pt x="1629" y="112"/>
                </a:lnTo>
                <a:lnTo>
                  <a:pt x="1545" y="84"/>
                </a:lnTo>
                <a:lnTo>
                  <a:pt x="1461" y="56"/>
                </a:lnTo>
                <a:lnTo>
                  <a:pt x="1376" y="28"/>
                </a:lnTo>
                <a:lnTo>
                  <a:pt x="1293" y="0"/>
                </a:lnTo>
                <a:close/>
                <a:moveTo>
                  <a:pt x="5851" y="0"/>
                </a:moveTo>
                <a:lnTo>
                  <a:pt x="8706" y="0"/>
                </a:lnTo>
                <a:lnTo>
                  <a:pt x="8706" y="1017"/>
                </a:lnTo>
                <a:lnTo>
                  <a:pt x="8627" y="994"/>
                </a:lnTo>
                <a:lnTo>
                  <a:pt x="8548" y="970"/>
                </a:lnTo>
                <a:lnTo>
                  <a:pt x="8468" y="947"/>
                </a:lnTo>
                <a:lnTo>
                  <a:pt x="8390" y="923"/>
                </a:lnTo>
                <a:lnTo>
                  <a:pt x="8311" y="898"/>
                </a:lnTo>
                <a:lnTo>
                  <a:pt x="8234" y="874"/>
                </a:lnTo>
                <a:lnTo>
                  <a:pt x="8155" y="850"/>
                </a:lnTo>
                <a:lnTo>
                  <a:pt x="8078" y="824"/>
                </a:lnTo>
                <a:lnTo>
                  <a:pt x="7936" y="780"/>
                </a:lnTo>
                <a:lnTo>
                  <a:pt x="7795" y="733"/>
                </a:lnTo>
                <a:lnTo>
                  <a:pt x="7655" y="685"/>
                </a:lnTo>
                <a:lnTo>
                  <a:pt x="7513" y="637"/>
                </a:lnTo>
                <a:lnTo>
                  <a:pt x="7373" y="588"/>
                </a:lnTo>
                <a:lnTo>
                  <a:pt x="7233" y="539"/>
                </a:lnTo>
                <a:lnTo>
                  <a:pt x="7093" y="488"/>
                </a:lnTo>
                <a:lnTo>
                  <a:pt x="6954" y="436"/>
                </a:lnTo>
                <a:lnTo>
                  <a:pt x="6815" y="385"/>
                </a:lnTo>
                <a:lnTo>
                  <a:pt x="6676" y="332"/>
                </a:lnTo>
                <a:lnTo>
                  <a:pt x="6538" y="278"/>
                </a:lnTo>
                <a:lnTo>
                  <a:pt x="6400" y="225"/>
                </a:lnTo>
                <a:lnTo>
                  <a:pt x="6263" y="170"/>
                </a:lnTo>
                <a:lnTo>
                  <a:pt x="6125" y="114"/>
                </a:lnTo>
                <a:lnTo>
                  <a:pt x="5988" y="57"/>
                </a:lnTo>
                <a:lnTo>
                  <a:pt x="5851" y="0"/>
                </a:lnTo>
                <a:close/>
                <a:moveTo>
                  <a:pt x="8706" y="2405"/>
                </a:moveTo>
                <a:lnTo>
                  <a:pt x="8706" y="2937"/>
                </a:lnTo>
                <a:lnTo>
                  <a:pt x="8554" y="2924"/>
                </a:lnTo>
                <a:lnTo>
                  <a:pt x="8401" y="2910"/>
                </a:lnTo>
                <a:lnTo>
                  <a:pt x="8249" y="2897"/>
                </a:lnTo>
                <a:lnTo>
                  <a:pt x="8098" y="2882"/>
                </a:lnTo>
                <a:lnTo>
                  <a:pt x="7945" y="2869"/>
                </a:lnTo>
                <a:lnTo>
                  <a:pt x="7795" y="2854"/>
                </a:lnTo>
                <a:lnTo>
                  <a:pt x="7643" y="2841"/>
                </a:lnTo>
                <a:lnTo>
                  <a:pt x="7492" y="2826"/>
                </a:lnTo>
                <a:lnTo>
                  <a:pt x="7341" y="2812"/>
                </a:lnTo>
                <a:lnTo>
                  <a:pt x="7191" y="2797"/>
                </a:lnTo>
                <a:lnTo>
                  <a:pt x="7041" y="2782"/>
                </a:lnTo>
                <a:lnTo>
                  <a:pt x="6890" y="2768"/>
                </a:lnTo>
                <a:lnTo>
                  <a:pt x="6741" y="2752"/>
                </a:lnTo>
                <a:lnTo>
                  <a:pt x="6592" y="2738"/>
                </a:lnTo>
                <a:lnTo>
                  <a:pt x="6441" y="2723"/>
                </a:lnTo>
                <a:lnTo>
                  <a:pt x="6293" y="2707"/>
                </a:lnTo>
                <a:lnTo>
                  <a:pt x="6134" y="2692"/>
                </a:lnTo>
                <a:lnTo>
                  <a:pt x="5975" y="2675"/>
                </a:lnTo>
                <a:lnTo>
                  <a:pt x="5816" y="2658"/>
                </a:lnTo>
                <a:lnTo>
                  <a:pt x="5655" y="2641"/>
                </a:lnTo>
                <a:lnTo>
                  <a:pt x="5495" y="2624"/>
                </a:lnTo>
                <a:lnTo>
                  <a:pt x="5334" y="2606"/>
                </a:lnTo>
                <a:lnTo>
                  <a:pt x="5173" y="2590"/>
                </a:lnTo>
                <a:lnTo>
                  <a:pt x="5011" y="2572"/>
                </a:lnTo>
                <a:lnTo>
                  <a:pt x="4849" y="2554"/>
                </a:lnTo>
                <a:lnTo>
                  <a:pt x="4687" y="2536"/>
                </a:lnTo>
                <a:lnTo>
                  <a:pt x="4524" y="2518"/>
                </a:lnTo>
                <a:lnTo>
                  <a:pt x="4360" y="2499"/>
                </a:lnTo>
                <a:lnTo>
                  <a:pt x="4196" y="2480"/>
                </a:lnTo>
                <a:lnTo>
                  <a:pt x="4031" y="2462"/>
                </a:lnTo>
                <a:lnTo>
                  <a:pt x="3866" y="2443"/>
                </a:lnTo>
                <a:lnTo>
                  <a:pt x="3701" y="2422"/>
                </a:lnTo>
                <a:lnTo>
                  <a:pt x="3469" y="2396"/>
                </a:lnTo>
                <a:lnTo>
                  <a:pt x="3238" y="2368"/>
                </a:lnTo>
                <a:lnTo>
                  <a:pt x="3005" y="2341"/>
                </a:lnTo>
                <a:lnTo>
                  <a:pt x="2774" y="2311"/>
                </a:lnTo>
                <a:lnTo>
                  <a:pt x="2542" y="2283"/>
                </a:lnTo>
                <a:lnTo>
                  <a:pt x="2310" y="2254"/>
                </a:lnTo>
                <a:lnTo>
                  <a:pt x="2079" y="2225"/>
                </a:lnTo>
                <a:lnTo>
                  <a:pt x="1848" y="2196"/>
                </a:lnTo>
                <a:lnTo>
                  <a:pt x="1617" y="2167"/>
                </a:lnTo>
                <a:lnTo>
                  <a:pt x="1385" y="2136"/>
                </a:lnTo>
                <a:lnTo>
                  <a:pt x="1154" y="2106"/>
                </a:lnTo>
                <a:lnTo>
                  <a:pt x="923" y="2076"/>
                </a:lnTo>
                <a:lnTo>
                  <a:pt x="692" y="2045"/>
                </a:lnTo>
                <a:lnTo>
                  <a:pt x="462" y="2013"/>
                </a:lnTo>
                <a:lnTo>
                  <a:pt x="230" y="1982"/>
                </a:lnTo>
                <a:lnTo>
                  <a:pt x="0" y="1950"/>
                </a:lnTo>
                <a:lnTo>
                  <a:pt x="0" y="1116"/>
                </a:lnTo>
                <a:lnTo>
                  <a:pt x="269" y="1168"/>
                </a:lnTo>
                <a:lnTo>
                  <a:pt x="537" y="1219"/>
                </a:lnTo>
                <a:lnTo>
                  <a:pt x="806" y="1269"/>
                </a:lnTo>
                <a:lnTo>
                  <a:pt x="1074" y="1319"/>
                </a:lnTo>
                <a:lnTo>
                  <a:pt x="1344" y="1367"/>
                </a:lnTo>
                <a:lnTo>
                  <a:pt x="1614" y="1415"/>
                </a:lnTo>
                <a:lnTo>
                  <a:pt x="1884" y="1463"/>
                </a:lnTo>
                <a:lnTo>
                  <a:pt x="2154" y="1509"/>
                </a:lnTo>
                <a:lnTo>
                  <a:pt x="2425" y="1554"/>
                </a:lnTo>
                <a:lnTo>
                  <a:pt x="2695" y="1599"/>
                </a:lnTo>
                <a:lnTo>
                  <a:pt x="2966" y="1644"/>
                </a:lnTo>
                <a:lnTo>
                  <a:pt x="3236" y="1688"/>
                </a:lnTo>
                <a:lnTo>
                  <a:pt x="3508" y="1731"/>
                </a:lnTo>
                <a:lnTo>
                  <a:pt x="3780" y="1772"/>
                </a:lnTo>
                <a:lnTo>
                  <a:pt x="4051" y="1814"/>
                </a:lnTo>
                <a:lnTo>
                  <a:pt x="4323" y="1855"/>
                </a:lnTo>
                <a:lnTo>
                  <a:pt x="4596" y="1894"/>
                </a:lnTo>
                <a:lnTo>
                  <a:pt x="4869" y="1934"/>
                </a:lnTo>
                <a:lnTo>
                  <a:pt x="5141" y="1972"/>
                </a:lnTo>
                <a:lnTo>
                  <a:pt x="5414" y="2010"/>
                </a:lnTo>
                <a:lnTo>
                  <a:pt x="5687" y="2047"/>
                </a:lnTo>
                <a:lnTo>
                  <a:pt x="5961" y="2083"/>
                </a:lnTo>
                <a:lnTo>
                  <a:pt x="6233" y="2119"/>
                </a:lnTo>
                <a:lnTo>
                  <a:pt x="6507" y="2153"/>
                </a:lnTo>
                <a:lnTo>
                  <a:pt x="6781" y="2187"/>
                </a:lnTo>
                <a:lnTo>
                  <a:pt x="7056" y="2221"/>
                </a:lnTo>
                <a:lnTo>
                  <a:pt x="7330" y="2253"/>
                </a:lnTo>
                <a:lnTo>
                  <a:pt x="7605" y="2285"/>
                </a:lnTo>
                <a:lnTo>
                  <a:pt x="7880" y="2316"/>
                </a:lnTo>
                <a:lnTo>
                  <a:pt x="8155" y="2346"/>
                </a:lnTo>
                <a:lnTo>
                  <a:pt x="8430" y="2376"/>
                </a:lnTo>
                <a:lnTo>
                  <a:pt x="8706" y="240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1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608415"/>
            <a:ext cx="12192000" cy="6249585"/>
          </a:xfrm>
          <a:custGeom>
            <a:avLst/>
            <a:gdLst>
              <a:gd name="T0" fmla="*/ 8195 w 8706"/>
              <a:gd name="T1" fmla="*/ 882 h 4458"/>
              <a:gd name="T2" fmla="*/ 7177 w 8706"/>
              <a:gd name="T3" fmla="*/ 1328 h 4458"/>
              <a:gd name="T4" fmla="*/ 6164 w 8706"/>
              <a:gd name="T5" fmla="*/ 1784 h 4458"/>
              <a:gd name="T6" fmla="*/ 5158 w 8706"/>
              <a:gd name="T7" fmla="*/ 2250 h 4458"/>
              <a:gd name="T8" fmla="*/ 4157 w 8706"/>
              <a:gd name="T9" fmla="*/ 2724 h 4458"/>
              <a:gd name="T10" fmla="*/ 3164 w 8706"/>
              <a:gd name="T11" fmla="*/ 3209 h 4458"/>
              <a:gd name="T12" fmla="*/ 2176 w 8706"/>
              <a:gd name="T13" fmla="*/ 3702 h 4458"/>
              <a:gd name="T14" fmla="*/ 1195 w 8706"/>
              <a:gd name="T15" fmla="*/ 4203 h 4458"/>
              <a:gd name="T16" fmla="*/ 0 w 8706"/>
              <a:gd name="T17" fmla="*/ 3758 h 4458"/>
              <a:gd name="T18" fmla="*/ 1074 w 8706"/>
              <a:gd name="T19" fmla="*/ 3268 h 4458"/>
              <a:gd name="T20" fmla="*/ 2151 w 8706"/>
              <a:gd name="T21" fmla="*/ 2784 h 4458"/>
              <a:gd name="T22" fmla="*/ 3234 w 8706"/>
              <a:gd name="T23" fmla="*/ 2305 h 4458"/>
              <a:gd name="T24" fmla="*/ 4319 w 8706"/>
              <a:gd name="T25" fmla="*/ 1833 h 4458"/>
              <a:gd name="T26" fmla="*/ 4995 w 8706"/>
              <a:gd name="T27" fmla="*/ 1542 h 4458"/>
              <a:gd name="T28" fmla="*/ 5669 w 8706"/>
              <a:gd name="T29" fmla="*/ 1255 h 4458"/>
              <a:gd name="T30" fmla="*/ 6342 w 8706"/>
              <a:gd name="T31" fmla="*/ 972 h 4458"/>
              <a:gd name="T32" fmla="*/ 7014 w 8706"/>
              <a:gd name="T33" fmla="*/ 692 h 4458"/>
              <a:gd name="T34" fmla="*/ 7431 w 8706"/>
              <a:gd name="T35" fmla="*/ 519 h 4458"/>
              <a:gd name="T36" fmla="*/ 7853 w 8706"/>
              <a:gd name="T37" fmla="*/ 347 h 4458"/>
              <a:gd name="T38" fmla="*/ 8277 w 8706"/>
              <a:gd name="T39" fmla="*/ 173 h 4458"/>
              <a:gd name="T40" fmla="*/ 8706 w 8706"/>
              <a:gd name="T41" fmla="*/ 0 h 4458"/>
              <a:gd name="T42" fmla="*/ 8022 w 8706"/>
              <a:gd name="T43" fmla="*/ 1819 h 4458"/>
              <a:gd name="T44" fmla="*/ 6667 w 8706"/>
              <a:gd name="T45" fmla="*/ 2537 h 4458"/>
              <a:gd name="T46" fmla="*/ 5334 w 8706"/>
              <a:gd name="T47" fmla="*/ 3284 h 4458"/>
              <a:gd name="T48" fmla="*/ 4022 w 8706"/>
              <a:gd name="T49" fmla="*/ 4060 h 4458"/>
              <a:gd name="T50" fmla="*/ 1472 w 8706"/>
              <a:gd name="T51" fmla="*/ 4287 h 4458"/>
              <a:gd name="T52" fmla="*/ 2741 w 8706"/>
              <a:gd name="T53" fmla="*/ 3612 h 4458"/>
              <a:gd name="T54" fmla="*/ 4019 w 8706"/>
              <a:gd name="T55" fmla="*/ 2953 h 4458"/>
              <a:gd name="T56" fmla="*/ 5308 w 8706"/>
              <a:gd name="T57" fmla="*/ 2308 h 4458"/>
              <a:gd name="T58" fmla="*/ 6400 w 8706"/>
              <a:gd name="T59" fmla="*/ 1778 h 4458"/>
              <a:gd name="T60" fmla="*/ 6878 w 8706"/>
              <a:gd name="T61" fmla="*/ 1550 h 4458"/>
              <a:gd name="T62" fmla="*/ 7363 w 8706"/>
              <a:gd name="T63" fmla="*/ 1322 h 4458"/>
              <a:gd name="T64" fmla="*/ 7853 w 8706"/>
              <a:gd name="T65" fmla="*/ 1094 h 4458"/>
              <a:gd name="T66" fmla="*/ 8285 w 8706"/>
              <a:gd name="T67" fmla="*/ 895 h 4458"/>
              <a:gd name="T68" fmla="*/ 8526 w 8706"/>
              <a:gd name="T69" fmla="*/ 785 h 4458"/>
              <a:gd name="T70" fmla="*/ 8706 w 8706"/>
              <a:gd name="T71" fmla="*/ 1532 h 4458"/>
              <a:gd name="T72" fmla="*/ 8270 w 8706"/>
              <a:gd name="T73" fmla="*/ 2899 h 4458"/>
              <a:gd name="T74" fmla="*/ 7697 w 8706"/>
              <a:gd name="T75" fmla="*/ 3307 h 4458"/>
              <a:gd name="T76" fmla="*/ 7131 w 8706"/>
              <a:gd name="T77" fmla="*/ 3725 h 4458"/>
              <a:gd name="T78" fmla="*/ 6575 w 8706"/>
              <a:gd name="T79" fmla="*/ 4154 h 4458"/>
              <a:gd name="T80" fmla="*/ 6345 w 8706"/>
              <a:gd name="T81" fmla="*/ 4337 h 4458"/>
              <a:gd name="T82" fmla="*/ 6224 w 8706"/>
              <a:gd name="T83" fmla="*/ 4434 h 4458"/>
              <a:gd name="T84" fmla="*/ 3718 w 8706"/>
              <a:gd name="T85" fmla="*/ 4417 h 4458"/>
              <a:gd name="T86" fmla="*/ 3858 w 8706"/>
              <a:gd name="T87" fmla="*/ 4334 h 4458"/>
              <a:gd name="T88" fmla="*/ 4220 w 8706"/>
              <a:gd name="T89" fmla="*/ 4109 h 4458"/>
              <a:gd name="T90" fmla="*/ 5392 w 8706"/>
              <a:gd name="T91" fmla="*/ 3394 h 4458"/>
              <a:gd name="T92" fmla="*/ 6582 w 8706"/>
              <a:gd name="T93" fmla="*/ 2697 h 4458"/>
              <a:gd name="T94" fmla="*/ 7790 w 8706"/>
              <a:gd name="T95" fmla="*/ 2023 h 4458"/>
              <a:gd name="T96" fmla="*/ 8706 w 8706"/>
              <a:gd name="T97" fmla="*/ 2735 h 4458"/>
              <a:gd name="T98" fmla="*/ 6841 w 8706"/>
              <a:gd name="T99" fmla="*/ 4232 h 4458"/>
              <a:gd name="T100" fmla="*/ 7361 w 8706"/>
              <a:gd name="T101" fmla="*/ 3789 h 4458"/>
              <a:gd name="T102" fmla="*/ 7892 w 8706"/>
              <a:gd name="T103" fmla="*/ 3359 h 4458"/>
              <a:gd name="T104" fmla="*/ 8432 w 8706"/>
              <a:gd name="T105" fmla="*/ 2941 h 4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706" h="4458">
                <a:moveTo>
                  <a:pt x="8706" y="0"/>
                </a:moveTo>
                <a:lnTo>
                  <a:pt x="8706" y="662"/>
                </a:lnTo>
                <a:lnTo>
                  <a:pt x="8450" y="771"/>
                </a:lnTo>
                <a:lnTo>
                  <a:pt x="8195" y="882"/>
                </a:lnTo>
                <a:lnTo>
                  <a:pt x="7940" y="993"/>
                </a:lnTo>
                <a:lnTo>
                  <a:pt x="7685" y="1104"/>
                </a:lnTo>
                <a:lnTo>
                  <a:pt x="7431" y="1216"/>
                </a:lnTo>
                <a:lnTo>
                  <a:pt x="7177" y="1328"/>
                </a:lnTo>
                <a:lnTo>
                  <a:pt x="6923" y="1441"/>
                </a:lnTo>
                <a:lnTo>
                  <a:pt x="6670" y="1556"/>
                </a:lnTo>
                <a:lnTo>
                  <a:pt x="6417" y="1669"/>
                </a:lnTo>
                <a:lnTo>
                  <a:pt x="6164" y="1784"/>
                </a:lnTo>
                <a:lnTo>
                  <a:pt x="5912" y="1900"/>
                </a:lnTo>
                <a:lnTo>
                  <a:pt x="5660" y="2015"/>
                </a:lnTo>
                <a:lnTo>
                  <a:pt x="5409" y="2132"/>
                </a:lnTo>
                <a:lnTo>
                  <a:pt x="5158" y="2250"/>
                </a:lnTo>
                <a:lnTo>
                  <a:pt x="4907" y="2367"/>
                </a:lnTo>
                <a:lnTo>
                  <a:pt x="4657" y="2486"/>
                </a:lnTo>
                <a:lnTo>
                  <a:pt x="4408" y="2605"/>
                </a:lnTo>
                <a:lnTo>
                  <a:pt x="4157" y="2724"/>
                </a:lnTo>
                <a:lnTo>
                  <a:pt x="3909" y="2844"/>
                </a:lnTo>
                <a:lnTo>
                  <a:pt x="3660" y="2965"/>
                </a:lnTo>
                <a:lnTo>
                  <a:pt x="3412" y="3086"/>
                </a:lnTo>
                <a:lnTo>
                  <a:pt x="3164" y="3209"/>
                </a:lnTo>
                <a:lnTo>
                  <a:pt x="2917" y="3331"/>
                </a:lnTo>
                <a:lnTo>
                  <a:pt x="2669" y="3454"/>
                </a:lnTo>
                <a:lnTo>
                  <a:pt x="2423" y="3577"/>
                </a:lnTo>
                <a:lnTo>
                  <a:pt x="2176" y="3702"/>
                </a:lnTo>
                <a:lnTo>
                  <a:pt x="1930" y="3826"/>
                </a:lnTo>
                <a:lnTo>
                  <a:pt x="1685" y="3951"/>
                </a:lnTo>
                <a:lnTo>
                  <a:pt x="1440" y="4078"/>
                </a:lnTo>
                <a:lnTo>
                  <a:pt x="1195" y="4203"/>
                </a:lnTo>
                <a:lnTo>
                  <a:pt x="950" y="4331"/>
                </a:lnTo>
                <a:lnTo>
                  <a:pt x="707" y="4458"/>
                </a:lnTo>
                <a:lnTo>
                  <a:pt x="0" y="4458"/>
                </a:lnTo>
                <a:lnTo>
                  <a:pt x="0" y="3758"/>
                </a:lnTo>
                <a:lnTo>
                  <a:pt x="268" y="3635"/>
                </a:lnTo>
                <a:lnTo>
                  <a:pt x="536" y="3512"/>
                </a:lnTo>
                <a:lnTo>
                  <a:pt x="806" y="3390"/>
                </a:lnTo>
                <a:lnTo>
                  <a:pt x="1074" y="3268"/>
                </a:lnTo>
                <a:lnTo>
                  <a:pt x="1343" y="3146"/>
                </a:lnTo>
                <a:lnTo>
                  <a:pt x="1613" y="3025"/>
                </a:lnTo>
                <a:lnTo>
                  <a:pt x="1882" y="2905"/>
                </a:lnTo>
                <a:lnTo>
                  <a:pt x="2151" y="2784"/>
                </a:lnTo>
                <a:lnTo>
                  <a:pt x="2422" y="2664"/>
                </a:lnTo>
                <a:lnTo>
                  <a:pt x="2693" y="2544"/>
                </a:lnTo>
                <a:lnTo>
                  <a:pt x="2962" y="2425"/>
                </a:lnTo>
                <a:lnTo>
                  <a:pt x="3234" y="2305"/>
                </a:lnTo>
                <a:lnTo>
                  <a:pt x="3504" y="2187"/>
                </a:lnTo>
                <a:lnTo>
                  <a:pt x="3776" y="2068"/>
                </a:lnTo>
                <a:lnTo>
                  <a:pt x="4047" y="1950"/>
                </a:lnTo>
                <a:lnTo>
                  <a:pt x="4319" y="1833"/>
                </a:lnTo>
                <a:lnTo>
                  <a:pt x="4487" y="1760"/>
                </a:lnTo>
                <a:lnTo>
                  <a:pt x="4657" y="1687"/>
                </a:lnTo>
                <a:lnTo>
                  <a:pt x="4825" y="1615"/>
                </a:lnTo>
                <a:lnTo>
                  <a:pt x="4995" y="1542"/>
                </a:lnTo>
                <a:lnTo>
                  <a:pt x="5163" y="1470"/>
                </a:lnTo>
                <a:lnTo>
                  <a:pt x="5332" y="1399"/>
                </a:lnTo>
                <a:lnTo>
                  <a:pt x="5501" y="1327"/>
                </a:lnTo>
                <a:lnTo>
                  <a:pt x="5669" y="1255"/>
                </a:lnTo>
                <a:lnTo>
                  <a:pt x="5838" y="1184"/>
                </a:lnTo>
                <a:lnTo>
                  <a:pt x="6006" y="1114"/>
                </a:lnTo>
                <a:lnTo>
                  <a:pt x="6175" y="1042"/>
                </a:lnTo>
                <a:lnTo>
                  <a:pt x="6342" y="972"/>
                </a:lnTo>
                <a:lnTo>
                  <a:pt x="6510" y="902"/>
                </a:lnTo>
                <a:lnTo>
                  <a:pt x="6679" y="831"/>
                </a:lnTo>
                <a:lnTo>
                  <a:pt x="6846" y="762"/>
                </a:lnTo>
                <a:lnTo>
                  <a:pt x="7014" y="692"/>
                </a:lnTo>
                <a:lnTo>
                  <a:pt x="7117" y="650"/>
                </a:lnTo>
                <a:lnTo>
                  <a:pt x="7222" y="606"/>
                </a:lnTo>
                <a:lnTo>
                  <a:pt x="7326" y="563"/>
                </a:lnTo>
                <a:lnTo>
                  <a:pt x="7431" y="519"/>
                </a:lnTo>
                <a:lnTo>
                  <a:pt x="7536" y="477"/>
                </a:lnTo>
                <a:lnTo>
                  <a:pt x="7642" y="433"/>
                </a:lnTo>
                <a:lnTo>
                  <a:pt x="7747" y="390"/>
                </a:lnTo>
                <a:lnTo>
                  <a:pt x="7853" y="347"/>
                </a:lnTo>
                <a:lnTo>
                  <a:pt x="7958" y="303"/>
                </a:lnTo>
                <a:lnTo>
                  <a:pt x="8065" y="260"/>
                </a:lnTo>
                <a:lnTo>
                  <a:pt x="8170" y="217"/>
                </a:lnTo>
                <a:lnTo>
                  <a:pt x="8277" y="173"/>
                </a:lnTo>
                <a:lnTo>
                  <a:pt x="8385" y="130"/>
                </a:lnTo>
                <a:lnTo>
                  <a:pt x="8491" y="87"/>
                </a:lnTo>
                <a:lnTo>
                  <a:pt x="8599" y="43"/>
                </a:lnTo>
                <a:lnTo>
                  <a:pt x="8706" y="0"/>
                </a:lnTo>
                <a:close/>
                <a:moveTo>
                  <a:pt x="8706" y="703"/>
                </a:moveTo>
                <a:lnTo>
                  <a:pt x="8706" y="1470"/>
                </a:lnTo>
                <a:lnTo>
                  <a:pt x="8363" y="1644"/>
                </a:lnTo>
                <a:lnTo>
                  <a:pt x="8022" y="1819"/>
                </a:lnTo>
                <a:lnTo>
                  <a:pt x="7681" y="1995"/>
                </a:lnTo>
                <a:lnTo>
                  <a:pt x="7342" y="2175"/>
                </a:lnTo>
                <a:lnTo>
                  <a:pt x="7004" y="2354"/>
                </a:lnTo>
                <a:lnTo>
                  <a:pt x="6667" y="2537"/>
                </a:lnTo>
                <a:lnTo>
                  <a:pt x="6333" y="2721"/>
                </a:lnTo>
                <a:lnTo>
                  <a:pt x="5998" y="2907"/>
                </a:lnTo>
                <a:lnTo>
                  <a:pt x="5666" y="3094"/>
                </a:lnTo>
                <a:lnTo>
                  <a:pt x="5334" y="3284"/>
                </a:lnTo>
                <a:lnTo>
                  <a:pt x="5004" y="3474"/>
                </a:lnTo>
                <a:lnTo>
                  <a:pt x="4675" y="3668"/>
                </a:lnTo>
                <a:lnTo>
                  <a:pt x="4348" y="3862"/>
                </a:lnTo>
                <a:lnTo>
                  <a:pt x="4022" y="4060"/>
                </a:lnTo>
                <a:lnTo>
                  <a:pt x="3697" y="4258"/>
                </a:lnTo>
                <a:lnTo>
                  <a:pt x="3374" y="4458"/>
                </a:lnTo>
                <a:lnTo>
                  <a:pt x="1157" y="4458"/>
                </a:lnTo>
                <a:lnTo>
                  <a:pt x="1472" y="4287"/>
                </a:lnTo>
                <a:lnTo>
                  <a:pt x="1789" y="4117"/>
                </a:lnTo>
                <a:lnTo>
                  <a:pt x="2105" y="3948"/>
                </a:lnTo>
                <a:lnTo>
                  <a:pt x="2423" y="3779"/>
                </a:lnTo>
                <a:lnTo>
                  <a:pt x="2741" y="3612"/>
                </a:lnTo>
                <a:lnTo>
                  <a:pt x="3060" y="3446"/>
                </a:lnTo>
                <a:lnTo>
                  <a:pt x="3379" y="3280"/>
                </a:lnTo>
                <a:lnTo>
                  <a:pt x="3699" y="3115"/>
                </a:lnTo>
                <a:lnTo>
                  <a:pt x="4019" y="2953"/>
                </a:lnTo>
                <a:lnTo>
                  <a:pt x="4341" y="2790"/>
                </a:lnTo>
                <a:lnTo>
                  <a:pt x="4663" y="2629"/>
                </a:lnTo>
                <a:lnTo>
                  <a:pt x="4986" y="2467"/>
                </a:lnTo>
                <a:lnTo>
                  <a:pt x="5308" y="2308"/>
                </a:lnTo>
                <a:lnTo>
                  <a:pt x="5632" y="2149"/>
                </a:lnTo>
                <a:lnTo>
                  <a:pt x="5957" y="1992"/>
                </a:lnTo>
                <a:lnTo>
                  <a:pt x="6281" y="1835"/>
                </a:lnTo>
                <a:lnTo>
                  <a:pt x="6400" y="1778"/>
                </a:lnTo>
                <a:lnTo>
                  <a:pt x="6519" y="1720"/>
                </a:lnTo>
                <a:lnTo>
                  <a:pt x="6638" y="1663"/>
                </a:lnTo>
                <a:lnTo>
                  <a:pt x="6758" y="1607"/>
                </a:lnTo>
                <a:lnTo>
                  <a:pt x="6878" y="1550"/>
                </a:lnTo>
                <a:lnTo>
                  <a:pt x="7000" y="1493"/>
                </a:lnTo>
                <a:lnTo>
                  <a:pt x="7120" y="1436"/>
                </a:lnTo>
                <a:lnTo>
                  <a:pt x="7241" y="1378"/>
                </a:lnTo>
                <a:lnTo>
                  <a:pt x="7363" y="1322"/>
                </a:lnTo>
                <a:lnTo>
                  <a:pt x="7484" y="1265"/>
                </a:lnTo>
                <a:lnTo>
                  <a:pt x="7607" y="1208"/>
                </a:lnTo>
                <a:lnTo>
                  <a:pt x="7730" y="1151"/>
                </a:lnTo>
                <a:lnTo>
                  <a:pt x="7853" y="1094"/>
                </a:lnTo>
                <a:lnTo>
                  <a:pt x="7976" y="1038"/>
                </a:lnTo>
                <a:lnTo>
                  <a:pt x="8101" y="980"/>
                </a:lnTo>
                <a:lnTo>
                  <a:pt x="8224" y="923"/>
                </a:lnTo>
                <a:lnTo>
                  <a:pt x="8285" y="895"/>
                </a:lnTo>
                <a:lnTo>
                  <a:pt x="8345" y="867"/>
                </a:lnTo>
                <a:lnTo>
                  <a:pt x="8406" y="840"/>
                </a:lnTo>
                <a:lnTo>
                  <a:pt x="8467" y="812"/>
                </a:lnTo>
                <a:lnTo>
                  <a:pt x="8526" y="785"/>
                </a:lnTo>
                <a:lnTo>
                  <a:pt x="8587" y="758"/>
                </a:lnTo>
                <a:lnTo>
                  <a:pt x="8646" y="730"/>
                </a:lnTo>
                <a:lnTo>
                  <a:pt x="8706" y="703"/>
                </a:lnTo>
                <a:close/>
                <a:moveTo>
                  <a:pt x="8706" y="1532"/>
                </a:moveTo>
                <a:lnTo>
                  <a:pt x="8706" y="2601"/>
                </a:lnTo>
                <a:lnTo>
                  <a:pt x="8560" y="2699"/>
                </a:lnTo>
                <a:lnTo>
                  <a:pt x="8415" y="2799"/>
                </a:lnTo>
                <a:lnTo>
                  <a:pt x="8270" y="2899"/>
                </a:lnTo>
                <a:lnTo>
                  <a:pt x="8125" y="3000"/>
                </a:lnTo>
                <a:lnTo>
                  <a:pt x="7982" y="3102"/>
                </a:lnTo>
                <a:lnTo>
                  <a:pt x="7839" y="3204"/>
                </a:lnTo>
                <a:lnTo>
                  <a:pt x="7697" y="3307"/>
                </a:lnTo>
                <a:lnTo>
                  <a:pt x="7554" y="3410"/>
                </a:lnTo>
                <a:lnTo>
                  <a:pt x="7413" y="3515"/>
                </a:lnTo>
                <a:lnTo>
                  <a:pt x="7271" y="3620"/>
                </a:lnTo>
                <a:lnTo>
                  <a:pt x="7131" y="3725"/>
                </a:lnTo>
                <a:lnTo>
                  <a:pt x="6992" y="3831"/>
                </a:lnTo>
                <a:lnTo>
                  <a:pt x="6851" y="3939"/>
                </a:lnTo>
                <a:lnTo>
                  <a:pt x="6713" y="4046"/>
                </a:lnTo>
                <a:lnTo>
                  <a:pt x="6575" y="4154"/>
                </a:lnTo>
                <a:lnTo>
                  <a:pt x="6437" y="4263"/>
                </a:lnTo>
                <a:lnTo>
                  <a:pt x="6407" y="4287"/>
                </a:lnTo>
                <a:lnTo>
                  <a:pt x="6375" y="4312"/>
                </a:lnTo>
                <a:lnTo>
                  <a:pt x="6345" y="4337"/>
                </a:lnTo>
                <a:lnTo>
                  <a:pt x="6315" y="4361"/>
                </a:lnTo>
                <a:lnTo>
                  <a:pt x="6285" y="4385"/>
                </a:lnTo>
                <a:lnTo>
                  <a:pt x="6254" y="4410"/>
                </a:lnTo>
                <a:lnTo>
                  <a:pt x="6224" y="4434"/>
                </a:lnTo>
                <a:lnTo>
                  <a:pt x="6194" y="4458"/>
                </a:lnTo>
                <a:lnTo>
                  <a:pt x="3651" y="4458"/>
                </a:lnTo>
                <a:lnTo>
                  <a:pt x="3685" y="4438"/>
                </a:lnTo>
                <a:lnTo>
                  <a:pt x="3718" y="4417"/>
                </a:lnTo>
                <a:lnTo>
                  <a:pt x="3752" y="4397"/>
                </a:lnTo>
                <a:lnTo>
                  <a:pt x="3787" y="4376"/>
                </a:lnTo>
                <a:lnTo>
                  <a:pt x="3822" y="4356"/>
                </a:lnTo>
                <a:lnTo>
                  <a:pt x="3858" y="4334"/>
                </a:lnTo>
                <a:lnTo>
                  <a:pt x="3894" y="4313"/>
                </a:lnTo>
                <a:lnTo>
                  <a:pt x="3930" y="4292"/>
                </a:lnTo>
                <a:lnTo>
                  <a:pt x="3930" y="4292"/>
                </a:lnTo>
                <a:lnTo>
                  <a:pt x="4220" y="4109"/>
                </a:lnTo>
                <a:lnTo>
                  <a:pt x="4511" y="3928"/>
                </a:lnTo>
                <a:lnTo>
                  <a:pt x="4804" y="3749"/>
                </a:lnTo>
                <a:lnTo>
                  <a:pt x="5097" y="3570"/>
                </a:lnTo>
                <a:lnTo>
                  <a:pt x="5392" y="3394"/>
                </a:lnTo>
                <a:lnTo>
                  <a:pt x="5688" y="3217"/>
                </a:lnTo>
                <a:lnTo>
                  <a:pt x="5985" y="3043"/>
                </a:lnTo>
                <a:lnTo>
                  <a:pt x="6283" y="2870"/>
                </a:lnTo>
                <a:lnTo>
                  <a:pt x="6582" y="2697"/>
                </a:lnTo>
                <a:lnTo>
                  <a:pt x="6883" y="2527"/>
                </a:lnTo>
                <a:lnTo>
                  <a:pt x="7184" y="2357"/>
                </a:lnTo>
                <a:lnTo>
                  <a:pt x="7486" y="2190"/>
                </a:lnTo>
                <a:lnTo>
                  <a:pt x="7790" y="2023"/>
                </a:lnTo>
                <a:lnTo>
                  <a:pt x="8094" y="1858"/>
                </a:lnTo>
                <a:lnTo>
                  <a:pt x="8399" y="1695"/>
                </a:lnTo>
                <a:lnTo>
                  <a:pt x="8706" y="1532"/>
                </a:lnTo>
                <a:close/>
                <a:moveTo>
                  <a:pt x="8706" y="2735"/>
                </a:moveTo>
                <a:lnTo>
                  <a:pt x="8706" y="4458"/>
                </a:lnTo>
                <a:lnTo>
                  <a:pt x="6584" y="4458"/>
                </a:lnTo>
                <a:lnTo>
                  <a:pt x="6712" y="4344"/>
                </a:lnTo>
                <a:lnTo>
                  <a:pt x="6841" y="4232"/>
                </a:lnTo>
                <a:lnTo>
                  <a:pt x="6969" y="4120"/>
                </a:lnTo>
                <a:lnTo>
                  <a:pt x="7099" y="4009"/>
                </a:lnTo>
                <a:lnTo>
                  <a:pt x="7230" y="3899"/>
                </a:lnTo>
                <a:lnTo>
                  <a:pt x="7361" y="3789"/>
                </a:lnTo>
                <a:lnTo>
                  <a:pt x="7492" y="3681"/>
                </a:lnTo>
                <a:lnTo>
                  <a:pt x="7625" y="3573"/>
                </a:lnTo>
                <a:lnTo>
                  <a:pt x="7758" y="3465"/>
                </a:lnTo>
                <a:lnTo>
                  <a:pt x="7892" y="3359"/>
                </a:lnTo>
                <a:lnTo>
                  <a:pt x="8026" y="3253"/>
                </a:lnTo>
                <a:lnTo>
                  <a:pt x="8160" y="3148"/>
                </a:lnTo>
                <a:lnTo>
                  <a:pt x="8296" y="3044"/>
                </a:lnTo>
                <a:lnTo>
                  <a:pt x="8432" y="2941"/>
                </a:lnTo>
                <a:lnTo>
                  <a:pt x="8569" y="2837"/>
                </a:lnTo>
                <a:lnTo>
                  <a:pt x="8706" y="273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4381882"/>
          </a:xfrm>
          <a:custGeom>
            <a:avLst/>
            <a:gdLst>
              <a:gd name="T0" fmla="*/ 0 w 23032"/>
              <a:gd name="T1" fmla="*/ 0 h 8279"/>
              <a:gd name="T2" fmla="*/ 7890 w 23032"/>
              <a:gd name="T3" fmla="*/ 0 h 8279"/>
              <a:gd name="T4" fmla="*/ 11516 w 23032"/>
              <a:gd name="T5" fmla="*/ 2115 h 8279"/>
              <a:gd name="T6" fmla="*/ 15143 w 23032"/>
              <a:gd name="T7" fmla="*/ 0 h 8279"/>
              <a:gd name="T8" fmla="*/ 23032 w 23032"/>
              <a:gd name="T9" fmla="*/ 0 h 8279"/>
              <a:gd name="T10" fmla="*/ 23032 w 23032"/>
              <a:gd name="T11" fmla="*/ 1562 h 8279"/>
              <a:gd name="T12" fmla="*/ 11697 w 23032"/>
              <a:gd name="T13" fmla="*/ 8174 h 8279"/>
              <a:gd name="T14" fmla="*/ 11516 w 23032"/>
              <a:gd name="T15" fmla="*/ 8279 h 8279"/>
              <a:gd name="T16" fmla="*/ 11336 w 23032"/>
              <a:gd name="T17" fmla="*/ 8174 h 8279"/>
              <a:gd name="T18" fmla="*/ 0 w 23032"/>
              <a:gd name="T19" fmla="*/ 1562 h 8279"/>
              <a:gd name="T20" fmla="*/ 0 w 23032"/>
              <a:gd name="T21" fmla="*/ 0 h 8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32" h="8279">
                <a:moveTo>
                  <a:pt x="0" y="0"/>
                </a:moveTo>
                <a:lnTo>
                  <a:pt x="7890" y="0"/>
                </a:lnTo>
                <a:lnTo>
                  <a:pt x="11516" y="2115"/>
                </a:lnTo>
                <a:lnTo>
                  <a:pt x="15143" y="0"/>
                </a:lnTo>
                <a:lnTo>
                  <a:pt x="23032" y="0"/>
                </a:lnTo>
                <a:lnTo>
                  <a:pt x="23032" y="1562"/>
                </a:lnTo>
                <a:lnTo>
                  <a:pt x="11697" y="8174"/>
                </a:lnTo>
                <a:lnTo>
                  <a:pt x="11516" y="8279"/>
                </a:lnTo>
                <a:lnTo>
                  <a:pt x="11336" y="8174"/>
                </a:lnTo>
                <a:lnTo>
                  <a:pt x="0" y="15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3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2309673" y="890746"/>
            <a:ext cx="1541491" cy="2702799"/>
          </a:xfrm>
          <a:custGeom>
            <a:avLst/>
            <a:gdLst>
              <a:gd name="connsiteX0" fmla="*/ 1098431 w 2312236"/>
              <a:gd name="connsiteY0" fmla="*/ 0 h 4054825"/>
              <a:gd name="connsiteX1" fmla="*/ 1770229 w 2312236"/>
              <a:gd name="connsiteY1" fmla="*/ 127390 h 4054825"/>
              <a:gd name="connsiteX2" fmla="*/ 2137976 w 2312236"/>
              <a:gd name="connsiteY2" fmla="*/ 448266 h 4054825"/>
              <a:gd name="connsiteX3" fmla="*/ 2228110 w 2312236"/>
              <a:gd name="connsiteY3" fmla="*/ 1105643 h 4054825"/>
              <a:gd name="connsiteX4" fmla="*/ 2228110 w 2312236"/>
              <a:gd name="connsiteY4" fmla="*/ 1259471 h 4054825"/>
              <a:gd name="connsiteX5" fmla="*/ 1288313 w 2312236"/>
              <a:gd name="connsiteY5" fmla="*/ 1259471 h 4054825"/>
              <a:gd name="connsiteX6" fmla="*/ 1288313 w 2312236"/>
              <a:gd name="connsiteY6" fmla="*/ 971043 h 4054825"/>
              <a:gd name="connsiteX7" fmla="*/ 1252261 w 2312236"/>
              <a:gd name="connsiteY7" fmla="*/ 713861 h 4054825"/>
              <a:gd name="connsiteX8" fmla="*/ 1132081 w 2312236"/>
              <a:gd name="connsiteY8" fmla="*/ 658579 h 4054825"/>
              <a:gd name="connsiteX9" fmla="*/ 993877 w 2312236"/>
              <a:gd name="connsiteY9" fmla="*/ 733147 h 4054825"/>
              <a:gd name="connsiteX10" fmla="*/ 947007 w 2312236"/>
              <a:gd name="connsiteY10" fmla="*/ 959251 h 4054825"/>
              <a:gd name="connsiteX11" fmla="*/ 999697 w 2312236"/>
              <a:gd name="connsiteY11" fmla="*/ 1252673 h 4054825"/>
              <a:gd name="connsiteX12" fmla="*/ 1285648 w 2312236"/>
              <a:gd name="connsiteY12" fmla="*/ 1490591 h 4054825"/>
              <a:gd name="connsiteX13" fmla="*/ 2136774 w 2312236"/>
              <a:gd name="connsiteY13" fmla="*/ 2148794 h 4054825"/>
              <a:gd name="connsiteX14" fmla="*/ 2312236 w 2312236"/>
              <a:gd name="connsiteY14" fmla="*/ 2978024 h 4054825"/>
              <a:gd name="connsiteX15" fmla="*/ 2214890 w 2312236"/>
              <a:gd name="connsiteY15" fmla="*/ 3590935 h 4054825"/>
              <a:gd name="connsiteX16" fmla="*/ 1838732 w 2312236"/>
              <a:gd name="connsiteY16" fmla="*/ 3921427 h 4054825"/>
              <a:gd name="connsiteX17" fmla="*/ 1189767 w 2312236"/>
              <a:gd name="connsiteY17" fmla="*/ 4054825 h 4054825"/>
              <a:gd name="connsiteX18" fmla="*/ 496337 w 2312236"/>
              <a:gd name="connsiteY18" fmla="*/ 3900995 h 4054825"/>
              <a:gd name="connsiteX19" fmla="*/ 120178 w 2312236"/>
              <a:gd name="connsiteY19" fmla="*/ 3509215 h 4054825"/>
              <a:gd name="connsiteX20" fmla="*/ 31246 w 2312236"/>
              <a:gd name="connsiteY20" fmla="*/ 2833810 h 4054825"/>
              <a:gd name="connsiteX21" fmla="*/ 31246 w 2312236"/>
              <a:gd name="connsiteY21" fmla="*/ 2579032 h 4054825"/>
              <a:gd name="connsiteX22" fmla="*/ 971043 w 2312236"/>
              <a:gd name="connsiteY22" fmla="*/ 2579032 h 4054825"/>
              <a:gd name="connsiteX23" fmla="*/ 971043 w 2312236"/>
              <a:gd name="connsiteY23" fmla="*/ 3052536 h 4054825"/>
              <a:gd name="connsiteX24" fmla="*/ 1010701 w 2312236"/>
              <a:gd name="connsiteY24" fmla="*/ 3333753 h 4054825"/>
              <a:gd name="connsiteX25" fmla="*/ 1151311 w 2312236"/>
              <a:gd name="connsiteY25" fmla="*/ 3396247 h 4054825"/>
              <a:gd name="connsiteX26" fmla="*/ 1301533 w 2312236"/>
              <a:gd name="connsiteY26" fmla="*/ 3316929 h 4054825"/>
              <a:gd name="connsiteX27" fmla="*/ 1350807 w 2312236"/>
              <a:gd name="connsiteY27" fmla="*/ 3081378 h 4054825"/>
              <a:gd name="connsiteX28" fmla="*/ 1257067 w 2312236"/>
              <a:gd name="connsiteY28" fmla="*/ 2631910 h 4054825"/>
              <a:gd name="connsiteX29" fmla="*/ 783565 w 2312236"/>
              <a:gd name="connsiteY29" fmla="*/ 2278586 h 4054825"/>
              <a:gd name="connsiteX30" fmla="*/ 283620 w 2312236"/>
              <a:gd name="connsiteY30" fmla="*/ 1915648 h 4054825"/>
              <a:gd name="connsiteX31" fmla="*/ 80520 w 2312236"/>
              <a:gd name="connsiteY31" fmla="*/ 1603183 h 4054825"/>
              <a:gd name="connsiteX32" fmla="*/ 0 w 2312236"/>
              <a:gd name="connsiteY32" fmla="*/ 1093625 h 4054825"/>
              <a:gd name="connsiteX33" fmla="*/ 114170 w 2312236"/>
              <a:gd name="connsiteY33" fmla="*/ 439854 h 4054825"/>
              <a:gd name="connsiteX34" fmla="*/ 483117 w 2312236"/>
              <a:gd name="connsiteY34" fmla="*/ 116574 h 4054825"/>
              <a:gd name="connsiteX35" fmla="*/ 1098431 w 2312236"/>
              <a:gd name="connsiteY35" fmla="*/ 0 h 40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12236" h="4054825">
                <a:moveTo>
                  <a:pt x="1098431" y="0"/>
                </a:moveTo>
                <a:cubicBezTo>
                  <a:pt x="1361222" y="0"/>
                  <a:pt x="1585155" y="42463"/>
                  <a:pt x="1770229" y="127390"/>
                </a:cubicBezTo>
                <a:cubicBezTo>
                  <a:pt x="1955306" y="212316"/>
                  <a:pt x="2077888" y="319276"/>
                  <a:pt x="2137976" y="448266"/>
                </a:cubicBezTo>
                <a:cubicBezTo>
                  <a:pt x="2198066" y="577257"/>
                  <a:pt x="2228110" y="796384"/>
                  <a:pt x="2228110" y="1105643"/>
                </a:cubicBezTo>
                <a:lnTo>
                  <a:pt x="2228110" y="1259471"/>
                </a:lnTo>
                <a:lnTo>
                  <a:pt x="1288313" y="1259471"/>
                </a:lnTo>
                <a:lnTo>
                  <a:pt x="1288313" y="971043"/>
                </a:lnTo>
                <a:cubicBezTo>
                  <a:pt x="1288313" y="836443"/>
                  <a:pt x="1276295" y="750716"/>
                  <a:pt x="1252261" y="713861"/>
                </a:cubicBezTo>
                <a:cubicBezTo>
                  <a:pt x="1228225" y="677005"/>
                  <a:pt x="1188164" y="658579"/>
                  <a:pt x="1132081" y="658579"/>
                </a:cubicBezTo>
                <a:cubicBezTo>
                  <a:pt x="1071192" y="658579"/>
                  <a:pt x="1025123" y="683435"/>
                  <a:pt x="993877" y="733147"/>
                </a:cubicBezTo>
                <a:cubicBezTo>
                  <a:pt x="962629" y="782856"/>
                  <a:pt x="947007" y="858226"/>
                  <a:pt x="947007" y="959251"/>
                </a:cubicBezTo>
                <a:cubicBezTo>
                  <a:pt x="947007" y="1089119"/>
                  <a:pt x="964570" y="1186926"/>
                  <a:pt x="999697" y="1252673"/>
                </a:cubicBezTo>
                <a:cubicBezTo>
                  <a:pt x="1033247" y="1318421"/>
                  <a:pt x="1128564" y="1397728"/>
                  <a:pt x="1285648" y="1490591"/>
                </a:cubicBezTo>
                <a:cubicBezTo>
                  <a:pt x="1736092" y="1757937"/>
                  <a:pt x="2019801" y="1977338"/>
                  <a:pt x="2136774" y="2148794"/>
                </a:cubicBezTo>
                <a:cubicBezTo>
                  <a:pt x="2253748" y="2320247"/>
                  <a:pt x="2312236" y="2596659"/>
                  <a:pt x="2312236" y="2978024"/>
                </a:cubicBezTo>
                <a:cubicBezTo>
                  <a:pt x="2312236" y="3255236"/>
                  <a:pt x="2279788" y="3459540"/>
                  <a:pt x="2214890" y="3590935"/>
                </a:cubicBezTo>
                <a:cubicBezTo>
                  <a:pt x="2149994" y="3722330"/>
                  <a:pt x="2024607" y="3832495"/>
                  <a:pt x="1838732" y="3921427"/>
                </a:cubicBezTo>
                <a:cubicBezTo>
                  <a:pt x="1652856" y="4010359"/>
                  <a:pt x="1436534" y="4054825"/>
                  <a:pt x="1189767" y="4054825"/>
                </a:cubicBezTo>
                <a:cubicBezTo>
                  <a:pt x="918964" y="4054825"/>
                  <a:pt x="687821" y="4003548"/>
                  <a:pt x="496337" y="3900995"/>
                </a:cubicBezTo>
                <a:cubicBezTo>
                  <a:pt x="304852" y="3798444"/>
                  <a:pt x="179467" y="3667851"/>
                  <a:pt x="120178" y="3509215"/>
                </a:cubicBezTo>
                <a:cubicBezTo>
                  <a:pt x="60890" y="3350579"/>
                  <a:pt x="31246" y="3125444"/>
                  <a:pt x="31246" y="2833810"/>
                </a:cubicBezTo>
                <a:lnTo>
                  <a:pt x="31246" y="2579032"/>
                </a:lnTo>
                <a:lnTo>
                  <a:pt x="971043" y="2579032"/>
                </a:lnTo>
                <a:lnTo>
                  <a:pt x="971043" y="3052536"/>
                </a:lnTo>
                <a:cubicBezTo>
                  <a:pt x="971043" y="3198353"/>
                  <a:pt x="984263" y="3292091"/>
                  <a:pt x="1010701" y="3333753"/>
                </a:cubicBezTo>
                <a:cubicBezTo>
                  <a:pt x="1037141" y="3375416"/>
                  <a:pt x="1084011" y="3396247"/>
                  <a:pt x="1151311" y="3396247"/>
                </a:cubicBezTo>
                <a:cubicBezTo>
                  <a:pt x="1218611" y="3396247"/>
                  <a:pt x="1268684" y="3369807"/>
                  <a:pt x="1301533" y="3316929"/>
                </a:cubicBezTo>
                <a:cubicBezTo>
                  <a:pt x="1334382" y="3264051"/>
                  <a:pt x="1350807" y="3185534"/>
                  <a:pt x="1350807" y="3081378"/>
                </a:cubicBezTo>
                <a:cubicBezTo>
                  <a:pt x="1350807" y="2852239"/>
                  <a:pt x="1319561" y="2702415"/>
                  <a:pt x="1257067" y="2631910"/>
                </a:cubicBezTo>
                <a:cubicBezTo>
                  <a:pt x="1192972" y="2561407"/>
                  <a:pt x="1035138" y="2443631"/>
                  <a:pt x="783565" y="2278586"/>
                </a:cubicBezTo>
                <a:cubicBezTo>
                  <a:pt x="531990" y="2111938"/>
                  <a:pt x="365342" y="1990959"/>
                  <a:pt x="283620" y="1915648"/>
                </a:cubicBezTo>
                <a:cubicBezTo>
                  <a:pt x="201900" y="1840334"/>
                  <a:pt x="134200" y="1736181"/>
                  <a:pt x="80520" y="1603183"/>
                </a:cubicBezTo>
                <a:cubicBezTo>
                  <a:pt x="26839" y="1470184"/>
                  <a:pt x="0" y="1300333"/>
                  <a:pt x="0" y="1093625"/>
                </a:cubicBezTo>
                <a:cubicBezTo>
                  <a:pt x="0" y="795583"/>
                  <a:pt x="38056" y="577658"/>
                  <a:pt x="114170" y="439854"/>
                </a:cubicBezTo>
                <a:cubicBezTo>
                  <a:pt x="190283" y="302049"/>
                  <a:pt x="313266" y="194290"/>
                  <a:pt x="483117" y="116574"/>
                </a:cubicBezTo>
                <a:cubicBezTo>
                  <a:pt x="652969" y="38859"/>
                  <a:pt x="858075" y="0"/>
                  <a:pt x="1098431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8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3959292" y="945219"/>
            <a:ext cx="2642385" cy="2593854"/>
          </a:xfrm>
          <a:custGeom>
            <a:avLst/>
            <a:gdLst>
              <a:gd name="connsiteX0" fmla="*/ 0 w 4011560"/>
              <a:gd name="connsiteY0" fmla="*/ 0 h 3891381"/>
              <a:gd name="connsiteX1" fmla="*/ 983060 w 4011560"/>
              <a:gd name="connsiteY1" fmla="*/ 0 h 3891381"/>
              <a:gd name="connsiteX2" fmla="*/ 1089982 w 4011560"/>
              <a:gd name="connsiteY2" fmla="*/ 1357754 h 3891381"/>
              <a:gd name="connsiteX3" fmla="*/ 1193372 w 4011560"/>
              <a:gd name="connsiteY3" fmla="*/ 2670368 h 3891381"/>
              <a:gd name="connsiteX4" fmla="*/ 1473164 w 4011560"/>
              <a:gd name="connsiteY4" fmla="*/ 0 h 3891381"/>
              <a:gd name="connsiteX5" fmla="*/ 2523937 w 4011560"/>
              <a:gd name="connsiteY5" fmla="*/ 0 h 3891381"/>
              <a:gd name="connsiteX6" fmla="*/ 2634314 w 4011560"/>
              <a:gd name="connsiteY6" fmla="*/ 1283507 h 3891381"/>
              <a:gd name="connsiteX7" fmla="*/ 2746080 w 4011560"/>
              <a:gd name="connsiteY7" fmla="*/ 2764106 h 3891381"/>
              <a:gd name="connsiteX8" fmla="*/ 3028500 w 4011560"/>
              <a:gd name="connsiteY8" fmla="*/ 0 h 3891381"/>
              <a:gd name="connsiteX9" fmla="*/ 4011560 w 4011560"/>
              <a:gd name="connsiteY9" fmla="*/ 0 h 3891381"/>
              <a:gd name="connsiteX10" fmla="*/ 3561002 w 4011560"/>
              <a:gd name="connsiteY10" fmla="*/ 3891381 h 3891381"/>
              <a:gd name="connsiteX11" fmla="*/ 2297626 w 4011560"/>
              <a:gd name="connsiteY11" fmla="*/ 3891381 h 3891381"/>
              <a:gd name="connsiteX12" fmla="*/ 1991359 w 4011560"/>
              <a:gd name="connsiteY12" fmla="*/ 1850750 h 3891381"/>
              <a:gd name="connsiteX13" fmla="*/ 1709126 w 4011560"/>
              <a:gd name="connsiteY13" fmla="*/ 3891381 h 3891381"/>
              <a:gd name="connsiteX14" fmla="*/ 452960 w 4011560"/>
              <a:gd name="connsiteY14" fmla="*/ 3891381 h 3891381"/>
              <a:gd name="connsiteX15" fmla="*/ 0 w 4011560"/>
              <a:gd name="connsiteY15" fmla="*/ 0 h 38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11560" h="3891381">
                <a:moveTo>
                  <a:pt x="0" y="0"/>
                </a:moveTo>
                <a:lnTo>
                  <a:pt x="983060" y="0"/>
                </a:lnTo>
                <a:lnTo>
                  <a:pt x="1089982" y="1357754"/>
                </a:lnTo>
                <a:lnTo>
                  <a:pt x="1193372" y="2670368"/>
                </a:lnTo>
                <a:cubicBezTo>
                  <a:pt x="1230704" y="1991083"/>
                  <a:pt x="1323968" y="1100961"/>
                  <a:pt x="1473164" y="0"/>
                </a:cubicBezTo>
                <a:lnTo>
                  <a:pt x="2523937" y="0"/>
                </a:lnTo>
                <a:cubicBezTo>
                  <a:pt x="2537908" y="113795"/>
                  <a:pt x="2574700" y="541629"/>
                  <a:pt x="2634314" y="1283507"/>
                </a:cubicBezTo>
                <a:lnTo>
                  <a:pt x="2746080" y="2764106"/>
                </a:lnTo>
                <a:cubicBezTo>
                  <a:pt x="2803640" y="1822132"/>
                  <a:pt x="2897780" y="900764"/>
                  <a:pt x="3028500" y="0"/>
                </a:cubicBezTo>
                <a:lnTo>
                  <a:pt x="4011560" y="0"/>
                </a:lnTo>
                <a:lnTo>
                  <a:pt x="3561002" y="3891381"/>
                </a:lnTo>
                <a:lnTo>
                  <a:pt x="2297626" y="3891381"/>
                </a:lnTo>
                <a:cubicBezTo>
                  <a:pt x="2181979" y="3293518"/>
                  <a:pt x="2079890" y="2613307"/>
                  <a:pt x="1991359" y="1850750"/>
                </a:cubicBezTo>
                <a:cubicBezTo>
                  <a:pt x="1950998" y="2177711"/>
                  <a:pt x="1856922" y="2857922"/>
                  <a:pt x="1709126" y="3891381"/>
                </a:cubicBezTo>
                <a:lnTo>
                  <a:pt x="452960" y="38913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7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2"/>
          </p:nvPr>
        </p:nvSpPr>
        <p:spPr>
          <a:xfrm>
            <a:off x="6709805" y="945219"/>
            <a:ext cx="1560719" cy="2593854"/>
          </a:xfrm>
          <a:custGeom>
            <a:avLst/>
            <a:gdLst>
              <a:gd name="connsiteX0" fmla="*/ 1170539 w 2341078"/>
              <a:gd name="connsiteY0" fmla="*/ 0 h 4054825"/>
              <a:gd name="connsiteX1" fmla="*/ 1731773 w 2341078"/>
              <a:gd name="connsiteY1" fmla="*/ 102152 h 4054825"/>
              <a:gd name="connsiteX2" fmla="*/ 2131966 w 2341078"/>
              <a:gd name="connsiteY2" fmla="*/ 408608 h 4054825"/>
              <a:gd name="connsiteX3" fmla="*/ 2312234 w 2341078"/>
              <a:gd name="connsiteY3" fmla="*/ 853269 h 4054825"/>
              <a:gd name="connsiteX4" fmla="*/ 2341078 w 2341078"/>
              <a:gd name="connsiteY4" fmla="*/ 1694517 h 4054825"/>
              <a:gd name="connsiteX5" fmla="*/ 2341078 w 2341078"/>
              <a:gd name="connsiteY5" fmla="*/ 2360308 h 4054825"/>
              <a:gd name="connsiteX6" fmla="*/ 2313438 w 2341078"/>
              <a:gd name="connsiteY6" fmla="*/ 3190741 h 4054825"/>
              <a:gd name="connsiteX7" fmla="*/ 2140380 w 2341078"/>
              <a:gd name="connsiteY7" fmla="*/ 3636603 h 4054825"/>
              <a:gd name="connsiteX8" fmla="*/ 1747396 w 2341078"/>
              <a:gd name="connsiteY8" fmla="*/ 3946663 h 4054825"/>
              <a:gd name="connsiteX9" fmla="*/ 1170539 w 2341078"/>
              <a:gd name="connsiteY9" fmla="*/ 4054825 h 4054825"/>
              <a:gd name="connsiteX10" fmla="*/ 609304 w 2341078"/>
              <a:gd name="connsiteY10" fmla="*/ 3952673 h 4054825"/>
              <a:gd name="connsiteX11" fmla="*/ 209110 w 2341078"/>
              <a:gd name="connsiteY11" fmla="*/ 3646217 h 4054825"/>
              <a:gd name="connsiteX12" fmla="*/ 28842 w 2341078"/>
              <a:gd name="connsiteY12" fmla="*/ 3201557 h 4054825"/>
              <a:gd name="connsiteX13" fmla="*/ 0 w 2341078"/>
              <a:gd name="connsiteY13" fmla="*/ 2360308 h 4054825"/>
              <a:gd name="connsiteX14" fmla="*/ 0 w 2341078"/>
              <a:gd name="connsiteY14" fmla="*/ 1694517 h 4054825"/>
              <a:gd name="connsiteX15" fmla="*/ 27640 w 2341078"/>
              <a:gd name="connsiteY15" fmla="*/ 864085 h 4054825"/>
              <a:gd name="connsiteX16" fmla="*/ 200696 w 2341078"/>
              <a:gd name="connsiteY16" fmla="*/ 418222 h 4054825"/>
              <a:gd name="connsiteX17" fmla="*/ 593680 w 2341078"/>
              <a:gd name="connsiteY17" fmla="*/ 108160 h 4054825"/>
              <a:gd name="connsiteX18" fmla="*/ 1170539 w 2341078"/>
              <a:gd name="connsiteY18" fmla="*/ 0 h 4054825"/>
              <a:gd name="connsiteX19" fmla="*/ 1175345 w 2341078"/>
              <a:gd name="connsiteY19" fmla="*/ 658579 h 4054825"/>
              <a:gd name="connsiteX20" fmla="*/ 1053965 w 2341078"/>
              <a:gd name="connsiteY20" fmla="*/ 719871 h 4054825"/>
              <a:gd name="connsiteX21" fmla="*/ 1011902 w 2341078"/>
              <a:gd name="connsiteY21" fmla="*/ 1081607 h 4054825"/>
              <a:gd name="connsiteX22" fmla="*/ 1011902 w 2341078"/>
              <a:gd name="connsiteY22" fmla="*/ 2898706 h 4054825"/>
              <a:gd name="connsiteX23" fmla="*/ 1039544 w 2341078"/>
              <a:gd name="connsiteY23" fmla="*/ 3316929 h 4054825"/>
              <a:gd name="connsiteX24" fmla="*/ 1168135 w 2341078"/>
              <a:gd name="connsiteY24" fmla="*/ 3396247 h 4054825"/>
              <a:gd name="connsiteX25" fmla="*/ 1300331 w 2341078"/>
              <a:gd name="connsiteY25" fmla="*/ 3304911 h 4054825"/>
              <a:gd name="connsiteX26" fmla="*/ 1329173 w 2341078"/>
              <a:gd name="connsiteY26" fmla="*/ 2869864 h 4054825"/>
              <a:gd name="connsiteX27" fmla="*/ 1329173 w 2341078"/>
              <a:gd name="connsiteY27" fmla="*/ 1081607 h 4054825"/>
              <a:gd name="connsiteX28" fmla="*/ 1299129 w 2341078"/>
              <a:gd name="connsiteY28" fmla="*/ 734291 h 4054825"/>
              <a:gd name="connsiteX29" fmla="*/ 1175345 w 2341078"/>
              <a:gd name="connsiteY29" fmla="*/ 658579 h 40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41078" h="4054825">
                <a:moveTo>
                  <a:pt x="1170539" y="0"/>
                </a:moveTo>
                <a:cubicBezTo>
                  <a:pt x="1378848" y="0"/>
                  <a:pt x="1565925" y="34051"/>
                  <a:pt x="1731773" y="102152"/>
                </a:cubicBezTo>
                <a:cubicBezTo>
                  <a:pt x="1897617" y="170254"/>
                  <a:pt x="2031017" y="272406"/>
                  <a:pt x="2131966" y="408608"/>
                </a:cubicBezTo>
                <a:cubicBezTo>
                  <a:pt x="2232918" y="544809"/>
                  <a:pt x="2293006" y="693030"/>
                  <a:pt x="2312234" y="853269"/>
                </a:cubicBezTo>
                <a:cubicBezTo>
                  <a:pt x="2331462" y="1013506"/>
                  <a:pt x="2341078" y="1293922"/>
                  <a:pt x="2341078" y="1694517"/>
                </a:cubicBezTo>
                <a:lnTo>
                  <a:pt x="2341078" y="2360308"/>
                </a:lnTo>
                <a:cubicBezTo>
                  <a:pt x="2341078" y="2751289"/>
                  <a:pt x="2331864" y="3028100"/>
                  <a:pt x="2313438" y="3190741"/>
                </a:cubicBezTo>
                <a:cubicBezTo>
                  <a:pt x="2295009" y="3353383"/>
                  <a:pt x="2237323" y="3502003"/>
                  <a:pt x="2140380" y="3636603"/>
                </a:cubicBezTo>
                <a:cubicBezTo>
                  <a:pt x="2043436" y="3771203"/>
                  <a:pt x="1912440" y="3874557"/>
                  <a:pt x="1747396" y="3946663"/>
                </a:cubicBezTo>
                <a:cubicBezTo>
                  <a:pt x="1582350" y="4018771"/>
                  <a:pt x="1390064" y="4054825"/>
                  <a:pt x="1170539" y="4054825"/>
                </a:cubicBezTo>
                <a:cubicBezTo>
                  <a:pt x="962228" y="4054825"/>
                  <a:pt x="775150" y="4020774"/>
                  <a:pt x="609304" y="3952673"/>
                </a:cubicBezTo>
                <a:cubicBezTo>
                  <a:pt x="443458" y="3884572"/>
                  <a:pt x="310060" y="3782420"/>
                  <a:pt x="209110" y="3646217"/>
                </a:cubicBezTo>
                <a:cubicBezTo>
                  <a:pt x="108160" y="3510016"/>
                  <a:pt x="48070" y="3361795"/>
                  <a:pt x="28842" y="3201557"/>
                </a:cubicBezTo>
                <a:cubicBezTo>
                  <a:pt x="9614" y="3041320"/>
                  <a:pt x="0" y="2760903"/>
                  <a:pt x="0" y="2360308"/>
                </a:cubicBezTo>
                <a:lnTo>
                  <a:pt x="0" y="1694517"/>
                </a:lnTo>
                <a:cubicBezTo>
                  <a:pt x="0" y="1303537"/>
                  <a:pt x="9214" y="1026726"/>
                  <a:pt x="27640" y="864085"/>
                </a:cubicBezTo>
                <a:cubicBezTo>
                  <a:pt x="46066" y="701442"/>
                  <a:pt x="103753" y="552822"/>
                  <a:pt x="200696" y="418222"/>
                </a:cubicBezTo>
                <a:cubicBezTo>
                  <a:pt x="297642" y="283622"/>
                  <a:pt x="428636" y="180268"/>
                  <a:pt x="593680" y="108160"/>
                </a:cubicBezTo>
                <a:cubicBezTo>
                  <a:pt x="758727" y="36054"/>
                  <a:pt x="951012" y="0"/>
                  <a:pt x="1170539" y="0"/>
                </a:cubicBezTo>
                <a:close/>
                <a:moveTo>
                  <a:pt x="1175345" y="658579"/>
                </a:moveTo>
                <a:cubicBezTo>
                  <a:pt x="1122467" y="658579"/>
                  <a:pt x="1082008" y="679009"/>
                  <a:pt x="1053965" y="719871"/>
                </a:cubicBezTo>
                <a:cubicBezTo>
                  <a:pt x="1025924" y="760731"/>
                  <a:pt x="1011902" y="881309"/>
                  <a:pt x="1011902" y="1081607"/>
                </a:cubicBezTo>
                <a:lnTo>
                  <a:pt x="1011902" y="2898706"/>
                </a:lnTo>
                <a:cubicBezTo>
                  <a:pt x="1011902" y="3124642"/>
                  <a:pt x="1021116" y="3264051"/>
                  <a:pt x="1039544" y="3316929"/>
                </a:cubicBezTo>
                <a:cubicBezTo>
                  <a:pt x="1057972" y="3369807"/>
                  <a:pt x="1100835" y="3396247"/>
                  <a:pt x="1168135" y="3396247"/>
                </a:cubicBezTo>
                <a:cubicBezTo>
                  <a:pt x="1237036" y="3396247"/>
                  <a:pt x="1281103" y="3365802"/>
                  <a:pt x="1300331" y="3304911"/>
                </a:cubicBezTo>
                <a:cubicBezTo>
                  <a:pt x="1319561" y="3244019"/>
                  <a:pt x="1329173" y="3099004"/>
                  <a:pt x="1329173" y="2869864"/>
                </a:cubicBezTo>
                <a:lnTo>
                  <a:pt x="1329173" y="1081607"/>
                </a:lnTo>
                <a:cubicBezTo>
                  <a:pt x="1329173" y="900538"/>
                  <a:pt x="1319158" y="784767"/>
                  <a:pt x="1299129" y="734291"/>
                </a:cubicBezTo>
                <a:cubicBezTo>
                  <a:pt x="1279100" y="683817"/>
                  <a:pt x="1237837" y="658579"/>
                  <a:pt x="1175345" y="658579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9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4"/>
          <p:cNvSpPr>
            <a:spLocks noGrp="1"/>
          </p:cNvSpPr>
          <p:nvPr>
            <p:ph type="pic" sz="quarter" idx="13"/>
          </p:nvPr>
        </p:nvSpPr>
        <p:spPr>
          <a:xfrm>
            <a:off x="8408135" y="945219"/>
            <a:ext cx="1474191" cy="2593853"/>
          </a:xfrm>
          <a:custGeom>
            <a:avLst/>
            <a:gdLst>
              <a:gd name="connsiteX0" fmla="*/ 0 w 2211286"/>
              <a:gd name="connsiteY0" fmla="*/ 0 h 3891381"/>
              <a:gd name="connsiteX1" fmla="*/ 2211286 w 2211286"/>
              <a:gd name="connsiteY1" fmla="*/ 0 h 3891381"/>
              <a:gd name="connsiteX2" fmla="*/ 2211286 w 2211286"/>
              <a:gd name="connsiteY2" fmla="*/ 778757 h 3891381"/>
              <a:gd name="connsiteX3" fmla="*/ 1610394 w 2211286"/>
              <a:gd name="connsiteY3" fmla="*/ 778757 h 3891381"/>
              <a:gd name="connsiteX4" fmla="*/ 1610394 w 2211286"/>
              <a:gd name="connsiteY4" fmla="*/ 3891381 h 3891381"/>
              <a:gd name="connsiteX5" fmla="*/ 598489 w 2211286"/>
              <a:gd name="connsiteY5" fmla="*/ 3891381 h 3891381"/>
              <a:gd name="connsiteX6" fmla="*/ 598489 w 2211286"/>
              <a:gd name="connsiteY6" fmla="*/ 778757 h 3891381"/>
              <a:gd name="connsiteX7" fmla="*/ 0 w 2211286"/>
              <a:gd name="connsiteY7" fmla="*/ 778757 h 3891381"/>
              <a:gd name="connsiteX8" fmla="*/ 0 w 2211286"/>
              <a:gd name="connsiteY8" fmla="*/ 0 h 38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286" h="3891381">
                <a:moveTo>
                  <a:pt x="0" y="0"/>
                </a:moveTo>
                <a:lnTo>
                  <a:pt x="2211286" y="0"/>
                </a:lnTo>
                <a:lnTo>
                  <a:pt x="2211286" y="778757"/>
                </a:lnTo>
                <a:lnTo>
                  <a:pt x="1610394" y="778757"/>
                </a:lnTo>
                <a:lnTo>
                  <a:pt x="1610394" y="3891381"/>
                </a:lnTo>
                <a:lnTo>
                  <a:pt x="598489" y="3891381"/>
                </a:lnTo>
                <a:lnTo>
                  <a:pt x="598489" y="778757"/>
                </a:lnTo>
                <a:lnTo>
                  <a:pt x="0" y="7787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9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19601" y="2091869"/>
            <a:ext cx="2197100" cy="278417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70701" y="2091869"/>
            <a:ext cx="2197100" cy="278417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321801" y="2091869"/>
            <a:ext cx="2197100" cy="278417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1"/>
          </p:nvPr>
        </p:nvSpPr>
        <p:spPr bwMode="auto">
          <a:xfrm>
            <a:off x="7975600" y="1928839"/>
            <a:ext cx="2336800" cy="2706932"/>
          </a:xfrm>
          <a:custGeom>
            <a:avLst/>
            <a:gdLst>
              <a:gd name="T0" fmla="*/ 7903 w 14000"/>
              <a:gd name="T1" fmla="*/ 8 h 16220"/>
              <a:gd name="T2" fmla="*/ 8865 w 14000"/>
              <a:gd name="T3" fmla="*/ 132 h 16220"/>
              <a:gd name="T4" fmla="*/ 9777 w 14000"/>
              <a:gd name="T5" fmla="*/ 393 h 16220"/>
              <a:gd name="T6" fmla="*/ 10630 w 14000"/>
              <a:gd name="T7" fmla="*/ 783 h 16220"/>
              <a:gd name="T8" fmla="*/ 11412 w 14000"/>
              <a:gd name="T9" fmla="*/ 1287 h 16220"/>
              <a:gd name="T10" fmla="*/ 12112 w 14000"/>
              <a:gd name="T11" fmla="*/ 1897 h 16220"/>
              <a:gd name="T12" fmla="*/ 12719 w 14000"/>
              <a:gd name="T13" fmla="*/ 2600 h 16220"/>
              <a:gd name="T14" fmla="*/ 13221 w 14000"/>
              <a:gd name="T15" fmla="*/ 3386 h 16220"/>
              <a:gd name="T16" fmla="*/ 13609 w 14000"/>
              <a:gd name="T17" fmla="*/ 4244 h 16220"/>
              <a:gd name="T18" fmla="*/ 13869 w 14000"/>
              <a:gd name="T19" fmla="*/ 5160 h 16220"/>
              <a:gd name="T20" fmla="*/ 13992 w 14000"/>
              <a:gd name="T21" fmla="*/ 6126 h 16220"/>
              <a:gd name="T22" fmla="*/ 13992 w 14000"/>
              <a:gd name="T23" fmla="*/ 10094 h 16220"/>
              <a:gd name="T24" fmla="*/ 13869 w 14000"/>
              <a:gd name="T25" fmla="*/ 11060 h 16220"/>
              <a:gd name="T26" fmla="*/ 13609 w 14000"/>
              <a:gd name="T27" fmla="*/ 11977 h 16220"/>
              <a:gd name="T28" fmla="*/ 13221 w 14000"/>
              <a:gd name="T29" fmla="*/ 12834 h 16220"/>
              <a:gd name="T30" fmla="*/ 12719 w 14000"/>
              <a:gd name="T31" fmla="*/ 13620 h 16220"/>
              <a:gd name="T32" fmla="*/ 12112 w 14000"/>
              <a:gd name="T33" fmla="*/ 14323 h 16220"/>
              <a:gd name="T34" fmla="*/ 11412 w 14000"/>
              <a:gd name="T35" fmla="*/ 14934 h 16220"/>
              <a:gd name="T36" fmla="*/ 10630 w 14000"/>
              <a:gd name="T37" fmla="*/ 15438 h 16220"/>
              <a:gd name="T38" fmla="*/ 9777 w 14000"/>
              <a:gd name="T39" fmla="*/ 15827 h 16220"/>
              <a:gd name="T40" fmla="*/ 8865 w 14000"/>
              <a:gd name="T41" fmla="*/ 16088 h 16220"/>
              <a:gd name="T42" fmla="*/ 7903 w 14000"/>
              <a:gd name="T43" fmla="*/ 16212 h 16220"/>
              <a:gd name="T44" fmla="*/ 6097 w 14000"/>
              <a:gd name="T45" fmla="*/ 16212 h 16220"/>
              <a:gd name="T46" fmla="*/ 5135 w 14000"/>
              <a:gd name="T47" fmla="*/ 16088 h 16220"/>
              <a:gd name="T48" fmla="*/ 4222 w 14000"/>
              <a:gd name="T49" fmla="*/ 15827 h 16220"/>
              <a:gd name="T50" fmla="*/ 3370 w 14000"/>
              <a:gd name="T51" fmla="*/ 15438 h 16220"/>
              <a:gd name="T52" fmla="*/ 2588 w 14000"/>
              <a:gd name="T53" fmla="*/ 14934 h 16220"/>
              <a:gd name="T54" fmla="*/ 1888 w 14000"/>
              <a:gd name="T55" fmla="*/ 14323 h 16220"/>
              <a:gd name="T56" fmla="*/ 1280 w 14000"/>
              <a:gd name="T57" fmla="*/ 13620 h 16220"/>
              <a:gd name="T58" fmla="*/ 779 w 14000"/>
              <a:gd name="T59" fmla="*/ 12834 h 16220"/>
              <a:gd name="T60" fmla="*/ 391 w 14000"/>
              <a:gd name="T61" fmla="*/ 11977 h 16220"/>
              <a:gd name="T62" fmla="*/ 131 w 14000"/>
              <a:gd name="T63" fmla="*/ 11060 h 16220"/>
              <a:gd name="T64" fmla="*/ 8 w 14000"/>
              <a:gd name="T65" fmla="*/ 10094 h 16220"/>
              <a:gd name="T66" fmla="*/ 8 w 14000"/>
              <a:gd name="T67" fmla="*/ 6126 h 16220"/>
              <a:gd name="T68" fmla="*/ 131 w 14000"/>
              <a:gd name="T69" fmla="*/ 5160 h 16220"/>
              <a:gd name="T70" fmla="*/ 391 w 14000"/>
              <a:gd name="T71" fmla="*/ 4244 h 16220"/>
              <a:gd name="T72" fmla="*/ 779 w 14000"/>
              <a:gd name="T73" fmla="*/ 3386 h 16220"/>
              <a:gd name="T74" fmla="*/ 1280 w 14000"/>
              <a:gd name="T75" fmla="*/ 2600 h 16220"/>
              <a:gd name="T76" fmla="*/ 1888 w 14000"/>
              <a:gd name="T77" fmla="*/ 1897 h 16220"/>
              <a:gd name="T78" fmla="*/ 2588 w 14000"/>
              <a:gd name="T79" fmla="*/ 1287 h 16220"/>
              <a:gd name="T80" fmla="*/ 3370 w 14000"/>
              <a:gd name="T81" fmla="*/ 783 h 16220"/>
              <a:gd name="T82" fmla="*/ 4222 w 14000"/>
              <a:gd name="T83" fmla="*/ 393 h 16220"/>
              <a:gd name="T84" fmla="*/ 5135 w 14000"/>
              <a:gd name="T85" fmla="*/ 132 h 16220"/>
              <a:gd name="T86" fmla="*/ 6097 w 14000"/>
              <a:gd name="T87" fmla="*/ 8 h 1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00" h="16220">
                <a:moveTo>
                  <a:pt x="6426" y="0"/>
                </a:moveTo>
                <a:lnTo>
                  <a:pt x="7574" y="0"/>
                </a:lnTo>
                <a:lnTo>
                  <a:pt x="7903" y="8"/>
                </a:lnTo>
                <a:lnTo>
                  <a:pt x="8228" y="33"/>
                </a:lnTo>
                <a:lnTo>
                  <a:pt x="8549" y="75"/>
                </a:lnTo>
                <a:lnTo>
                  <a:pt x="8865" y="132"/>
                </a:lnTo>
                <a:lnTo>
                  <a:pt x="9175" y="205"/>
                </a:lnTo>
                <a:lnTo>
                  <a:pt x="9479" y="292"/>
                </a:lnTo>
                <a:lnTo>
                  <a:pt x="9777" y="393"/>
                </a:lnTo>
                <a:lnTo>
                  <a:pt x="10068" y="510"/>
                </a:lnTo>
                <a:lnTo>
                  <a:pt x="10353" y="640"/>
                </a:lnTo>
                <a:lnTo>
                  <a:pt x="10630" y="783"/>
                </a:lnTo>
                <a:lnTo>
                  <a:pt x="10899" y="939"/>
                </a:lnTo>
                <a:lnTo>
                  <a:pt x="11160" y="1107"/>
                </a:lnTo>
                <a:lnTo>
                  <a:pt x="11412" y="1287"/>
                </a:lnTo>
                <a:lnTo>
                  <a:pt x="11655" y="1479"/>
                </a:lnTo>
                <a:lnTo>
                  <a:pt x="11888" y="1683"/>
                </a:lnTo>
                <a:lnTo>
                  <a:pt x="12112" y="1897"/>
                </a:lnTo>
                <a:lnTo>
                  <a:pt x="12325" y="2122"/>
                </a:lnTo>
                <a:lnTo>
                  <a:pt x="12528" y="2356"/>
                </a:lnTo>
                <a:lnTo>
                  <a:pt x="12719" y="2600"/>
                </a:lnTo>
                <a:lnTo>
                  <a:pt x="12898" y="2854"/>
                </a:lnTo>
                <a:lnTo>
                  <a:pt x="13066" y="3115"/>
                </a:lnTo>
                <a:lnTo>
                  <a:pt x="13221" y="3386"/>
                </a:lnTo>
                <a:lnTo>
                  <a:pt x="13363" y="3665"/>
                </a:lnTo>
                <a:lnTo>
                  <a:pt x="13493" y="3951"/>
                </a:lnTo>
                <a:lnTo>
                  <a:pt x="13609" y="4244"/>
                </a:lnTo>
                <a:lnTo>
                  <a:pt x="13709" y="4543"/>
                </a:lnTo>
                <a:lnTo>
                  <a:pt x="13796" y="4849"/>
                </a:lnTo>
                <a:lnTo>
                  <a:pt x="13869" y="5160"/>
                </a:lnTo>
                <a:lnTo>
                  <a:pt x="13925" y="5477"/>
                </a:lnTo>
                <a:lnTo>
                  <a:pt x="13967" y="5800"/>
                </a:lnTo>
                <a:lnTo>
                  <a:pt x="13992" y="6126"/>
                </a:lnTo>
                <a:lnTo>
                  <a:pt x="14000" y="6458"/>
                </a:lnTo>
                <a:lnTo>
                  <a:pt x="14000" y="9762"/>
                </a:lnTo>
                <a:lnTo>
                  <a:pt x="13992" y="10094"/>
                </a:lnTo>
                <a:lnTo>
                  <a:pt x="13967" y="10420"/>
                </a:lnTo>
                <a:lnTo>
                  <a:pt x="13925" y="10743"/>
                </a:lnTo>
                <a:lnTo>
                  <a:pt x="13869" y="11060"/>
                </a:lnTo>
                <a:lnTo>
                  <a:pt x="13796" y="11372"/>
                </a:lnTo>
                <a:lnTo>
                  <a:pt x="13709" y="11677"/>
                </a:lnTo>
                <a:lnTo>
                  <a:pt x="13609" y="11977"/>
                </a:lnTo>
                <a:lnTo>
                  <a:pt x="13493" y="12270"/>
                </a:lnTo>
                <a:lnTo>
                  <a:pt x="13363" y="12556"/>
                </a:lnTo>
                <a:lnTo>
                  <a:pt x="13221" y="12834"/>
                </a:lnTo>
                <a:lnTo>
                  <a:pt x="13066" y="13105"/>
                </a:lnTo>
                <a:lnTo>
                  <a:pt x="12898" y="13366"/>
                </a:lnTo>
                <a:lnTo>
                  <a:pt x="12719" y="13620"/>
                </a:lnTo>
                <a:lnTo>
                  <a:pt x="12528" y="13864"/>
                </a:lnTo>
                <a:lnTo>
                  <a:pt x="12325" y="14099"/>
                </a:lnTo>
                <a:lnTo>
                  <a:pt x="12112" y="14323"/>
                </a:lnTo>
                <a:lnTo>
                  <a:pt x="11888" y="14537"/>
                </a:lnTo>
                <a:lnTo>
                  <a:pt x="11655" y="14741"/>
                </a:lnTo>
                <a:lnTo>
                  <a:pt x="11412" y="14934"/>
                </a:lnTo>
                <a:lnTo>
                  <a:pt x="11160" y="15114"/>
                </a:lnTo>
                <a:lnTo>
                  <a:pt x="10899" y="15282"/>
                </a:lnTo>
                <a:lnTo>
                  <a:pt x="10630" y="15438"/>
                </a:lnTo>
                <a:lnTo>
                  <a:pt x="10353" y="15581"/>
                </a:lnTo>
                <a:lnTo>
                  <a:pt x="10068" y="15711"/>
                </a:lnTo>
                <a:lnTo>
                  <a:pt x="9777" y="15827"/>
                </a:lnTo>
                <a:lnTo>
                  <a:pt x="9479" y="15929"/>
                </a:lnTo>
                <a:lnTo>
                  <a:pt x="9175" y="16016"/>
                </a:lnTo>
                <a:lnTo>
                  <a:pt x="8865" y="16088"/>
                </a:lnTo>
                <a:lnTo>
                  <a:pt x="8549" y="16145"/>
                </a:lnTo>
                <a:lnTo>
                  <a:pt x="8228" y="16187"/>
                </a:lnTo>
                <a:lnTo>
                  <a:pt x="7903" y="16212"/>
                </a:lnTo>
                <a:lnTo>
                  <a:pt x="7574" y="16220"/>
                </a:lnTo>
                <a:lnTo>
                  <a:pt x="6426" y="16220"/>
                </a:lnTo>
                <a:lnTo>
                  <a:pt x="6097" y="16212"/>
                </a:lnTo>
                <a:lnTo>
                  <a:pt x="5772" y="16187"/>
                </a:lnTo>
                <a:lnTo>
                  <a:pt x="5451" y="16145"/>
                </a:lnTo>
                <a:lnTo>
                  <a:pt x="5135" y="16088"/>
                </a:lnTo>
                <a:lnTo>
                  <a:pt x="4824" y="16016"/>
                </a:lnTo>
                <a:lnTo>
                  <a:pt x="4521" y="15929"/>
                </a:lnTo>
                <a:lnTo>
                  <a:pt x="4222" y="15827"/>
                </a:lnTo>
                <a:lnTo>
                  <a:pt x="3931" y="15711"/>
                </a:lnTo>
                <a:lnTo>
                  <a:pt x="3646" y="15581"/>
                </a:lnTo>
                <a:lnTo>
                  <a:pt x="3370" y="15438"/>
                </a:lnTo>
                <a:lnTo>
                  <a:pt x="3100" y="15282"/>
                </a:lnTo>
                <a:lnTo>
                  <a:pt x="2840" y="15114"/>
                </a:lnTo>
                <a:lnTo>
                  <a:pt x="2588" y="14934"/>
                </a:lnTo>
                <a:lnTo>
                  <a:pt x="2345" y="14741"/>
                </a:lnTo>
                <a:lnTo>
                  <a:pt x="2111" y="14537"/>
                </a:lnTo>
                <a:lnTo>
                  <a:pt x="1888" y="14323"/>
                </a:lnTo>
                <a:lnTo>
                  <a:pt x="1675" y="14099"/>
                </a:lnTo>
                <a:lnTo>
                  <a:pt x="1472" y="13864"/>
                </a:lnTo>
                <a:lnTo>
                  <a:pt x="1280" y="13620"/>
                </a:lnTo>
                <a:lnTo>
                  <a:pt x="1102" y="13366"/>
                </a:lnTo>
                <a:lnTo>
                  <a:pt x="933" y="13105"/>
                </a:lnTo>
                <a:lnTo>
                  <a:pt x="779" y="12834"/>
                </a:lnTo>
                <a:lnTo>
                  <a:pt x="636" y="12556"/>
                </a:lnTo>
                <a:lnTo>
                  <a:pt x="506" y="12270"/>
                </a:lnTo>
                <a:lnTo>
                  <a:pt x="391" y="11977"/>
                </a:lnTo>
                <a:lnTo>
                  <a:pt x="290" y="11677"/>
                </a:lnTo>
                <a:lnTo>
                  <a:pt x="203" y="11372"/>
                </a:lnTo>
                <a:lnTo>
                  <a:pt x="131" y="11060"/>
                </a:lnTo>
                <a:lnTo>
                  <a:pt x="75" y="10743"/>
                </a:lnTo>
                <a:lnTo>
                  <a:pt x="33" y="10420"/>
                </a:lnTo>
                <a:lnTo>
                  <a:pt x="8" y="10094"/>
                </a:lnTo>
                <a:lnTo>
                  <a:pt x="0" y="9762"/>
                </a:lnTo>
                <a:lnTo>
                  <a:pt x="0" y="6458"/>
                </a:lnTo>
                <a:lnTo>
                  <a:pt x="8" y="6126"/>
                </a:lnTo>
                <a:lnTo>
                  <a:pt x="33" y="5800"/>
                </a:lnTo>
                <a:lnTo>
                  <a:pt x="75" y="5477"/>
                </a:lnTo>
                <a:lnTo>
                  <a:pt x="131" y="5160"/>
                </a:lnTo>
                <a:lnTo>
                  <a:pt x="203" y="4849"/>
                </a:lnTo>
                <a:lnTo>
                  <a:pt x="290" y="4543"/>
                </a:lnTo>
                <a:lnTo>
                  <a:pt x="391" y="4244"/>
                </a:lnTo>
                <a:lnTo>
                  <a:pt x="506" y="3951"/>
                </a:lnTo>
                <a:lnTo>
                  <a:pt x="636" y="3665"/>
                </a:lnTo>
                <a:lnTo>
                  <a:pt x="779" y="3386"/>
                </a:lnTo>
                <a:lnTo>
                  <a:pt x="933" y="3115"/>
                </a:lnTo>
                <a:lnTo>
                  <a:pt x="1102" y="2854"/>
                </a:lnTo>
                <a:lnTo>
                  <a:pt x="1280" y="2600"/>
                </a:lnTo>
                <a:lnTo>
                  <a:pt x="1472" y="2356"/>
                </a:lnTo>
                <a:lnTo>
                  <a:pt x="1675" y="2122"/>
                </a:lnTo>
                <a:lnTo>
                  <a:pt x="1888" y="1897"/>
                </a:lnTo>
                <a:lnTo>
                  <a:pt x="2111" y="1683"/>
                </a:lnTo>
                <a:lnTo>
                  <a:pt x="2345" y="1479"/>
                </a:lnTo>
                <a:lnTo>
                  <a:pt x="2588" y="1287"/>
                </a:lnTo>
                <a:lnTo>
                  <a:pt x="2840" y="1107"/>
                </a:lnTo>
                <a:lnTo>
                  <a:pt x="3100" y="939"/>
                </a:lnTo>
                <a:lnTo>
                  <a:pt x="3370" y="783"/>
                </a:lnTo>
                <a:lnTo>
                  <a:pt x="3646" y="640"/>
                </a:lnTo>
                <a:lnTo>
                  <a:pt x="3931" y="510"/>
                </a:lnTo>
                <a:lnTo>
                  <a:pt x="4222" y="393"/>
                </a:lnTo>
                <a:lnTo>
                  <a:pt x="4521" y="292"/>
                </a:lnTo>
                <a:lnTo>
                  <a:pt x="4824" y="205"/>
                </a:lnTo>
                <a:lnTo>
                  <a:pt x="5135" y="132"/>
                </a:lnTo>
                <a:lnTo>
                  <a:pt x="5451" y="75"/>
                </a:lnTo>
                <a:lnTo>
                  <a:pt x="5772" y="33"/>
                </a:lnTo>
                <a:lnTo>
                  <a:pt x="6097" y="8"/>
                </a:lnTo>
                <a:lnTo>
                  <a:pt x="6426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3" name="Freeform 5"/>
          <p:cNvSpPr>
            <a:spLocks noGrp="1"/>
          </p:cNvSpPr>
          <p:nvPr>
            <p:ph type="pic" sz="quarter" idx="10"/>
          </p:nvPr>
        </p:nvSpPr>
        <p:spPr bwMode="auto">
          <a:xfrm>
            <a:off x="1879600" y="1928839"/>
            <a:ext cx="2336800" cy="2706932"/>
          </a:xfrm>
          <a:custGeom>
            <a:avLst/>
            <a:gdLst>
              <a:gd name="T0" fmla="*/ 7903 w 14000"/>
              <a:gd name="T1" fmla="*/ 8 h 16220"/>
              <a:gd name="T2" fmla="*/ 8865 w 14000"/>
              <a:gd name="T3" fmla="*/ 132 h 16220"/>
              <a:gd name="T4" fmla="*/ 9777 w 14000"/>
              <a:gd name="T5" fmla="*/ 393 h 16220"/>
              <a:gd name="T6" fmla="*/ 10630 w 14000"/>
              <a:gd name="T7" fmla="*/ 783 h 16220"/>
              <a:gd name="T8" fmla="*/ 11412 w 14000"/>
              <a:gd name="T9" fmla="*/ 1287 h 16220"/>
              <a:gd name="T10" fmla="*/ 12112 w 14000"/>
              <a:gd name="T11" fmla="*/ 1897 h 16220"/>
              <a:gd name="T12" fmla="*/ 12719 w 14000"/>
              <a:gd name="T13" fmla="*/ 2600 h 16220"/>
              <a:gd name="T14" fmla="*/ 13221 w 14000"/>
              <a:gd name="T15" fmla="*/ 3386 h 16220"/>
              <a:gd name="T16" fmla="*/ 13609 w 14000"/>
              <a:gd name="T17" fmla="*/ 4244 h 16220"/>
              <a:gd name="T18" fmla="*/ 13869 w 14000"/>
              <a:gd name="T19" fmla="*/ 5160 h 16220"/>
              <a:gd name="T20" fmla="*/ 13992 w 14000"/>
              <a:gd name="T21" fmla="*/ 6126 h 16220"/>
              <a:gd name="T22" fmla="*/ 13992 w 14000"/>
              <a:gd name="T23" fmla="*/ 10094 h 16220"/>
              <a:gd name="T24" fmla="*/ 13869 w 14000"/>
              <a:gd name="T25" fmla="*/ 11060 h 16220"/>
              <a:gd name="T26" fmla="*/ 13609 w 14000"/>
              <a:gd name="T27" fmla="*/ 11977 h 16220"/>
              <a:gd name="T28" fmla="*/ 13221 w 14000"/>
              <a:gd name="T29" fmla="*/ 12834 h 16220"/>
              <a:gd name="T30" fmla="*/ 12719 w 14000"/>
              <a:gd name="T31" fmla="*/ 13620 h 16220"/>
              <a:gd name="T32" fmla="*/ 12112 w 14000"/>
              <a:gd name="T33" fmla="*/ 14323 h 16220"/>
              <a:gd name="T34" fmla="*/ 11412 w 14000"/>
              <a:gd name="T35" fmla="*/ 14934 h 16220"/>
              <a:gd name="T36" fmla="*/ 10630 w 14000"/>
              <a:gd name="T37" fmla="*/ 15438 h 16220"/>
              <a:gd name="T38" fmla="*/ 9777 w 14000"/>
              <a:gd name="T39" fmla="*/ 15827 h 16220"/>
              <a:gd name="T40" fmla="*/ 8865 w 14000"/>
              <a:gd name="T41" fmla="*/ 16088 h 16220"/>
              <a:gd name="T42" fmla="*/ 7903 w 14000"/>
              <a:gd name="T43" fmla="*/ 16212 h 16220"/>
              <a:gd name="T44" fmla="*/ 6097 w 14000"/>
              <a:gd name="T45" fmla="*/ 16212 h 16220"/>
              <a:gd name="T46" fmla="*/ 5135 w 14000"/>
              <a:gd name="T47" fmla="*/ 16088 h 16220"/>
              <a:gd name="T48" fmla="*/ 4222 w 14000"/>
              <a:gd name="T49" fmla="*/ 15827 h 16220"/>
              <a:gd name="T50" fmla="*/ 3370 w 14000"/>
              <a:gd name="T51" fmla="*/ 15438 h 16220"/>
              <a:gd name="T52" fmla="*/ 2588 w 14000"/>
              <a:gd name="T53" fmla="*/ 14934 h 16220"/>
              <a:gd name="T54" fmla="*/ 1888 w 14000"/>
              <a:gd name="T55" fmla="*/ 14323 h 16220"/>
              <a:gd name="T56" fmla="*/ 1280 w 14000"/>
              <a:gd name="T57" fmla="*/ 13620 h 16220"/>
              <a:gd name="T58" fmla="*/ 779 w 14000"/>
              <a:gd name="T59" fmla="*/ 12834 h 16220"/>
              <a:gd name="T60" fmla="*/ 391 w 14000"/>
              <a:gd name="T61" fmla="*/ 11977 h 16220"/>
              <a:gd name="T62" fmla="*/ 131 w 14000"/>
              <a:gd name="T63" fmla="*/ 11060 h 16220"/>
              <a:gd name="T64" fmla="*/ 8 w 14000"/>
              <a:gd name="T65" fmla="*/ 10094 h 16220"/>
              <a:gd name="T66" fmla="*/ 8 w 14000"/>
              <a:gd name="T67" fmla="*/ 6126 h 16220"/>
              <a:gd name="T68" fmla="*/ 131 w 14000"/>
              <a:gd name="T69" fmla="*/ 5160 h 16220"/>
              <a:gd name="T70" fmla="*/ 391 w 14000"/>
              <a:gd name="T71" fmla="*/ 4244 h 16220"/>
              <a:gd name="T72" fmla="*/ 779 w 14000"/>
              <a:gd name="T73" fmla="*/ 3386 h 16220"/>
              <a:gd name="T74" fmla="*/ 1280 w 14000"/>
              <a:gd name="T75" fmla="*/ 2600 h 16220"/>
              <a:gd name="T76" fmla="*/ 1888 w 14000"/>
              <a:gd name="T77" fmla="*/ 1897 h 16220"/>
              <a:gd name="T78" fmla="*/ 2588 w 14000"/>
              <a:gd name="T79" fmla="*/ 1287 h 16220"/>
              <a:gd name="T80" fmla="*/ 3370 w 14000"/>
              <a:gd name="T81" fmla="*/ 783 h 16220"/>
              <a:gd name="T82" fmla="*/ 4222 w 14000"/>
              <a:gd name="T83" fmla="*/ 393 h 16220"/>
              <a:gd name="T84" fmla="*/ 5135 w 14000"/>
              <a:gd name="T85" fmla="*/ 132 h 16220"/>
              <a:gd name="T86" fmla="*/ 6097 w 14000"/>
              <a:gd name="T87" fmla="*/ 8 h 1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00" h="16220">
                <a:moveTo>
                  <a:pt x="6426" y="0"/>
                </a:moveTo>
                <a:lnTo>
                  <a:pt x="7574" y="0"/>
                </a:lnTo>
                <a:lnTo>
                  <a:pt x="7903" y="8"/>
                </a:lnTo>
                <a:lnTo>
                  <a:pt x="8228" y="33"/>
                </a:lnTo>
                <a:lnTo>
                  <a:pt x="8549" y="75"/>
                </a:lnTo>
                <a:lnTo>
                  <a:pt x="8865" y="132"/>
                </a:lnTo>
                <a:lnTo>
                  <a:pt x="9175" y="205"/>
                </a:lnTo>
                <a:lnTo>
                  <a:pt x="9479" y="292"/>
                </a:lnTo>
                <a:lnTo>
                  <a:pt x="9777" y="393"/>
                </a:lnTo>
                <a:lnTo>
                  <a:pt x="10068" y="510"/>
                </a:lnTo>
                <a:lnTo>
                  <a:pt x="10353" y="640"/>
                </a:lnTo>
                <a:lnTo>
                  <a:pt x="10630" y="783"/>
                </a:lnTo>
                <a:lnTo>
                  <a:pt x="10899" y="939"/>
                </a:lnTo>
                <a:lnTo>
                  <a:pt x="11160" y="1107"/>
                </a:lnTo>
                <a:lnTo>
                  <a:pt x="11412" y="1287"/>
                </a:lnTo>
                <a:lnTo>
                  <a:pt x="11655" y="1479"/>
                </a:lnTo>
                <a:lnTo>
                  <a:pt x="11888" y="1683"/>
                </a:lnTo>
                <a:lnTo>
                  <a:pt x="12112" y="1897"/>
                </a:lnTo>
                <a:lnTo>
                  <a:pt x="12325" y="2122"/>
                </a:lnTo>
                <a:lnTo>
                  <a:pt x="12528" y="2356"/>
                </a:lnTo>
                <a:lnTo>
                  <a:pt x="12719" y="2600"/>
                </a:lnTo>
                <a:lnTo>
                  <a:pt x="12898" y="2854"/>
                </a:lnTo>
                <a:lnTo>
                  <a:pt x="13066" y="3115"/>
                </a:lnTo>
                <a:lnTo>
                  <a:pt x="13221" y="3386"/>
                </a:lnTo>
                <a:lnTo>
                  <a:pt x="13363" y="3665"/>
                </a:lnTo>
                <a:lnTo>
                  <a:pt x="13493" y="3951"/>
                </a:lnTo>
                <a:lnTo>
                  <a:pt x="13609" y="4244"/>
                </a:lnTo>
                <a:lnTo>
                  <a:pt x="13709" y="4543"/>
                </a:lnTo>
                <a:lnTo>
                  <a:pt x="13796" y="4849"/>
                </a:lnTo>
                <a:lnTo>
                  <a:pt x="13869" y="5160"/>
                </a:lnTo>
                <a:lnTo>
                  <a:pt x="13925" y="5477"/>
                </a:lnTo>
                <a:lnTo>
                  <a:pt x="13967" y="5800"/>
                </a:lnTo>
                <a:lnTo>
                  <a:pt x="13992" y="6126"/>
                </a:lnTo>
                <a:lnTo>
                  <a:pt x="14000" y="6458"/>
                </a:lnTo>
                <a:lnTo>
                  <a:pt x="14000" y="9762"/>
                </a:lnTo>
                <a:lnTo>
                  <a:pt x="13992" y="10094"/>
                </a:lnTo>
                <a:lnTo>
                  <a:pt x="13967" y="10420"/>
                </a:lnTo>
                <a:lnTo>
                  <a:pt x="13925" y="10743"/>
                </a:lnTo>
                <a:lnTo>
                  <a:pt x="13869" y="11060"/>
                </a:lnTo>
                <a:lnTo>
                  <a:pt x="13796" y="11372"/>
                </a:lnTo>
                <a:lnTo>
                  <a:pt x="13709" y="11677"/>
                </a:lnTo>
                <a:lnTo>
                  <a:pt x="13609" y="11977"/>
                </a:lnTo>
                <a:lnTo>
                  <a:pt x="13493" y="12270"/>
                </a:lnTo>
                <a:lnTo>
                  <a:pt x="13363" y="12556"/>
                </a:lnTo>
                <a:lnTo>
                  <a:pt x="13221" y="12834"/>
                </a:lnTo>
                <a:lnTo>
                  <a:pt x="13066" y="13105"/>
                </a:lnTo>
                <a:lnTo>
                  <a:pt x="12898" y="13366"/>
                </a:lnTo>
                <a:lnTo>
                  <a:pt x="12719" y="13620"/>
                </a:lnTo>
                <a:lnTo>
                  <a:pt x="12528" y="13864"/>
                </a:lnTo>
                <a:lnTo>
                  <a:pt x="12325" y="14099"/>
                </a:lnTo>
                <a:lnTo>
                  <a:pt x="12112" y="14323"/>
                </a:lnTo>
                <a:lnTo>
                  <a:pt x="11888" y="14537"/>
                </a:lnTo>
                <a:lnTo>
                  <a:pt x="11655" y="14741"/>
                </a:lnTo>
                <a:lnTo>
                  <a:pt x="11412" y="14934"/>
                </a:lnTo>
                <a:lnTo>
                  <a:pt x="11160" y="15114"/>
                </a:lnTo>
                <a:lnTo>
                  <a:pt x="10899" y="15282"/>
                </a:lnTo>
                <a:lnTo>
                  <a:pt x="10630" y="15438"/>
                </a:lnTo>
                <a:lnTo>
                  <a:pt x="10353" y="15581"/>
                </a:lnTo>
                <a:lnTo>
                  <a:pt x="10068" y="15711"/>
                </a:lnTo>
                <a:lnTo>
                  <a:pt x="9777" y="15827"/>
                </a:lnTo>
                <a:lnTo>
                  <a:pt x="9479" y="15929"/>
                </a:lnTo>
                <a:lnTo>
                  <a:pt x="9175" y="16016"/>
                </a:lnTo>
                <a:lnTo>
                  <a:pt x="8865" y="16088"/>
                </a:lnTo>
                <a:lnTo>
                  <a:pt x="8549" y="16145"/>
                </a:lnTo>
                <a:lnTo>
                  <a:pt x="8228" y="16187"/>
                </a:lnTo>
                <a:lnTo>
                  <a:pt x="7903" y="16212"/>
                </a:lnTo>
                <a:lnTo>
                  <a:pt x="7574" y="16220"/>
                </a:lnTo>
                <a:lnTo>
                  <a:pt x="6426" y="16220"/>
                </a:lnTo>
                <a:lnTo>
                  <a:pt x="6097" y="16212"/>
                </a:lnTo>
                <a:lnTo>
                  <a:pt x="5772" y="16187"/>
                </a:lnTo>
                <a:lnTo>
                  <a:pt x="5451" y="16145"/>
                </a:lnTo>
                <a:lnTo>
                  <a:pt x="5135" y="16088"/>
                </a:lnTo>
                <a:lnTo>
                  <a:pt x="4824" y="16016"/>
                </a:lnTo>
                <a:lnTo>
                  <a:pt x="4521" y="15929"/>
                </a:lnTo>
                <a:lnTo>
                  <a:pt x="4222" y="15827"/>
                </a:lnTo>
                <a:lnTo>
                  <a:pt x="3931" y="15711"/>
                </a:lnTo>
                <a:lnTo>
                  <a:pt x="3646" y="15581"/>
                </a:lnTo>
                <a:lnTo>
                  <a:pt x="3370" y="15438"/>
                </a:lnTo>
                <a:lnTo>
                  <a:pt x="3100" y="15282"/>
                </a:lnTo>
                <a:lnTo>
                  <a:pt x="2840" y="15114"/>
                </a:lnTo>
                <a:lnTo>
                  <a:pt x="2588" y="14934"/>
                </a:lnTo>
                <a:lnTo>
                  <a:pt x="2345" y="14741"/>
                </a:lnTo>
                <a:lnTo>
                  <a:pt x="2111" y="14537"/>
                </a:lnTo>
                <a:lnTo>
                  <a:pt x="1888" y="14323"/>
                </a:lnTo>
                <a:lnTo>
                  <a:pt x="1675" y="14099"/>
                </a:lnTo>
                <a:lnTo>
                  <a:pt x="1472" y="13864"/>
                </a:lnTo>
                <a:lnTo>
                  <a:pt x="1280" y="13620"/>
                </a:lnTo>
                <a:lnTo>
                  <a:pt x="1102" y="13366"/>
                </a:lnTo>
                <a:lnTo>
                  <a:pt x="933" y="13105"/>
                </a:lnTo>
                <a:lnTo>
                  <a:pt x="779" y="12834"/>
                </a:lnTo>
                <a:lnTo>
                  <a:pt x="636" y="12556"/>
                </a:lnTo>
                <a:lnTo>
                  <a:pt x="506" y="12270"/>
                </a:lnTo>
                <a:lnTo>
                  <a:pt x="391" y="11977"/>
                </a:lnTo>
                <a:lnTo>
                  <a:pt x="290" y="11677"/>
                </a:lnTo>
                <a:lnTo>
                  <a:pt x="203" y="11372"/>
                </a:lnTo>
                <a:lnTo>
                  <a:pt x="131" y="11060"/>
                </a:lnTo>
                <a:lnTo>
                  <a:pt x="75" y="10743"/>
                </a:lnTo>
                <a:lnTo>
                  <a:pt x="33" y="10420"/>
                </a:lnTo>
                <a:lnTo>
                  <a:pt x="8" y="10094"/>
                </a:lnTo>
                <a:lnTo>
                  <a:pt x="0" y="9762"/>
                </a:lnTo>
                <a:lnTo>
                  <a:pt x="0" y="6458"/>
                </a:lnTo>
                <a:lnTo>
                  <a:pt x="8" y="6126"/>
                </a:lnTo>
                <a:lnTo>
                  <a:pt x="33" y="5800"/>
                </a:lnTo>
                <a:lnTo>
                  <a:pt x="75" y="5477"/>
                </a:lnTo>
                <a:lnTo>
                  <a:pt x="131" y="5160"/>
                </a:lnTo>
                <a:lnTo>
                  <a:pt x="203" y="4849"/>
                </a:lnTo>
                <a:lnTo>
                  <a:pt x="290" y="4543"/>
                </a:lnTo>
                <a:lnTo>
                  <a:pt x="391" y="4244"/>
                </a:lnTo>
                <a:lnTo>
                  <a:pt x="506" y="3951"/>
                </a:lnTo>
                <a:lnTo>
                  <a:pt x="636" y="3665"/>
                </a:lnTo>
                <a:lnTo>
                  <a:pt x="779" y="3386"/>
                </a:lnTo>
                <a:lnTo>
                  <a:pt x="933" y="3115"/>
                </a:lnTo>
                <a:lnTo>
                  <a:pt x="1102" y="2854"/>
                </a:lnTo>
                <a:lnTo>
                  <a:pt x="1280" y="2600"/>
                </a:lnTo>
                <a:lnTo>
                  <a:pt x="1472" y="2356"/>
                </a:lnTo>
                <a:lnTo>
                  <a:pt x="1675" y="2122"/>
                </a:lnTo>
                <a:lnTo>
                  <a:pt x="1888" y="1897"/>
                </a:lnTo>
                <a:lnTo>
                  <a:pt x="2111" y="1683"/>
                </a:lnTo>
                <a:lnTo>
                  <a:pt x="2345" y="1479"/>
                </a:lnTo>
                <a:lnTo>
                  <a:pt x="2588" y="1287"/>
                </a:lnTo>
                <a:lnTo>
                  <a:pt x="2840" y="1107"/>
                </a:lnTo>
                <a:lnTo>
                  <a:pt x="3100" y="939"/>
                </a:lnTo>
                <a:lnTo>
                  <a:pt x="3370" y="783"/>
                </a:lnTo>
                <a:lnTo>
                  <a:pt x="3646" y="640"/>
                </a:lnTo>
                <a:lnTo>
                  <a:pt x="3931" y="510"/>
                </a:lnTo>
                <a:lnTo>
                  <a:pt x="4222" y="393"/>
                </a:lnTo>
                <a:lnTo>
                  <a:pt x="4521" y="292"/>
                </a:lnTo>
                <a:lnTo>
                  <a:pt x="4824" y="205"/>
                </a:lnTo>
                <a:lnTo>
                  <a:pt x="5135" y="132"/>
                </a:lnTo>
                <a:lnTo>
                  <a:pt x="5451" y="75"/>
                </a:lnTo>
                <a:lnTo>
                  <a:pt x="5772" y="33"/>
                </a:lnTo>
                <a:lnTo>
                  <a:pt x="6097" y="8"/>
                </a:lnTo>
                <a:lnTo>
                  <a:pt x="6426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10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79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5688" y="1991463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5688" y="3510556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5688" y="5029650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248755" y="1991463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248755" y="3510556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041822" y="1991463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41822" y="3510556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041822" y="5029650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248755" y="5029650"/>
            <a:ext cx="1277257" cy="127689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7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1167955" y="2407893"/>
            <a:ext cx="1314437" cy="1315257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6"/>
          </p:nvPr>
        </p:nvSpPr>
        <p:spPr bwMode="auto">
          <a:xfrm>
            <a:off x="4027562" y="2407893"/>
            <a:ext cx="1314437" cy="1315257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9" name="Freeform 7"/>
          <p:cNvSpPr>
            <a:spLocks noGrp="1"/>
          </p:cNvSpPr>
          <p:nvPr>
            <p:ph type="pic" sz="quarter" idx="17"/>
          </p:nvPr>
        </p:nvSpPr>
        <p:spPr bwMode="auto">
          <a:xfrm>
            <a:off x="6891030" y="2407893"/>
            <a:ext cx="1314437" cy="1315257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10" name="Freeform 7"/>
          <p:cNvSpPr>
            <a:spLocks noGrp="1"/>
          </p:cNvSpPr>
          <p:nvPr>
            <p:ph type="pic" sz="quarter" idx="18"/>
          </p:nvPr>
        </p:nvSpPr>
        <p:spPr bwMode="auto">
          <a:xfrm>
            <a:off x="9756544" y="2407893"/>
            <a:ext cx="1314437" cy="1315257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12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44448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163581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82716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01849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44448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163581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482716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801849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20984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440117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759252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0078385" y="348717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20984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440117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759252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0078385" y="2168245"/>
            <a:ext cx="1269167" cy="1268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8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4842842" y="0"/>
            <a:ext cx="7349158" cy="6858000"/>
          </a:xfrm>
          <a:custGeom>
            <a:avLst/>
            <a:gdLst>
              <a:gd name="T0" fmla="*/ 2167 w 5250"/>
              <a:gd name="T1" fmla="*/ 184 h 4892"/>
              <a:gd name="T2" fmla="*/ 2295 w 5250"/>
              <a:gd name="T3" fmla="*/ 524 h 4892"/>
              <a:gd name="T4" fmla="*/ 2479 w 5250"/>
              <a:gd name="T5" fmla="*/ 887 h 4892"/>
              <a:gd name="T6" fmla="*/ 2708 w 5250"/>
              <a:gd name="T7" fmla="*/ 1241 h 4892"/>
              <a:gd name="T8" fmla="*/ 2983 w 5250"/>
              <a:gd name="T9" fmla="*/ 1584 h 4892"/>
              <a:gd name="T10" fmla="*/ 3652 w 5250"/>
              <a:gd name="T11" fmla="*/ 2346 h 4892"/>
              <a:gd name="T12" fmla="*/ 3634 w 5250"/>
              <a:gd name="T13" fmla="*/ 2470 h 4892"/>
              <a:gd name="T14" fmla="*/ 2816 w 5250"/>
              <a:gd name="T15" fmla="*/ 3007 h 4892"/>
              <a:gd name="T16" fmla="*/ 2453 w 5250"/>
              <a:gd name="T17" fmla="*/ 3271 h 4892"/>
              <a:gd name="T18" fmla="*/ 2131 w 5250"/>
              <a:gd name="T19" fmla="*/ 3555 h 4892"/>
              <a:gd name="T20" fmla="*/ 1854 w 5250"/>
              <a:gd name="T21" fmla="*/ 3861 h 4892"/>
              <a:gd name="T22" fmla="*/ 1612 w 5250"/>
              <a:gd name="T23" fmla="*/ 4197 h 4892"/>
              <a:gd name="T24" fmla="*/ 1402 w 5250"/>
              <a:gd name="T25" fmla="*/ 4584 h 4892"/>
              <a:gd name="T26" fmla="*/ 25 w 5250"/>
              <a:gd name="T27" fmla="*/ 4800 h 4892"/>
              <a:gd name="T28" fmla="*/ 286 w 5250"/>
              <a:gd name="T29" fmla="*/ 4100 h 4892"/>
              <a:gd name="T30" fmla="*/ 642 w 5250"/>
              <a:gd name="T31" fmla="*/ 3486 h 4892"/>
              <a:gd name="T32" fmla="*/ 928 w 5250"/>
              <a:gd name="T33" fmla="*/ 3119 h 4892"/>
              <a:gd name="T34" fmla="*/ 1257 w 5250"/>
              <a:gd name="T35" fmla="*/ 2775 h 4892"/>
              <a:gd name="T36" fmla="*/ 1630 w 5250"/>
              <a:gd name="T37" fmla="*/ 2454 h 4892"/>
              <a:gd name="T38" fmla="*/ 1955 w 5250"/>
              <a:gd name="T39" fmla="*/ 2147 h 4892"/>
              <a:gd name="T40" fmla="*/ 1671 w 5250"/>
              <a:gd name="T41" fmla="*/ 1786 h 4892"/>
              <a:gd name="T42" fmla="*/ 1340 w 5250"/>
              <a:gd name="T43" fmla="*/ 1266 h 4892"/>
              <a:gd name="T44" fmla="*/ 1039 w 5250"/>
              <a:gd name="T45" fmla="*/ 602 h 4892"/>
              <a:gd name="T46" fmla="*/ 2283 w 5250"/>
              <a:gd name="T47" fmla="*/ 0 h 4892"/>
              <a:gd name="T48" fmla="*/ 3644 w 5250"/>
              <a:gd name="T49" fmla="*/ 309 h 4892"/>
              <a:gd name="T50" fmla="*/ 3873 w 5250"/>
              <a:gd name="T51" fmla="*/ 681 h 4892"/>
              <a:gd name="T52" fmla="*/ 4128 w 5250"/>
              <a:gd name="T53" fmla="*/ 852 h 4892"/>
              <a:gd name="T54" fmla="*/ 4344 w 5250"/>
              <a:gd name="T55" fmla="*/ 682 h 4892"/>
              <a:gd name="T56" fmla="*/ 4586 w 5250"/>
              <a:gd name="T57" fmla="*/ 447 h 4892"/>
              <a:gd name="T58" fmla="*/ 4796 w 5250"/>
              <a:gd name="T59" fmla="*/ 180 h 4892"/>
              <a:gd name="T60" fmla="*/ 5185 w 5250"/>
              <a:gd name="T61" fmla="*/ 1483 h 4892"/>
              <a:gd name="T62" fmla="*/ 3969 w 5250"/>
              <a:gd name="T63" fmla="*/ 2294 h 4892"/>
              <a:gd name="T64" fmla="*/ 3852 w 5250"/>
              <a:gd name="T65" fmla="*/ 2317 h 4892"/>
              <a:gd name="T66" fmla="*/ 3750 w 5250"/>
              <a:gd name="T67" fmla="*/ 2259 h 4892"/>
              <a:gd name="T68" fmla="*/ 2990 w 5250"/>
              <a:gd name="T69" fmla="*/ 1397 h 4892"/>
              <a:gd name="T70" fmla="*/ 2746 w 5250"/>
              <a:gd name="T71" fmla="*/ 1053 h 4892"/>
              <a:gd name="T72" fmla="*/ 2544 w 5250"/>
              <a:gd name="T73" fmla="*/ 700 h 4892"/>
              <a:gd name="T74" fmla="*/ 2387 w 5250"/>
              <a:gd name="T75" fmla="*/ 338 h 4892"/>
              <a:gd name="T76" fmla="*/ 2299 w 5250"/>
              <a:gd name="T77" fmla="*/ 62 h 4892"/>
              <a:gd name="T78" fmla="*/ 5116 w 5250"/>
              <a:gd name="T79" fmla="*/ 3837 h 4892"/>
              <a:gd name="T80" fmla="*/ 4791 w 5250"/>
              <a:gd name="T81" fmla="*/ 3390 h 4892"/>
              <a:gd name="T82" fmla="*/ 4043 w 5250"/>
              <a:gd name="T83" fmla="*/ 2553 h 4892"/>
              <a:gd name="T84" fmla="*/ 4035 w 5250"/>
              <a:gd name="T85" fmla="*/ 2427 h 4892"/>
              <a:gd name="T86" fmla="*/ 4107 w 5250"/>
              <a:gd name="T87" fmla="*/ 2338 h 4892"/>
              <a:gd name="T88" fmla="*/ 5200 w 5250"/>
              <a:gd name="T89" fmla="*/ 1642 h 4892"/>
              <a:gd name="T90" fmla="*/ 4098 w 5250"/>
              <a:gd name="T91" fmla="*/ 4712 h 4892"/>
              <a:gd name="T92" fmla="*/ 3846 w 5250"/>
              <a:gd name="T93" fmla="*/ 4253 h 4892"/>
              <a:gd name="T94" fmla="*/ 3567 w 5250"/>
              <a:gd name="T95" fmla="*/ 4026 h 4892"/>
              <a:gd name="T96" fmla="*/ 3355 w 5250"/>
              <a:gd name="T97" fmla="*/ 4196 h 4892"/>
              <a:gd name="T98" fmla="*/ 3107 w 5250"/>
              <a:gd name="T99" fmla="*/ 4438 h 4892"/>
              <a:gd name="T100" fmla="*/ 2891 w 5250"/>
              <a:gd name="T101" fmla="*/ 4711 h 4892"/>
              <a:gd name="T102" fmla="*/ 1491 w 5250"/>
              <a:gd name="T103" fmla="*/ 4793 h 4892"/>
              <a:gd name="T104" fmla="*/ 1671 w 5250"/>
              <a:gd name="T105" fmla="*/ 4408 h 4892"/>
              <a:gd name="T106" fmla="*/ 1893 w 5250"/>
              <a:gd name="T107" fmla="*/ 4056 h 4892"/>
              <a:gd name="T108" fmla="*/ 2145 w 5250"/>
              <a:gd name="T109" fmla="*/ 3745 h 4892"/>
              <a:gd name="T110" fmla="*/ 2438 w 5250"/>
              <a:gd name="T111" fmla="*/ 3455 h 4892"/>
              <a:gd name="T112" fmla="*/ 2772 w 5250"/>
              <a:gd name="T113" fmla="*/ 3187 h 4892"/>
              <a:gd name="T114" fmla="*/ 3727 w 5250"/>
              <a:gd name="T115" fmla="*/ 2577 h 4892"/>
              <a:gd name="T116" fmla="*/ 3840 w 5250"/>
              <a:gd name="T117" fmla="*/ 2564 h 4892"/>
              <a:gd name="T118" fmla="*/ 4456 w 5250"/>
              <a:gd name="T119" fmla="*/ 3191 h 4892"/>
              <a:gd name="T120" fmla="*/ 4920 w 5250"/>
              <a:gd name="T121" fmla="*/ 3781 h 4892"/>
              <a:gd name="T122" fmla="*/ 5250 w 5250"/>
              <a:gd name="T123" fmla="*/ 4399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50" h="4892">
                <a:moveTo>
                  <a:pt x="871" y="0"/>
                </a:moveTo>
                <a:lnTo>
                  <a:pt x="2115" y="0"/>
                </a:lnTo>
                <a:lnTo>
                  <a:pt x="2123" y="31"/>
                </a:lnTo>
                <a:lnTo>
                  <a:pt x="2130" y="62"/>
                </a:lnTo>
                <a:lnTo>
                  <a:pt x="2139" y="93"/>
                </a:lnTo>
                <a:lnTo>
                  <a:pt x="2148" y="124"/>
                </a:lnTo>
                <a:lnTo>
                  <a:pt x="2158" y="154"/>
                </a:lnTo>
                <a:lnTo>
                  <a:pt x="2167" y="184"/>
                </a:lnTo>
                <a:lnTo>
                  <a:pt x="2177" y="215"/>
                </a:lnTo>
                <a:lnTo>
                  <a:pt x="2187" y="246"/>
                </a:lnTo>
                <a:lnTo>
                  <a:pt x="2203" y="292"/>
                </a:lnTo>
                <a:lnTo>
                  <a:pt x="2220" y="340"/>
                </a:lnTo>
                <a:lnTo>
                  <a:pt x="2237" y="386"/>
                </a:lnTo>
                <a:lnTo>
                  <a:pt x="2256" y="432"/>
                </a:lnTo>
                <a:lnTo>
                  <a:pt x="2275" y="478"/>
                </a:lnTo>
                <a:lnTo>
                  <a:pt x="2295" y="524"/>
                </a:lnTo>
                <a:lnTo>
                  <a:pt x="2316" y="570"/>
                </a:lnTo>
                <a:lnTo>
                  <a:pt x="2337" y="616"/>
                </a:lnTo>
                <a:lnTo>
                  <a:pt x="2359" y="661"/>
                </a:lnTo>
                <a:lnTo>
                  <a:pt x="2381" y="706"/>
                </a:lnTo>
                <a:lnTo>
                  <a:pt x="2404" y="752"/>
                </a:lnTo>
                <a:lnTo>
                  <a:pt x="2428" y="797"/>
                </a:lnTo>
                <a:lnTo>
                  <a:pt x="2452" y="842"/>
                </a:lnTo>
                <a:lnTo>
                  <a:pt x="2479" y="887"/>
                </a:lnTo>
                <a:lnTo>
                  <a:pt x="2504" y="932"/>
                </a:lnTo>
                <a:lnTo>
                  <a:pt x="2532" y="976"/>
                </a:lnTo>
                <a:lnTo>
                  <a:pt x="2559" y="1020"/>
                </a:lnTo>
                <a:lnTo>
                  <a:pt x="2587" y="1064"/>
                </a:lnTo>
                <a:lnTo>
                  <a:pt x="2617" y="1110"/>
                </a:lnTo>
                <a:lnTo>
                  <a:pt x="2646" y="1153"/>
                </a:lnTo>
                <a:lnTo>
                  <a:pt x="2676" y="1197"/>
                </a:lnTo>
                <a:lnTo>
                  <a:pt x="2708" y="1241"/>
                </a:lnTo>
                <a:lnTo>
                  <a:pt x="2740" y="1284"/>
                </a:lnTo>
                <a:lnTo>
                  <a:pt x="2772" y="1328"/>
                </a:lnTo>
                <a:lnTo>
                  <a:pt x="2805" y="1371"/>
                </a:lnTo>
                <a:lnTo>
                  <a:pt x="2839" y="1414"/>
                </a:lnTo>
                <a:lnTo>
                  <a:pt x="2875" y="1457"/>
                </a:lnTo>
                <a:lnTo>
                  <a:pt x="2910" y="1500"/>
                </a:lnTo>
                <a:lnTo>
                  <a:pt x="2946" y="1543"/>
                </a:lnTo>
                <a:lnTo>
                  <a:pt x="2983" y="1584"/>
                </a:lnTo>
                <a:lnTo>
                  <a:pt x="3021" y="1627"/>
                </a:lnTo>
                <a:lnTo>
                  <a:pt x="3059" y="1669"/>
                </a:lnTo>
                <a:lnTo>
                  <a:pt x="3613" y="2273"/>
                </a:lnTo>
                <a:lnTo>
                  <a:pt x="3624" y="2286"/>
                </a:lnTo>
                <a:lnTo>
                  <a:pt x="3633" y="2299"/>
                </a:lnTo>
                <a:lnTo>
                  <a:pt x="3641" y="2315"/>
                </a:lnTo>
                <a:lnTo>
                  <a:pt x="3647" y="2329"/>
                </a:lnTo>
                <a:lnTo>
                  <a:pt x="3652" y="2346"/>
                </a:lnTo>
                <a:lnTo>
                  <a:pt x="3655" y="2361"/>
                </a:lnTo>
                <a:lnTo>
                  <a:pt x="3656" y="2378"/>
                </a:lnTo>
                <a:lnTo>
                  <a:pt x="3657" y="2393"/>
                </a:lnTo>
                <a:lnTo>
                  <a:pt x="3655" y="2410"/>
                </a:lnTo>
                <a:lnTo>
                  <a:pt x="3653" y="2425"/>
                </a:lnTo>
                <a:lnTo>
                  <a:pt x="3647" y="2440"/>
                </a:lnTo>
                <a:lnTo>
                  <a:pt x="3642" y="2456"/>
                </a:lnTo>
                <a:lnTo>
                  <a:pt x="3634" y="2470"/>
                </a:lnTo>
                <a:lnTo>
                  <a:pt x="3625" y="2485"/>
                </a:lnTo>
                <a:lnTo>
                  <a:pt x="3614" y="2498"/>
                </a:lnTo>
                <a:lnTo>
                  <a:pt x="3602" y="2510"/>
                </a:lnTo>
                <a:lnTo>
                  <a:pt x="3591" y="2520"/>
                </a:lnTo>
                <a:lnTo>
                  <a:pt x="3578" y="2529"/>
                </a:lnTo>
                <a:lnTo>
                  <a:pt x="2914" y="2944"/>
                </a:lnTo>
                <a:lnTo>
                  <a:pt x="2865" y="2976"/>
                </a:lnTo>
                <a:lnTo>
                  <a:pt x="2816" y="3007"/>
                </a:lnTo>
                <a:lnTo>
                  <a:pt x="2769" y="3039"/>
                </a:lnTo>
                <a:lnTo>
                  <a:pt x="2721" y="3071"/>
                </a:lnTo>
                <a:lnTo>
                  <a:pt x="2675" y="3104"/>
                </a:lnTo>
                <a:lnTo>
                  <a:pt x="2630" y="3137"/>
                </a:lnTo>
                <a:lnTo>
                  <a:pt x="2585" y="3170"/>
                </a:lnTo>
                <a:lnTo>
                  <a:pt x="2539" y="3203"/>
                </a:lnTo>
                <a:lnTo>
                  <a:pt x="2496" y="3237"/>
                </a:lnTo>
                <a:lnTo>
                  <a:pt x="2453" y="3271"/>
                </a:lnTo>
                <a:lnTo>
                  <a:pt x="2410" y="3305"/>
                </a:lnTo>
                <a:lnTo>
                  <a:pt x="2369" y="3339"/>
                </a:lnTo>
                <a:lnTo>
                  <a:pt x="2328" y="3375"/>
                </a:lnTo>
                <a:lnTo>
                  <a:pt x="2287" y="3410"/>
                </a:lnTo>
                <a:lnTo>
                  <a:pt x="2247" y="3446"/>
                </a:lnTo>
                <a:lnTo>
                  <a:pt x="2209" y="3483"/>
                </a:lnTo>
                <a:lnTo>
                  <a:pt x="2170" y="3519"/>
                </a:lnTo>
                <a:lnTo>
                  <a:pt x="2131" y="3555"/>
                </a:lnTo>
                <a:lnTo>
                  <a:pt x="2095" y="3593"/>
                </a:lnTo>
                <a:lnTo>
                  <a:pt x="2059" y="3629"/>
                </a:lnTo>
                <a:lnTo>
                  <a:pt x="2022" y="3668"/>
                </a:lnTo>
                <a:lnTo>
                  <a:pt x="1987" y="3705"/>
                </a:lnTo>
                <a:lnTo>
                  <a:pt x="1953" y="3744"/>
                </a:lnTo>
                <a:lnTo>
                  <a:pt x="1919" y="3782"/>
                </a:lnTo>
                <a:lnTo>
                  <a:pt x="1886" y="3822"/>
                </a:lnTo>
                <a:lnTo>
                  <a:pt x="1854" y="3861"/>
                </a:lnTo>
                <a:lnTo>
                  <a:pt x="1822" y="3900"/>
                </a:lnTo>
                <a:lnTo>
                  <a:pt x="1791" y="3941"/>
                </a:lnTo>
                <a:lnTo>
                  <a:pt x="1760" y="3981"/>
                </a:lnTo>
                <a:lnTo>
                  <a:pt x="1730" y="4021"/>
                </a:lnTo>
                <a:lnTo>
                  <a:pt x="1701" y="4062"/>
                </a:lnTo>
                <a:lnTo>
                  <a:pt x="1673" y="4104"/>
                </a:lnTo>
                <a:lnTo>
                  <a:pt x="1642" y="4150"/>
                </a:lnTo>
                <a:lnTo>
                  <a:pt x="1612" y="4197"/>
                </a:lnTo>
                <a:lnTo>
                  <a:pt x="1582" y="4244"/>
                </a:lnTo>
                <a:lnTo>
                  <a:pt x="1554" y="4291"/>
                </a:lnTo>
                <a:lnTo>
                  <a:pt x="1527" y="4339"/>
                </a:lnTo>
                <a:lnTo>
                  <a:pt x="1500" y="4387"/>
                </a:lnTo>
                <a:lnTo>
                  <a:pt x="1474" y="4436"/>
                </a:lnTo>
                <a:lnTo>
                  <a:pt x="1449" y="4485"/>
                </a:lnTo>
                <a:lnTo>
                  <a:pt x="1425" y="4535"/>
                </a:lnTo>
                <a:lnTo>
                  <a:pt x="1402" y="4584"/>
                </a:lnTo>
                <a:lnTo>
                  <a:pt x="1378" y="4634"/>
                </a:lnTo>
                <a:lnTo>
                  <a:pt x="1356" y="4686"/>
                </a:lnTo>
                <a:lnTo>
                  <a:pt x="1335" y="4736"/>
                </a:lnTo>
                <a:lnTo>
                  <a:pt x="1316" y="4788"/>
                </a:lnTo>
                <a:lnTo>
                  <a:pt x="1297" y="4840"/>
                </a:lnTo>
                <a:lnTo>
                  <a:pt x="1278" y="4892"/>
                </a:lnTo>
                <a:lnTo>
                  <a:pt x="0" y="4892"/>
                </a:lnTo>
                <a:lnTo>
                  <a:pt x="25" y="4800"/>
                </a:lnTo>
                <a:lnTo>
                  <a:pt x="51" y="4710"/>
                </a:lnTo>
                <a:lnTo>
                  <a:pt x="80" y="4620"/>
                </a:lnTo>
                <a:lnTo>
                  <a:pt x="109" y="4530"/>
                </a:lnTo>
                <a:lnTo>
                  <a:pt x="140" y="4442"/>
                </a:lnTo>
                <a:lnTo>
                  <a:pt x="175" y="4355"/>
                </a:lnTo>
                <a:lnTo>
                  <a:pt x="210" y="4269"/>
                </a:lnTo>
                <a:lnTo>
                  <a:pt x="246" y="4184"/>
                </a:lnTo>
                <a:lnTo>
                  <a:pt x="286" y="4100"/>
                </a:lnTo>
                <a:lnTo>
                  <a:pt x="327" y="4016"/>
                </a:lnTo>
                <a:lnTo>
                  <a:pt x="369" y="3933"/>
                </a:lnTo>
                <a:lnTo>
                  <a:pt x="414" y="3852"/>
                </a:lnTo>
                <a:lnTo>
                  <a:pt x="460" y="3771"/>
                </a:lnTo>
                <a:lnTo>
                  <a:pt x="507" y="3691"/>
                </a:lnTo>
                <a:lnTo>
                  <a:pt x="558" y="3612"/>
                </a:lnTo>
                <a:lnTo>
                  <a:pt x="609" y="3533"/>
                </a:lnTo>
                <a:lnTo>
                  <a:pt x="642" y="3486"/>
                </a:lnTo>
                <a:lnTo>
                  <a:pt x="675" y="3440"/>
                </a:lnTo>
                <a:lnTo>
                  <a:pt x="709" y="3392"/>
                </a:lnTo>
                <a:lnTo>
                  <a:pt x="743" y="3346"/>
                </a:lnTo>
                <a:lnTo>
                  <a:pt x="780" y="3300"/>
                </a:lnTo>
                <a:lnTo>
                  <a:pt x="815" y="3255"/>
                </a:lnTo>
                <a:lnTo>
                  <a:pt x="853" y="3209"/>
                </a:lnTo>
                <a:lnTo>
                  <a:pt x="889" y="3164"/>
                </a:lnTo>
                <a:lnTo>
                  <a:pt x="928" y="3119"/>
                </a:lnTo>
                <a:lnTo>
                  <a:pt x="966" y="3075"/>
                </a:lnTo>
                <a:lnTo>
                  <a:pt x="1006" y="3031"/>
                </a:lnTo>
                <a:lnTo>
                  <a:pt x="1046" y="2988"/>
                </a:lnTo>
                <a:lnTo>
                  <a:pt x="1086" y="2945"/>
                </a:lnTo>
                <a:lnTo>
                  <a:pt x="1128" y="2902"/>
                </a:lnTo>
                <a:lnTo>
                  <a:pt x="1170" y="2859"/>
                </a:lnTo>
                <a:lnTo>
                  <a:pt x="1213" y="2817"/>
                </a:lnTo>
                <a:lnTo>
                  <a:pt x="1257" y="2775"/>
                </a:lnTo>
                <a:lnTo>
                  <a:pt x="1301" y="2734"/>
                </a:lnTo>
                <a:lnTo>
                  <a:pt x="1345" y="2693"/>
                </a:lnTo>
                <a:lnTo>
                  <a:pt x="1392" y="2652"/>
                </a:lnTo>
                <a:lnTo>
                  <a:pt x="1438" y="2611"/>
                </a:lnTo>
                <a:lnTo>
                  <a:pt x="1484" y="2572"/>
                </a:lnTo>
                <a:lnTo>
                  <a:pt x="1532" y="2532"/>
                </a:lnTo>
                <a:lnTo>
                  <a:pt x="1580" y="2492"/>
                </a:lnTo>
                <a:lnTo>
                  <a:pt x="1630" y="2454"/>
                </a:lnTo>
                <a:lnTo>
                  <a:pt x="1679" y="2415"/>
                </a:lnTo>
                <a:lnTo>
                  <a:pt x="1729" y="2377"/>
                </a:lnTo>
                <a:lnTo>
                  <a:pt x="1781" y="2339"/>
                </a:lnTo>
                <a:lnTo>
                  <a:pt x="1833" y="2302"/>
                </a:lnTo>
                <a:lnTo>
                  <a:pt x="1885" y="2264"/>
                </a:lnTo>
                <a:lnTo>
                  <a:pt x="1937" y="2227"/>
                </a:lnTo>
                <a:lnTo>
                  <a:pt x="1991" y="2190"/>
                </a:lnTo>
                <a:lnTo>
                  <a:pt x="1955" y="2147"/>
                </a:lnTo>
                <a:lnTo>
                  <a:pt x="1919" y="2106"/>
                </a:lnTo>
                <a:lnTo>
                  <a:pt x="1883" y="2063"/>
                </a:lnTo>
                <a:lnTo>
                  <a:pt x="1849" y="2020"/>
                </a:lnTo>
                <a:lnTo>
                  <a:pt x="1815" y="1977"/>
                </a:lnTo>
                <a:lnTo>
                  <a:pt x="1781" y="1934"/>
                </a:lnTo>
                <a:lnTo>
                  <a:pt x="1748" y="1891"/>
                </a:lnTo>
                <a:lnTo>
                  <a:pt x="1716" y="1848"/>
                </a:lnTo>
                <a:lnTo>
                  <a:pt x="1671" y="1786"/>
                </a:lnTo>
                <a:lnTo>
                  <a:pt x="1627" y="1724"/>
                </a:lnTo>
                <a:lnTo>
                  <a:pt x="1584" y="1662"/>
                </a:lnTo>
                <a:lnTo>
                  <a:pt x="1543" y="1600"/>
                </a:lnTo>
                <a:lnTo>
                  <a:pt x="1502" y="1537"/>
                </a:lnTo>
                <a:lnTo>
                  <a:pt x="1462" y="1474"/>
                </a:lnTo>
                <a:lnTo>
                  <a:pt x="1424" y="1410"/>
                </a:lnTo>
                <a:lnTo>
                  <a:pt x="1386" y="1346"/>
                </a:lnTo>
                <a:lnTo>
                  <a:pt x="1340" y="1266"/>
                </a:lnTo>
                <a:lnTo>
                  <a:pt x="1296" y="1183"/>
                </a:lnTo>
                <a:lnTo>
                  <a:pt x="1254" y="1102"/>
                </a:lnTo>
                <a:lnTo>
                  <a:pt x="1213" y="1019"/>
                </a:lnTo>
                <a:lnTo>
                  <a:pt x="1175" y="937"/>
                </a:lnTo>
                <a:lnTo>
                  <a:pt x="1138" y="853"/>
                </a:lnTo>
                <a:lnTo>
                  <a:pt x="1103" y="769"/>
                </a:lnTo>
                <a:lnTo>
                  <a:pt x="1070" y="685"/>
                </a:lnTo>
                <a:lnTo>
                  <a:pt x="1039" y="602"/>
                </a:lnTo>
                <a:lnTo>
                  <a:pt x="1009" y="517"/>
                </a:lnTo>
                <a:lnTo>
                  <a:pt x="982" y="431"/>
                </a:lnTo>
                <a:lnTo>
                  <a:pt x="956" y="346"/>
                </a:lnTo>
                <a:lnTo>
                  <a:pt x="932" y="260"/>
                </a:lnTo>
                <a:lnTo>
                  <a:pt x="910" y="173"/>
                </a:lnTo>
                <a:lnTo>
                  <a:pt x="890" y="87"/>
                </a:lnTo>
                <a:lnTo>
                  <a:pt x="871" y="0"/>
                </a:lnTo>
                <a:close/>
                <a:moveTo>
                  <a:pt x="2283" y="0"/>
                </a:moveTo>
                <a:lnTo>
                  <a:pt x="3514" y="0"/>
                </a:lnTo>
                <a:lnTo>
                  <a:pt x="3528" y="41"/>
                </a:lnTo>
                <a:lnTo>
                  <a:pt x="3544" y="82"/>
                </a:lnTo>
                <a:lnTo>
                  <a:pt x="3559" y="122"/>
                </a:lnTo>
                <a:lnTo>
                  <a:pt x="3577" y="164"/>
                </a:lnTo>
                <a:lnTo>
                  <a:pt x="3598" y="213"/>
                </a:lnTo>
                <a:lnTo>
                  <a:pt x="3620" y="260"/>
                </a:lnTo>
                <a:lnTo>
                  <a:pt x="3644" y="309"/>
                </a:lnTo>
                <a:lnTo>
                  <a:pt x="3668" y="356"/>
                </a:lnTo>
                <a:lnTo>
                  <a:pt x="3695" y="403"/>
                </a:lnTo>
                <a:lnTo>
                  <a:pt x="3721" y="451"/>
                </a:lnTo>
                <a:lnTo>
                  <a:pt x="3749" y="497"/>
                </a:lnTo>
                <a:lnTo>
                  <a:pt x="3779" y="543"/>
                </a:lnTo>
                <a:lnTo>
                  <a:pt x="3809" y="590"/>
                </a:lnTo>
                <a:lnTo>
                  <a:pt x="3840" y="635"/>
                </a:lnTo>
                <a:lnTo>
                  <a:pt x="3873" y="681"/>
                </a:lnTo>
                <a:lnTo>
                  <a:pt x="3906" y="725"/>
                </a:lnTo>
                <a:lnTo>
                  <a:pt x="3942" y="770"/>
                </a:lnTo>
                <a:lnTo>
                  <a:pt x="3978" y="814"/>
                </a:lnTo>
                <a:lnTo>
                  <a:pt x="4016" y="858"/>
                </a:lnTo>
                <a:lnTo>
                  <a:pt x="4053" y="903"/>
                </a:lnTo>
                <a:lnTo>
                  <a:pt x="4078" y="886"/>
                </a:lnTo>
                <a:lnTo>
                  <a:pt x="4103" y="868"/>
                </a:lnTo>
                <a:lnTo>
                  <a:pt x="4128" y="852"/>
                </a:lnTo>
                <a:lnTo>
                  <a:pt x="4152" y="834"/>
                </a:lnTo>
                <a:lnTo>
                  <a:pt x="4176" y="817"/>
                </a:lnTo>
                <a:lnTo>
                  <a:pt x="4200" y="798"/>
                </a:lnTo>
                <a:lnTo>
                  <a:pt x="4223" y="780"/>
                </a:lnTo>
                <a:lnTo>
                  <a:pt x="4247" y="761"/>
                </a:lnTo>
                <a:lnTo>
                  <a:pt x="4280" y="736"/>
                </a:lnTo>
                <a:lnTo>
                  <a:pt x="4312" y="709"/>
                </a:lnTo>
                <a:lnTo>
                  <a:pt x="4344" y="682"/>
                </a:lnTo>
                <a:lnTo>
                  <a:pt x="4375" y="655"/>
                </a:lnTo>
                <a:lnTo>
                  <a:pt x="4406" y="627"/>
                </a:lnTo>
                <a:lnTo>
                  <a:pt x="4437" y="598"/>
                </a:lnTo>
                <a:lnTo>
                  <a:pt x="4467" y="571"/>
                </a:lnTo>
                <a:lnTo>
                  <a:pt x="4495" y="542"/>
                </a:lnTo>
                <a:lnTo>
                  <a:pt x="4526" y="510"/>
                </a:lnTo>
                <a:lnTo>
                  <a:pt x="4556" y="479"/>
                </a:lnTo>
                <a:lnTo>
                  <a:pt x="4586" y="447"/>
                </a:lnTo>
                <a:lnTo>
                  <a:pt x="4614" y="416"/>
                </a:lnTo>
                <a:lnTo>
                  <a:pt x="4642" y="382"/>
                </a:lnTo>
                <a:lnTo>
                  <a:pt x="4669" y="349"/>
                </a:lnTo>
                <a:lnTo>
                  <a:pt x="4696" y="316"/>
                </a:lnTo>
                <a:lnTo>
                  <a:pt x="4722" y="282"/>
                </a:lnTo>
                <a:lnTo>
                  <a:pt x="4748" y="248"/>
                </a:lnTo>
                <a:lnTo>
                  <a:pt x="4772" y="214"/>
                </a:lnTo>
                <a:lnTo>
                  <a:pt x="4796" y="180"/>
                </a:lnTo>
                <a:lnTo>
                  <a:pt x="4820" y="145"/>
                </a:lnTo>
                <a:lnTo>
                  <a:pt x="4843" y="108"/>
                </a:lnTo>
                <a:lnTo>
                  <a:pt x="4865" y="73"/>
                </a:lnTo>
                <a:lnTo>
                  <a:pt x="4887" y="37"/>
                </a:lnTo>
                <a:lnTo>
                  <a:pt x="4908" y="0"/>
                </a:lnTo>
                <a:lnTo>
                  <a:pt x="5250" y="0"/>
                </a:lnTo>
                <a:lnTo>
                  <a:pt x="5250" y="1427"/>
                </a:lnTo>
                <a:lnTo>
                  <a:pt x="5185" y="1483"/>
                </a:lnTo>
                <a:lnTo>
                  <a:pt x="5118" y="1538"/>
                </a:lnTo>
                <a:lnTo>
                  <a:pt x="5049" y="1592"/>
                </a:lnTo>
                <a:lnTo>
                  <a:pt x="4978" y="1645"/>
                </a:lnTo>
                <a:lnTo>
                  <a:pt x="4906" y="1698"/>
                </a:lnTo>
                <a:lnTo>
                  <a:pt x="4831" y="1750"/>
                </a:lnTo>
                <a:lnTo>
                  <a:pt x="4755" y="1800"/>
                </a:lnTo>
                <a:lnTo>
                  <a:pt x="4678" y="1850"/>
                </a:lnTo>
                <a:lnTo>
                  <a:pt x="3969" y="2294"/>
                </a:lnTo>
                <a:lnTo>
                  <a:pt x="3955" y="2302"/>
                </a:lnTo>
                <a:lnTo>
                  <a:pt x="3941" y="2308"/>
                </a:lnTo>
                <a:lnTo>
                  <a:pt x="3926" y="2313"/>
                </a:lnTo>
                <a:lnTo>
                  <a:pt x="3912" y="2317"/>
                </a:lnTo>
                <a:lnTo>
                  <a:pt x="3897" y="2319"/>
                </a:lnTo>
                <a:lnTo>
                  <a:pt x="3881" y="2319"/>
                </a:lnTo>
                <a:lnTo>
                  <a:pt x="3867" y="2319"/>
                </a:lnTo>
                <a:lnTo>
                  <a:pt x="3852" y="2317"/>
                </a:lnTo>
                <a:lnTo>
                  <a:pt x="3837" y="2314"/>
                </a:lnTo>
                <a:lnTo>
                  <a:pt x="3823" y="2309"/>
                </a:lnTo>
                <a:lnTo>
                  <a:pt x="3809" y="2304"/>
                </a:lnTo>
                <a:lnTo>
                  <a:pt x="3796" y="2297"/>
                </a:lnTo>
                <a:lnTo>
                  <a:pt x="3783" y="2290"/>
                </a:lnTo>
                <a:lnTo>
                  <a:pt x="3771" y="2280"/>
                </a:lnTo>
                <a:lnTo>
                  <a:pt x="3760" y="2270"/>
                </a:lnTo>
                <a:lnTo>
                  <a:pt x="3750" y="2259"/>
                </a:lnTo>
                <a:lnTo>
                  <a:pt x="3203" y="1649"/>
                </a:lnTo>
                <a:lnTo>
                  <a:pt x="3203" y="1651"/>
                </a:lnTo>
                <a:lnTo>
                  <a:pt x="3166" y="1609"/>
                </a:lnTo>
                <a:lnTo>
                  <a:pt x="3129" y="1567"/>
                </a:lnTo>
                <a:lnTo>
                  <a:pt x="3093" y="1525"/>
                </a:lnTo>
                <a:lnTo>
                  <a:pt x="3058" y="1482"/>
                </a:lnTo>
                <a:lnTo>
                  <a:pt x="3023" y="1440"/>
                </a:lnTo>
                <a:lnTo>
                  <a:pt x="2990" y="1397"/>
                </a:lnTo>
                <a:lnTo>
                  <a:pt x="2957" y="1355"/>
                </a:lnTo>
                <a:lnTo>
                  <a:pt x="2924" y="1312"/>
                </a:lnTo>
                <a:lnTo>
                  <a:pt x="2893" y="1269"/>
                </a:lnTo>
                <a:lnTo>
                  <a:pt x="2862" y="1226"/>
                </a:lnTo>
                <a:lnTo>
                  <a:pt x="2832" y="1183"/>
                </a:lnTo>
                <a:lnTo>
                  <a:pt x="2802" y="1140"/>
                </a:lnTo>
                <a:lnTo>
                  <a:pt x="2773" y="1096"/>
                </a:lnTo>
                <a:lnTo>
                  <a:pt x="2746" y="1053"/>
                </a:lnTo>
                <a:lnTo>
                  <a:pt x="2718" y="1009"/>
                </a:lnTo>
                <a:lnTo>
                  <a:pt x="2690" y="965"/>
                </a:lnTo>
                <a:lnTo>
                  <a:pt x="2665" y="922"/>
                </a:lnTo>
                <a:lnTo>
                  <a:pt x="2640" y="878"/>
                </a:lnTo>
                <a:lnTo>
                  <a:pt x="2614" y="833"/>
                </a:lnTo>
                <a:lnTo>
                  <a:pt x="2590" y="789"/>
                </a:lnTo>
                <a:lnTo>
                  <a:pt x="2567" y="745"/>
                </a:lnTo>
                <a:lnTo>
                  <a:pt x="2544" y="700"/>
                </a:lnTo>
                <a:lnTo>
                  <a:pt x="2523" y="656"/>
                </a:lnTo>
                <a:lnTo>
                  <a:pt x="2501" y="611"/>
                </a:lnTo>
                <a:lnTo>
                  <a:pt x="2480" y="565"/>
                </a:lnTo>
                <a:lnTo>
                  <a:pt x="2460" y="520"/>
                </a:lnTo>
                <a:lnTo>
                  <a:pt x="2441" y="475"/>
                </a:lnTo>
                <a:lnTo>
                  <a:pt x="2423" y="430"/>
                </a:lnTo>
                <a:lnTo>
                  <a:pt x="2405" y="384"/>
                </a:lnTo>
                <a:lnTo>
                  <a:pt x="2387" y="338"/>
                </a:lnTo>
                <a:lnTo>
                  <a:pt x="2371" y="292"/>
                </a:lnTo>
                <a:lnTo>
                  <a:pt x="2355" y="246"/>
                </a:lnTo>
                <a:lnTo>
                  <a:pt x="2345" y="216"/>
                </a:lnTo>
                <a:lnTo>
                  <a:pt x="2335" y="185"/>
                </a:lnTo>
                <a:lnTo>
                  <a:pt x="2326" y="154"/>
                </a:lnTo>
                <a:lnTo>
                  <a:pt x="2317" y="124"/>
                </a:lnTo>
                <a:lnTo>
                  <a:pt x="2308" y="93"/>
                </a:lnTo>
                <a:lnTo>
                  <a:pt x="2299" y="62"/>
                </a:lnTo>
                <a:lnTo>
                  <a:pt x="2291" y="31"/>
                </a:lnTo>
                <a:lnTo>
                  <a:pt x="2283" y="0"/>
                </a:lnTo>
                <a:close/>
                <a:moveTo>
                  <a:pt x="5250" y="1602"/>
                </a:moveTo>
                <a:lnTo>
                  <a:pt x="5250" y="4066"/>
                </a:lnTo>
                <a:lnTo>
                  <a:pt x="5218" y="4008"/>
                </a:lnTo>
                <a:lnTo>
                  <a:pt x="5185" y="3951"/>
                </a:lnTo>
                <a:lnTo>
                  <a:pt x="5151" y="3894"/>
                </a:lnTo>
                <a:lnTo>
                  <a:pt x="5116" y="3837"/>
                </a:lnTo>
                <a:lnTo>
                  <a:pt x="5078" y="3781"/>
                </a:lnTo>
                <a:lnTo>
                  <a:pt x="5041" y="3724"/>
                </a:lnTo>
                <a:lnTo>
                  <a:pt x="5002" y="3668"/>
                </a:lnTo>
                <a:lnTo>
                  <a:pt x="4962" y="3613"/>
                </a:lnTo>
                <a:lnTo>
                  <a:pt x="4921" y="3557"/>
                </a:lnTo>
                <a:lnTo>
                  <a:pt x="4879" y="3501"/>
                </a:lnTo>
                <a:lnTo>
                  <a:pt x="4835" y="3445"/>
                </a:lnTo>
                <a:lnTo>
                  <a:pt x="4791" y="3390"/>
                </a:lnTo>
                <a:lnTo>
                  <a:pt x="4744" y="3335"/>
                </a:lnTo>
                <a:lnTo>
                  <a:pt x="4697" y="3281"/>
                </a:lnTo>
                <a:lnTo>
                  <a:pt x="4650" y="3226"/>
                </a:lnTo>
                <a:lnTo>
                  <a:pt x="4600" y="3172"/>
                </a:lnTo>
                <a:lnTo>
                  <a:pt x="4071" y="2595"/>
                </a:lnTo>
                <a:lnTo>
                  <a:pt x="4060" y="2582"/>
                </a:lnTo>
                <a:lnTo>
                  <a:pt x="4051" y="2568"/>
                </a:lnTo>
                <a:lnTo>
                  <a:pt x="4043" y="2553"/>
                </a:lnTo>
                <a:lnTo>
                  <a:pt x="4037" y="2537"/>
                </a:lnTo>
                <a:lnTo>
                  <a:pt x="4032" y="2522"/>
                </a:lnTo>
                <a:lnTo>
                  <a:pt x="4029" y="2507"/>
                </a:lnTo>
                <a:lnTo>
                  <a:pt x="4027" y="2490"/>
                </a:lnTo>
                <a:lnTo>
                  <a:pt x="4027" y="2475"/>
                </a:lnTo>
                <a:lnTo>
                  <a:pt x="4028" y="2458"/>
                </a:lnTo>
                <a:lnTo>
                  <a:pt x="4031" y="2443"/>
                </a:lnTo>
                <a:lnTo>
                  <a:pt x="4035" y="2427"/>
                </a:lnTo>
                <a:lnTo>
                  <a:pt x="4042" y="2412"/>
                </a:lnTo>
                <a:lnTo>
                  <a:pt x="4050" y="2398"/>
                </a:lnTo>
                <a:lnTo>
                  <a:pt x="4059" y="2383"/>
                </a:lnTo>
                <a:lnTo>
                  <a:pt x="4069" y="2370"/>
                </a:lnTo>
                <a:lnTo>
                  <a:pt x="4081" y="2358"/>
                </a:lnTo>
                <a:lnTo>
                  <a:pt x="4094" y="2347"/>
                </a:lnTo>
                <a:lnTo>
                  <a:pt x="4107" y="2338"/>
                </a:lnTo>
                <a:lnTo>
                  <a:pt x="4107" y="2338"/>
                </a:lnTo>
                <a:lnTo>
                  <a:pt x="4814" y="1905"/>
                </a:lnTo>
                <a:lnTo>
                  <a:pt x="4872" y="1869"/>
                </a:lnTo>
                <a:lnTo>
                  <a:pt x="4930" y="1832"/>
                </a:lnTo>
                <a:lnTo>
                  <a:pt x="4985" y="1795"/>
                </a:lnTo>
                <a:lnTo>
                  <a:pt x="5040" y="1757"/>
                </a:lnTo>
                <a:lnTo>
                  <a:pt x="5094" y="1720"/>
                </a:lnTo>
                <a:lnTo>
                  <a:pt x="5147" y="1681"/>
                </a:lnTo>
                <a:lnTo>
                  <a:pt x="5200" y="1642"/>
                </a:lnTo>
                <a:lnTo>
                  <a:pt x="5250" y="1602"/>
                </a:lnTo>
                <a:close/>
                <a:moveTo>
                  <a:pt x="5250" y="4399"/>
                </a:moveTo>
                <a:lnTo>
                  <a:pt x="5250" y="4892"/>
                </a:lnTo>
                <a:lnTo>
                  <a:pt x="4167" y="4892"/>
                </a:lnTo>
                <a:lnTo>
                  <a:pt x="4166" y="4891"/>
                </a:lnTo>
                <a:lnTo>
                  <a:pt x="4145" y="4831"/>
                </a:lnTo>
                <a:lnTo>
                  <a:pt x="4123" y="4772"/>
                </a:lnTo>
                <a:lnTo>
                  <a:pt x="4098" y="4712"/>
                </a:lnTo>
                <a:lnTo>
                  <a:pt x="4072" y="4654"/>
                </a:lnTo>
                <a:lnTo>
                  <a:pt x="4044" y="4595"/>
                </a:lnTo>
                <a:lnTo>
                  <a:pt x="4016" y="4537"/>
                </a:lnTo>
                <a:lnTo>
                  <a:pt x="3985" y="4480"/>
                </a:lnTo>
                <a:lnTo>
                  <a:pt x="3953" y="4422"/>
                </a:lnTo>
                <a:lnTo>
                  <a:pt x="3919" y="4365"/>
                </a:lnTo>
                <a:lnTo>
                  <a:pt x="3883" y="4309"/>
                </a:lnTo>
                <a:lnTo>
                  <a:pt x="3846" y="4253"/>
                </a:lnTo>
                <a:lnTo>
                  <a:pt x="3807" y="4197"/>
                </a:lnTo>
                <a:lnTo>
                  <a:pt x="3766" y="4140"/>
                </a:lnTo>
                <a:lnTo>
                  <a:pt x="3725" y="4085"/>
                </a:lnTo>
                <a:lnTo>
                  <a:pt x="3680" y="4030"/>
                </a:lnTo>
                <a:lnTo>
                  <a:pt x="3635" y="3976"/>
                </a:lnTo>
                <a:lnTo>
                  <a:pt x="3612" y="3993"/>
                </a:lnTo>
                <a:lnTo>
                  <a:pt x="3590" y="4009"/>
                </a:lnTo>
                <a:lnTo>
                  <a:pt x="3567" y="4026"/>
                </a:lnTo>
                <a:lnTo>
                  <a:pt x="3545" y="4042"/>
                </a:lnTo>
                <a:lnTo>
                  <a:pt x="3523" y="4059"/>
                </a:lnTo>
                <a:lnTo>
                  <a:pt x="3501" y="4075"/>
                </a:lnTo>
                <a:lnTo>
                  <a:pt x="3479" y="4093"/>
                </a:lnTo>
                <a:lnTo>
                  <a:pt x="3458" y="4110"/>
                </a:lnTo>
                <a:lnTo>
                  <a:pt x="3422" y="4138"/>
                </a:lnTo>
                <a:lnTo>
                  <a:pt x="3389" y="4167"/>
                </a:lnTo>
                <a:lnTo>
                  <a:pt x="3355" y="4196"/>
                </a:lnTo>
                <a:lnTo>
                  <a:pt x="3323" y="4224"/>
                </a:lnTo>
                <a:lnTo>
                  <a:pt x="3291" y="4253"/>
                </a:lnTo>
                <a:lnTo>
                  <a:pt x="3260" y="4281"/>
                </a:lnTo>
                <a:lnTo>
                  <a:pt x="3230" y="4311"/>
                </a:lnTo>
                <a:lnTo>
                  <a:pt x="3201" y="4340"/>
                </a:lnTo>
                <a:lnTo>
                  <a:pt x="3169" y="4372"/>
                </a:lnTo>
                <a:lnTo>
                  <a:pt x="3138" y="4405"/>
                </a:lnTo>
                <a:lnTo>
                  <a:pt x="3107" y="4438"/>
                </a:lnTo>
                <a:lnTo>
                  <a:pt x="3079" y="4471"/>
                </a:lnTo>
                <a:lnTo>
                  <a:pt x="3049" y="4504"/>
                </a:lnTo>
                <a:lnTo>
                  <a:pt x="3021" y="4538"/>
                </a:lnTo>
                <a:lnTo>
                  <a:pt x="2994" y="4572"/>
                </a:lnTo>
                <a:lnTo>
                  <a:pt x="2967" y="4606"/>
                </a:lnTo>
                <a:lnTo>
                  <a:pt x="2941" y="4641"/>
                </a:lnTo>
                <a:lnTo>
                  <a:pt x="2915" y="4676"/>
                </a:lnTo>
                <a:lnTo>
                  <a:pt x="2891" y="4711"/>
                </a:lnTo>
                <a:lnTo>
                  <a:pt x="2867" y="4746"/>
                </a:lnTo>
                <a:lnTo>
                  <a:pt x="2844" y="4783"/>
                </a:lnTo>
                <a:lnTo>
                  <a:pt x="2821" y="4819"/>
                </a:lnTo>
                <a:lnTo>
                  <a:pt x="2798" y="4855"/>
                </a:lnTo>
                <a:lnTo>
                  <a:pt x="2778" y="4892"/>
                </a:lnTo>
                <a:lnTo>
                  <a:pt x="1453" y="4892"/>
                </a:lnTo>
                <a:lnTo>
                  <a:pt x="1472" y="4842"/>
                </a:lnTo>
                <a:lnTo>
                  <a:pt x="1491" y="4793"/>
                </a:lnTo>
                <a:lnTo>
                  <a:pt x="1511" y="4743"/>
                </a:lnTo>
                <a:lnTo>
                  <a:pt x="1532" y="4695"/>
                </a:lnTo>
                <a:lnTo>
                  <a:pt x="1553" y="4646"/>
                </a:lnTo>
                <a:lnTo>
                  <a:pt x="1575" y="4598"/>
                </a:lnTo>
                <a:lnTo>
                  <a:pt x="1598" y="4549"/>
                </a:lnTo>
                <a:lnTo>
                  <a:pt x="1621" y="4502"/>
                </a:lnTo>
                <a:lnTo>
                  <a:pt x="1645" y="4456"/>
                </a:lnTo>
                <a:lnTo>
                  <a:pt x="1671" y="4408"/>
                </a:lnTo>
                <a:lnTo>
                  <a:pt x="1696" y="4362"/>
                </a:lnTo>
                <a:lnTo>
                  <a:pt x="1722" y="4316"/>
                </a:lnTo>
                <a:lnTo>
                  <a:pt x="1750" y="4270"/>
                </a:lnTo>
                <a:lnTo>
                  <a:pt x="1779" y="4225"/>
                </a:lnTo>
                <a:lnTo>
                  <a:pt x="1807" y="4180"/>
                </a:lnTo>
                <a:lnTo>
                  <a:pt x="1837" y="4136"/>
                </a:lnTo>
                <a:lnTo>
                  <a:pt x="1865" y="4095"/>
                </a:lnTo>
                <a:lnTo>
                  <a:pt x="1893" y="4056"/>
                </a:lnTo>
                <a:lnTo>
                  <a:pt x="1922" y="4015"/>
                </a:lnTo>
                <a:lnTo>
                  <a:pt x="1952" y="3975"/>
                </a:lnTo>
                <a:lnTo>
                  <a:pt x="1983" y="3937"/>
                </a:lnTo>
                <a:lnTo>
                  <a:pt x="2014" y="3897"/>
                </a:lnTo>
                <a:lnTo>
                  <a:pt x="2045" y="3858"/>
                </a:lnTo>
                <a:lnTo>
                  <a:pt x="2079" y="3820"/>
                </a:lnTo>
                <a:lnTo>
                  <a:pt x="2112" y="3782"/>
                </a:lnTo>
                <a:lnTo>
                  <a:pt x="2145" y="3745"/>
                </a:lnTo>
                <a:lnTo>
                  <a:pt x="2179" y="3707"/>
                </a:lnTo>
                <a:lnTo>
                  <a:pt x="2214" y="3670"/>
                </a:lnTo>
                <a:lnTo>
                  <a:pt x="2249" y="3634"/>
                </a:lnTo>
                <a:lnTo>
                  <a:pt x="2286" y="3597"/>
                </a:lnTo>
                <a:lnTo>
                  <a:pt x="2323" y="3562"/>
                </a:lnTo>
                <a:lnTo>
                  <a:pt x="2361" y="3526"/>
                </a:lnTo>
                <a:lnTo>
                  <a:pt x="2399" y="3490"/>
                </a:lnTo>
                <a:lnTo>
                  <a:pt x="2438" y="3455"/>
                </a:lnTo>
                <a:lnTo>
                  <a:pt x="2478" y="3421"/>
                </a:lnTo>
                <a:lnTo>
                  <a:pt x="2517" y="3387"/>
                </a:lnTo>
                <a:lnTo>
                  <a:pt x="2558" y="3353"/>
                </a:lnTo>
                <a:lnTo>
                  <a:pt x="2600" y="3319"/>
                </a:lnTo>
                <a:lnTo>
                  <a:pt x="2642" y="3286"/>
                </a:lnTo>
                <a:lnTo>
                  <a:pt x="2684" y="3252"/>
                </a:lnTo>
                <a:lnTo>
                  <a:pt x="2728" y="3221"/>
                </a:lnTo>
                <a:lnTo>
                  <a:pt x="2772" y="3187"/>
                </a:lnTo>
                <a:lnTo>
                  <a:pt x="2816" y="3156"/>
                </a:lnTo>
                <a:lnTo>
                  <a:pt x="2861" y="3124"/>
                </a:lnTo>
                <a:lnTo>
                  <a:pt x="2908" y="3093"/>
                </a:lnTo>
                <a:lnTo>
                  <a:pt x="2954" y="3062"/>
                </a:lnTo>
                <a:lnTo>
                  <a:pt x="3001" y="3031"/>
                </a:lnTo>
                <a:lnTo>
                  <a:pt x="3049" y="3001"/>
                </a:lnTo>
                <a:lnTo>
                  <a:pt x="3712" y="2585"/>
                </a:lnTo>
                <a:lnTo>
                  <a:pt x="3727" y="2577"/>
                </a:lnTo>
                <a:lnTo>
                  <a:pt x="3740" y="2570"/>
                </a:lnTo>
                <a:lnTo>
                  <a:pt x="3754" y="2566"/>
                </a:lnTo>
                <a:lnTo>
                  <a:pt x="3769" y="2563"/>
                </a:lnTo>
                <a:lnTo>
                  <a:pt x="3783" y="2561"/>
                </a:lnTo>
                <a:lnTo>
                  <a:pt x="3797" y="2559"/>
                </a:lnTo>
                <a:lnTo>
                  <a:pt x="3812" y="2559"/>
                </a:lnTo>
                <a:lnTo>
                  <a:pt x="3826" y="2561"/>
                </a:lnTo>
                <a:lnTo>
                  <a:pt x="3840" y="2564"/>
                </a:lnTo>
                <a:lnTo>
                  <a:pt x="3855" y="2567"/>
                </a:lnTo>
                <a:lnTo>
                  <a:pt x="3868" y="2573"/>
                </a:lnTo>
                <a:lnTo>
                  <a:pt x="3881" y="2579"/>
                </a:lnTo>
                <a:lnTo>
                  <a:pt x="3894" y="2587"/>
                </a:lnTo>
                <a:lnTo>
                  <a:pt x="3905" y="2595"/>
                </a:lnTo>
                <a:lnTo>
                  <a:pt x="3918" y="2605"/>
                </a:lnTo>
                <a:lnTo>
                  <a:pt x="3927" y="2616"/>
                </a:lnTo>
                <a:lnTo>
                  <a:pt x="4456" y="3191"/>
                </a:lnTo>
                <a:lnTo>
                  <a:pt x="4521" y="3262"/>
                </a:lnTo>
                <a:lnTo>
                  <a:pt x="4583" y="3336"/>
                </a:lnTo>
                <a:lnTo>
                  <a:pt x="4645" y="3409"/>
                </a:lnTo>
                <a:lnTo>
                  <a:pt x="4704" y="3483"/>
                </a:lnTo>
                <a:lnTo>
                  <a:pt x="4761" y="3557"/>
                </a:lnTo>
                <a:lnTo>
                  <a:pt x="4816" y="3631"/>
                </a:lnTo>
                <a:lnTo>
                  <a:pt x="4869" y="3706"/>
                </a:lnTo>
                <a:lnTo>
                  <a:pt x="4920" y="3781"/>
                </a:lnTo>
                <a:lnTo>
                  <a:pt x="4968" y="3857"/>
                </a:lnTo>
                <a:lnTo>
                  <a:pt x="5015" y="3933"/>
                </a:lnTo>
                <a:lnTo>
                  <a:pt x="5060" y="4010"/>
                </a:lnTo>
                <a:lnTo>
                  <a:pt x="5102" y="4086"/>
                </a:lnTo>
                <a:lnTo>
                  <a:pt x="5142" y="4165"/>
                </a:lnTo>
                <a:lnTo>
                  <a:pt x="5180" y="4242"/>
                </a:lnTo>
                <a:lnTo>
                  <a:pt x="5216" y="4320"/>
                </a:lnTo>
                <a:lnTo>
                  <a:pt x="5250" y="439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0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46709" y="198331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75383" y="198331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04057" y="198331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232731" y="198331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261405" y="198331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46709" y="406337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75383" y="406337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204057" y="406337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232731" y="406337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61405" y="4063373"/>
            <a:ext cx="1783887" cy="16930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9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7523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Freeform 5"/>
          <p:cNvSpPr>
            <a:spLocks noGrp="1"/>
          </p:cNvSpPr>
          <p:nvPr>
            <p:ph type="pic" sz="quarter" idx="10"/>
          </p:nvPr>
        </p:nvSpPr>
        <p:spPr bwMode="auto">
          <a:xfrm>
            <a:off x="4927600" y="1965951"/>
            <a:ext cx="2336800" cy="2706932"/>
          </a:xfrm>
          <a:custGeom>
            <a:avLst/>
            <a:gdLst>
              <a:gd name="T0" fmla="*/ 7903 w 14000"/>
              <a:gd name="T1" fmla="*/ 8 h 16220"/>
              <a:gd name="T2" fmla="*/ 8865 w 14000"/>
              <a:gd name="T3" fmla="*/ 132 h 16220"/>
              <a:gd name="T4" fmla="*/ 9777 w 14000"/>
              <a:gd name="T5" fmla="*/ 393 h 16220"/>
              <a:gd name="T6" fmla="*/ 10630 w 14000"/>
              <a:gd name="T7" fmla="*/ 783 h 16220"/>
              <a:gd name="T8" fmla="*/ 11412 w 14000"/>
              <a:gd name="T9" fmla="*/ 1287 h 16220"/>
              <a:gd name="T10" fmla="*/ 12112 w 14000"/>
              <a:gd name="T11" fmla="*/ 1897 h 16220"/>
              <a:gd name="T12" fmla="*/ 12719 w 14000"/>
              <a:gd name="T13" fmla="*/ 2600 h 16220"/>
              <a:gd name="T14" fmla="*/ 13221 w 14000"/>
              <a:gd name="T15" fmla="*/ 3386 h 16220"/>
              <a:gd name="T16" fmla="*/ 13609 w 14000"/>
              <a:gd name="T17" fmla="*/ 4244 h 16220"/>
              <a:gd name="T18" fmla="*/ 13869 w 14000"/>
              <a:gd name="T19" fmla="*/ 5160 h 16220"/>
              <a:gd name="T20" fmla="*/ 13992 w 14000"/>
              <a:gd name="T21" fmla="*/ 6126 h 16220"/>
              <a:gd name="T22" fmla="*/ 13992 w 14000"/>
              <a:gd name="T23" fmla="*/ 10094 h 16220"/>
              <a:gd name="T24" fmla="*/ 13869 w 14000"/>
              <a:gd name="T25" fmla="*/ 11060 h 16220"/>
              <a:gd name="T26" fmla="*/ 13609 w 14000"/>
              <a:gd name="T27" fmla="*/ 11977 h 16220"/>
              <a:gd name="T28" fmla="*/ 13221 w 14000"/>
              <a:gd name="T29" fmla="*/ 12834 h 16220"/>
              <a:gd name="T30" fmla="*/ 12719 w 14000"/>
              <a:gd name="T31" fmla="*/ 13620 h 16220"/>
              <a:gd name="T32" fmla="*/ 12112 w 14000"/>
              <a:gd name="T33" fmla="*/ 14323 h 16220"/>
              <a:gd name="T34" fmla="*/ 11412 w 14000"/>
              <a:gd name="T35" fmla="*/ 14934 h 16220"/>
              <a:gd name="T36" fmla="*/ 10630 w 14000"/>
              <a:gd name="T37" fmla="*/ 15438 h 16220"/>
              <a:gd name="T38" fmla="*/ 9777 w 14000"/>
              <a:gd name="T39" fmla="*/ 15827 h 16220"/>
              <a:gd name="T40" fmla="*/ 8865 w 14000"/>
              <a:gd name="T41" fmla="*/ 16088 h 16220"/>
              <a:gd name="T42" fmla="*/ 7903 w 14000"/>
              <a:gd name="T43" fmla="*/ 16212 h 16220"/>
              <a:gd name="T44" fmla="*/ 6097 w 14000"/>
              <a:gd name="T45" fmla="*/ 16212 h 16220"/>
              <a:gd name="T46" fmla="*/ 5135 w 14000"/>
              <a:gd name="T47" fmla="*/ 16088 h 16220"/>
              <a:gd name="T48" fmla="*/ 4222 w 14000"/>
              <a:gd name="T49" fmla="*/ 15827 h 16220"/>
              <a:gd name="T50" fmla="*/ 3370 w 14000"/>
              <a:gd name="T51" fmla="*/ 15438 h 16220"/>
              <a:gd name="T52" fmla="*/ 2588 w 14000"/>
              <a:gd name="T53" fmla="*/ 14934 h 16220"/>
              <a:gd name="T54" fmla="*/ 1888 w 14000"/>
              <a:gd name="T55" fmla="*/ 14323 h 16220"/>
              <a:gd name="T56" fmla="*/ 1280 w 14000"/>
              <a:gd name="T57" fmla="*/ 13620 h 16220"/>
              <a:gd name="T58" fmla="*/ 779 w 14000"/>
              <a:gd name="T59" fmla="*/ 12834 h 16220"/>
              <a:gd name="T60" fmla="*/ 391 w 14000"/>
              <a:gd name="T61" fmla="*/ 11977 h 16220"/>
              <a:gd name="T62" fmla="*/ 131 w 14000"/>
              <a:gd name="T63" fmla="*/ 11060 h 16220"/>
              <a:gd name="T64" fmla="*/ 8 w 14000"/>
              <a:gd name="T65" fmla="*/ 10094 h 16220"/>
              <a:gd name="T66" fmla="*/ 8 w 14000"/>
              <a:gd name="T67" fmla="*/ 6126 h 16220"/>
              <a:gd name="T68" fmla="*/ 131 w 14000"/>
              <a:gd name="T69" fmla="*/ 5160 h 16220"/>
              <a:gd name="T70" fmla="*/ 391 w 14000"/>
              <a:gd name="T71" fmla="*/ 4244 h 16220"/>
              <a:gd name="T72" fmla="*/ 779 w 14000"/>
              <a:gd name="T73" fmla="*/ 3386 h 16220"/>
              <a:gd name="T74" fmla="*/ 1280 w 14000"/>
              <a:gd name="T75" fmla="*/ 2600 h 16220"/>
              <a:gd name="T76" fmla="*/ 1888 w 14000"/>
              <a:gd name="T77" fmla="*/ 1897 h 16220"/>
              <a:gd name="T78" fmla="*/ 2588 w 14000"/>
              <a:gd name="T79" fmla="*/ 1287 h 16220"/>
              <a:gd name="T80" fmla="*/ 3370 w 14000"/>
              <a:gd name="T81" fmla="*/ 783 h 16220"/>
              <a:gd name="T82" fmla="*/ 4222 w 14000"/>
              <a:gd name="T83" fmla="*/ 393 h 16220"/>
              <a:gd name="T84" fmla="*/ 5135 w 14000"/>
              <a:gd name="T85" fmla="*/ 132 h 16220"/>
              <a:gd name="T86" fmla="*/ 6097 w 14000"/>
              <a:gd name="T87" fmla="*/ 8 h 1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00" h="16220">
                <a:moveTo>
                  <a:pt x="6426" y="0"/>
                </a:moveTo>
                <a:lnTo>
                  <a:pt x="7574" y="0"/>
                </a:lnTo>
                <a:lnTo>
                  <a:pt x="7903" y="8"/>
                </a:lnTo>
                <a:lnTo>
                  <a:pt x="8228" y="33"/>
                </a:lnTo>
                <a:lnTo>
                  <a:pt x="8549" y="75"/>
                </a:lnTo>
                <a:lnTo>
                  <a:pt x="8865" y="132"/>
                </a:lnTo>
                <a:lnTo>
                  <a:pt x="9175" y="205"/>
                </a:lnTo>
                <a:lnTo>
                  <a:pt x="9479" y="292"/>
                </a:lnTo>
                <a:lnTo>
                  <a:pt x="9777" y="393"/>
                </a:lnTo>
                <a:lnTo>
                  <a:pt x="10068" y="510"/>
                </a:lnTo>
                <a:lnTo>
                  <a:pt x="10353" y="640"/>
                </a:lnTo>
                <a:lnTo>
                  <a:pt x="10630" y="783"/>
                </a:lnTo>
                <a:lnTo>
                  <a:pt x="10899" y="939"/>
                </a:lnTo>
                <a:lnTo>
                  <a:pt x="11160" y="1107"/>
                </a:lnTo>
                <a:lnTo>
                  <a:pt x="11412" y="1287"/>
                </a:lnTo>
                <a:lnTo>
                  <a:pt x="11655" y="1479"/>
                </a:lnTo>
                <a:lnTo>
                  <a:pt x="11888" y="1683"/>
                </a:lnTo>
                <a:lnTo>
                  <a:pt x="12112" y="1897"/>
                </a:lnTo>
                <a:lnTo>
                  <a:pt x="12325" y="2122"/>
                </a:lnTo>
                <a:lnTo>
                  <a:pt x="12528" y="2356"/>
                </a:lnTo>
                <a:lnTo>
                  <a:pt x="12719" y="2600"/>
                </a:lnTo>
                <a:lnTo>
                  <a:pt x="12898" y="2854"/>
                </a:lnTo>
                <a:lnTo>
                  <a:pt x="13066" y="3115"/>
                </a:lnTo>
                <a:lnTo>
                  <a:pt x="13221" y="3386"/>
                </a:lnTo>
                <a:lnTo>
                  <a:pt x="13363" y="3665"/>
                </a:lnTo>
                <a:lnTo>
                  <a:pt x="13493" y="3951"/>
                </a:lnTo>
                <a:lnTo>
                  <a:pt x="13609" y="4244"/>
                </a:lnTo>
                <a:lnTo>
                  <a:pt x="13709" y="4543"/>
                </a:lnTo>
                <a:lnTo>
                  <a:pt x="13796" y="4849"/>
                </a:lnTo>
                <a:lnTo>
                  <a:pt x="13869" y="5160"/>
                </a:lnTo>
                <a:lnTo>
                  <a:pt x="13925" y="5477"/>
                </a:lnTo>
                <a:lnTo>
                  <a:pt x="13967" y="5800"/>
                </a:lnTo>
                <a:lnTo>
                  <a:pt x="13992" y="6126"/>
                </a:lnTo>
                <a:lnTo>
                  <a:pt x="14000" y="6458"/>
                </a:lnTo>
                <a:lnTo>
                  <a:pt x="14000" y="9762"/>
                </a:lnTo>
                <a:lnTo>
                  <a:pt x="13992" y="10094"/>
                </a:lnTo>
                <a:lnTo>
                  <a:pt x="13967" y="10420"/>
                </a:lnTo>
                <a:lnTo>
                  <a:pt x="13925" y="10743"/>
                </a:lnTo>
                <a:lnTo>
                  <a:pt x="13869" y="11060"/>
                </a:lnTo>
                <a:lnTo>
                  <a:pt x="13796" y="11372"/>
                </a:lnTo>
                <a:lnTo>
                  <a:pt x="13709" y="11677"/>
                </a:lnTo>
                <a:lnTo>
                  <a:pt x="13609" y="11977"/>
                </a:lnTo>
                <a:lnTo>
                  <a:pt x="13493" y="12270"/>
                </a:lnTo>
                <a:lnTo>
                  <a:pt x="13363" y="12556"/>
                </a:lnTo>
                <a:lnTo>
                  <a:pt x="13221" y="12834"/>
                </a:lnTo>
                <a:lnTo>
                  <a:pt x="13066" y="13105"/>
                </a:lnTo>
                <a:lnTo>
                  <a:pt x="12898" y="13366"/>
                </a:lnTo>
                <a:lnTo>
                  <a:pt x="12719" y="13620"/>
                </a:lnTo>
                <a:lnTo>
                  <a:pt x="12528" y="13864"/>
                </a:lnTo>
                <a:lnTo>
                  <a:pt x="12325" y="14099"/>
                </a:lnTo>
                <a:lnTo>
                  <a:pt x="12112" y="14323"/>
                </a:lnTo>
                <a:lnTo>
                  <a:pt x="11888" y="14537"/>
                </a:lnTo>
                <a:lnTo>
                  <a:pt x="11655" y="14741"/>
                </a:lnTo>
                <a:lnTo>
                  <a:pt x="11412" y="14934"/>
                </a:lnTo>
                <a:lnTo>
                  <a:pt x="11160" y="15114"/>
                </a:lnTo>
                <a:lnTo>
                  <a:pt x="10899" y="15282"/>
                </a:lnTo>
                <a:lnTo>
                  <a:pt x="10630" y="15438"/>
                </a:lnTo>
                <a:lnTo>
                  <a:pt x="10353" y="15581"/>
                </a:lnTo>
                <a:lnTo>
                  <a:pt x="10068" y="15711"/>
                </a:lnTo>
                <a:lnTo>
                  <a:pt x="9777" y="15827"/>
                </a:lnTo>
                <a:lnTo>
                  <a:pt x="9479" y="15929"/>
                </a:lnTo>
                <a:lnTo>
                  <a:pt x="9175" y="16016"/>
                </a:lnTo>
                <a:lnTo>
                  <a:pt x="8865" y="16088"/>
                </a:lnTo>
                <a:lnTo>
                  <a:pt x="8549" y="16145"/>
                </a:lnTo>
                <a:lnTo>
                  <a:pt x="8228" y="16187"/>
                </a:lnTo>
                <a:lnTo>
                  <a:pt x="7903" y="16212"/>
                </a:lnTo>
                <a:lnTo>
                  <a:pt x="7574" y="16220"/>
                </a:lnTo>
                <a:lnTo>
                  <a:pt x="6426" y="16220"/>
                </a:lnTo>
                <a:lnTo>
                  <a:pt x="6097" y="16212"/>
                </a:lnTo>
                <a:lnTo>
                  <a:pt x="5772" y="16187"/>
                </a:lnTo>
                <a:lnTo>
                  <a:pt x="5451" y="16145"/>
                </a:lnTo>
                <a:lnTo>
                  <a:pt x="5135" y="16088"/>
                </a:lnTo>
                <a:lnTo>
                  <a:pt x="4824" y="16016"/>
                </a:lnTo>
                <a:lnTo>
                  <a:pt x="4521" y="15929"/>
                </a:lnTo>
                <a:lnTo>
                  <a:pt x="4222" y="15827"/>
                </a:lnTo>
                <a:lnTo>
                  <a:pt x="3931" y="15711"/>
                </a:lnTo>
                <a:lnTo>
                  <a:pt x="3646" y="15581"/>
                </a:lnTo>
                <a:lnTo>
                  <a:pt x="3370" y="15438"/>
                </a:lnTo>
                <a:lnTo>
                  <a:pt x="3100" y="15282"/>
                </a:lnTo>
                <a:lnTo>
                  <a:pt x="2840" y="15114"/>
                </a:lnTo>
                <a:lnTo>
                  <a:pt x="2588" y="14934"/>
                </a:lnTo>
                <a:lnTo>
                  <a:pt x="2345" y="14741"/>
                </a:lnTo>
                <a:lnTo>
                  <a:pt x="2111" y="14537"/>
                </a:lnTo>
                <a:lnTo>
                  <a:pt x="1888" y="14323"/>
                </a:lnTo>
                <a:lnTo>
                  <a:pt x="1675" y="14099"/>
                </a:lnTo>
                <a:lnTo>
                  <a:pt x="1472" y="13864"/>
                </a:lnTo>
                <a:lnTo>
                  <a:pt x="1280" y="13620"/>
                </a:lnTo>
                <a:lnTo>
                  <a:pt x="1102" y="13366"/>
                </a:lnTo>
                <a:lnTo>
                  <a:pt x="933" y="13105"/>
                </a:lnTo>
                <a:lnTo>
                  <a:pt x="779" y="12834"/>
                </a:lnTo>
                <a:lnTo>
                  <a:pt x="636" y="12556"/>
                </a:lnTo>
                <a:lnTo>
                  <a:pt x="506" y="12270"/>
                </a:lnTo>
                <a:lnTo>
                  <a:pt x="391" y="11977"/>
                </a:lnTo>
                <a:lnTo>
                  <a:pt x="290" y="11677"/>
                </a:lnTo>
                <a:lnTo>
                  <a:pt x="203" y="11372"/>
                </a:lnTo>
                <a:lnTo>
                  <a:pt x="131" y="11060"/>
                </a:lnTo>
                <a:lnTo>
                  <a:pt x="75" y="10743"/>
                </a:lnTo>
                <a:lnTo>
                  <a:pt x="33" y="10420"/>
                </a:lnTo>
                <a:lnTo>
                  <a:pt x="8" y="10094"/>
                </a:lnTo>
                <a:lnTo>
                  <a:pt x="0" y="9762"/>
                </a:lnTo>
                <a:lnTo>
                  <a:pt x="0" y="6458"/>
                </a:lnTo>
                <a:lnTo>
                  <a:pt x="8" y="6126"/>
                </a:lnTo>
                <a:lnTo>
                  <a:pt x="33" y="5800"/>
                </a:lnTo>
                <a:lnTo>
                  <a:pt x="75" y="5477"/>
                </a:lnTo>
                <a:lnTo>
                  <a:pt x="131" y="5160"/>
                </a:lnTo>
                <a:lnTo>
                  <a:pt x="203" y="4849"/>
                </a:lnTo>
                <a:lnTo>
                  <a:pt x="290" y="4543"/>
                </a:lnTo>
                <a:lnTo>
                  <a:pt x="391" y="4244"/>
                </a:lnTo>
                <a:lnTo>
                  <a:pt x="506" y="3951"/>
                </a:lnTo>
                <a:lnTo>
                  <a:pt x="636" y="3665"/>
                </a:lnTo>
                <a:lnTo>
                  <a:pt x="779" y="3386"/>
                </a:lnTo>
                <a:lnTo>
                  <a:pt x="933" y="3115"/>
                </a:lnTo>
                <a:lnTo>
                  <a:pt x="1102" y="2854"/>
                </a:lnTo>
                <a:lnTo>
                  <a:pt x="1280" y="2600"/>
                </a:lnTo>
                <a:lnTo>
                  <a:pt x="1472" y="2356"/>
                </a:lnTo>
                <a:lnTo>
                  <a:pt x="1675" y="2122"/>
                </a:lnTo>
                <a:lnTo>
                  <a:pt x="1888" y="1897"/>
                </a:lnTo>
                <a:lnTo>
                  <a:pt x="2111" y="1683"/>
                </a:lnTo>
                <a:lnTo>
                  <a:pt x="2345" y="1479"/>
                </a:lnTo>
                <a:lnTo>
                  <a:pt x="2588" y="1287"/>
                </a:lnTo>
                <a:lnTo>
                  <a:pt x="2840" y="1107"/>
                </a:lnTo>
                <a:lnTo>
                  <a:pt x="3100" y="939"/>
                </a:lnTo>
                <a:lnTo>
                  <a:pt x="3370" y="783"/>
                </a:lnTo>
                <a:lnTo>
                  <a:pt x="3646" y="640"/>
                </a:lnTo>
                <a:lnTo>
                  <a:pt x="3931" y="510"/>
                </a:lnTo>
                <a:lnTo>
                  <a:pt x="4222" y="393"/>
                </a:lnTo>
                <a:lnTo>
                  <a:pt x="4521" y="292"/>
                </a:lnTo>
                <a:lnTo>
                  <a:pt x="4824" y="205"/>
                </a:lnTo>
                <a:lnTo>
                  <a:pt x="5135" y="132"/>
                </a:lnTo>
                <a:lnTo>
                  <a:pt x="5451" y="75"/>
                </a:lnTo>
                <a:lnTo>
                  <a:pt x="5772" y="33"/>
                </a:lnTo>
                <a:lnTo>
                  <a:pt x="6097" y="8"/>
                </a:lnTo>
                <a:lnTo>
                  <a:pt x="6426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6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30597" y="1968712"/>
            <a:ext cx="1675767" cy="189149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49454" y="1968712"/>
            <a:ext cx="1675767" cy="189149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30597" y="4203568"/>
            <a:ext cx="1675767" cy="189149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249454" y="4203568"/>
            <a:ext cx="1675767" cy="189149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93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1767720" y="2368459"/>
            <a:ext cx="1623785" cy="162479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6"/>
          </p:nvPr>
        </p:nvSpPr>
        <p:spPr bwMode="auto">
          <a:xfrm>
            <a:off x="4109358" y="2368459"/>
            <a:ext cx="1623785" cy="162479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9" name="Freeform 7"/>
          <p:cNvSpPr>
            <a:spLocks noGrp="1"/>
          </p:cNvSpPr>
          <p:nvPr>
            <p:ph type="pic" sz="quarter" idx="17"/>
          </p:nvPr>
        </p:nvSpPr>
        <p:spPr bwMode="auto">
          <a:xfrm>
            <a:off x="6450996" y="2368459"/>
            <a:ext cx="1623785" cy="162479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10" name="Freeform 7"/>
          <p:cNvSpPr>
            <a:spLocks noGrp="1"/>
          </p:cNvSpPr>
          <p:nvPr>
            <p:ph type="pic" sz="quarter" idx="18"/>
          </p:nvPr>
        </p:nvSpPr>
        <p:spPr bwMode="auto">
          <a:xfrm>
            <a:off x="8792634" y="2368459"/>
            <a:ext cx="1623785" cy="162479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1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41332" y="0"/>
            <a:ext cx="5283201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26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08799" y="0"/>
            <a:ext cx="5283201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86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981953"/>
            <a:ext cx="2438400" cy="24380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76800" y="1981953"/>
            <a:ext cx="2438400" cy="24380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753600" y="1981953"/>
            <a:ext cx="2438400" cy="24380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38400" y="4419976"/>
            <a:ext cx="2438400" cy="24380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315200" y="4419976"/>
            <a:ext cx="2438400" cy="24380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5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282891"/>
            <a:ext cx="2438400" cy="218364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76800" y="2282891"/>
            <a:ext cx="2438400" cy="218364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753600" y="2282891"/>
            <a:ext cx="2438400" cy="218364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60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822010" y="1014680"/>
            <a:ext cx="2146300" cy="214763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53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7523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Freeform 5"/>
          <p:cNvSpPr>
            <a:spLocks noGrp="1"/>
          </p:cNvSpPr>
          <p:nvPr>
            <p:ph type="pic" sz="quarter" idx="10"/>
          </p:nvPr>
        </p:nvSpPr>
        <p:spPr bwMode="auto">
          <a:xfrm>
            <a:off x="889000" y="1965951"/>
            <a:ext cx="2336800" cy="2706932"/>
          </a:xfrm>
          <a:custGeom>
            <a:avLst/>
            <a:gdLst>
              <a:gd name="T0" fmla="*/ 7903 w 14000"/>
              <a:gd name="T1" fmla="*/ 8 h 16220"/>
              <a:gd name="T2" fmla="*/ 8865 w 14000"/>
              <a:gd name="T3" fmla="*/ 132 h 16220"/>
              <a:gd name="T4" fmla="*/ 9777 w 14000"/>
              <a:gd name="T5" fmla="*/ 393 h 16220"/>
              <a:gd name="T6" fmla="*/ 10630 w 14000"/>
              <a:gd name="T7" fmla="*/ 783 h 16220"/>
              <a:gd name="T8" fmla="*/ 11412 w 14000"/>
              <a:gd name="T9" fmla="*/ 1287 h 16220"/>
              <a:gd name="T10" fmla="*/ 12112 w 14000"/>
              <a:gd name="T11" fmla="*/ 1897 h 16220"/>
              <a:gd name="T12" fmla="*/ 12719 w 14000"/>
              <a:gd name="T13" fmla="*/ 2600 h 16220"/>
              <a:gd name="T14" fmla="*/ 13221 w 14000"/>
              <a:gd name="T15" fmla="*/ 3386 h 16220"/>
              <a:gd name="T16" fmla="*/ 13609 w 14000"/>
              <a:gd name="T17" fmla="*/ 4244 h 16220"/>
              <a:gd name="T18" fmla="*/ 13869 w 14000"/>
              <a:gd name="T19" fmla="*/ 5160 h 16220"/>
              <a:gd name="T20" fmla="*/ 13992 w 14000"/>
              <a:gd name="T21" fmla="*/ 6126 h 16220"/>
              <a:gd name="T22" fmla="*/ 13992 w 14000"/>
              <a:gd name="T23" fmla="*/ 10094 h 16220"/>
              <a:gd name="T24" fmla="*/ 13869 w 14000"/>
              <a:gd name="T25" fmla="*/ 11060 h 16220"/>
              <a:gd name="T26" fmla="*/ 13609 w 14000"/>
              <a:gd name="T27" fmla="*/ 11977 h 16220"/>
              <a:gd name="T28" fmla="*/ 13221 w 14000"/>
              <a:gd name="T29" fmla="*/ 12834 h 16220"/>
              <a:gd name="T30" fmla="*/ 12719 w 14000"/>
              <a:gd name="T31" fmla="*/ 13620 h 16220"/>
              <a:gd name="T32" fmla="*/ 12112 w 14000"/>
              <a:gd name="T33" fmla="*/ 14323 h 16220"/>
              <a:gd name="T34" fmla="*/ 11412 w 14000"/>
              <a:gd name="T35" fmla="*/ 14934 h 16220"/>
              <a:gd name="T36" fmla="*/ 10630 w 14000"/>
              <a:gd name="T37" fmla="*/ 15438 h 16220"/>
              <a:gd name="T38" fmla="*/ 9777 w 14000"/>
              <a:gd name="T39" fmla="*/ 15827 h 16220"/>
              <a:gd name="T40" fmla="*/ 8865 w 14000"/>
              <a:gd name="T41" fmla="*/ 16088 h 16220"/>
              <a:gd name="T42" fmla="*/ 7903 w 14000"/>
              <a:gd name="T43" fmla="*/ 16212 h 16220"/>
              <a:gd name="T44" fmla="*/ 6097 w 14000"/>
              <a:gd name="T45" fmla="*/ 16212 h 16220"/>
              <a:gd name="T46" fmla="*/ 5135 w 14000"/>
              <a:gd name="T47" fmla="*/ 16088 h 16220"/>
              <a:gd name="T48" fmla="*/ 4222 w 14000"/>
              <a:gd name="T49" fmla="*/ 15827 h 16220"/>
              <a:gd name="T50" fmla="*/ 3370 w 14000"/>
              <a:gd name="T51" fmla="*/ 15438 h 16220"/>
              <a:gd name="T52" fmla="*/ 2588 w 14000"/>
              <a:gd name="T53" fmla="*/ 14934 h 16220"/>
              <a:gd name="T54" fmla="*/ 1888 w 14000"/>
              <a:gd name="T55" fmla="*/ 14323 h 16220"/>
              <a:gd name="T56" fmla="*/ 1280 w 14000"/>
              <a:gd name="T57" fmla="*/ 13620 h 16220"/>
              <a:gd name="T58" fmla="*/ 779 w 14000"/>
              <a:gd name="T59" fmla="*/ 12834 h 16220"/>
              <a:gd name="T60" fmla="*/ 391 w 14000"/>
              <a:gd name="T61" fmla="*/ 11977 h 16220"/>
              <a:gd name="T62" fmla="*/ 131 w 14000"/>
              <a:gd name="T63" fmla="*/ 11060 h 16220"/>
              <a:gd name="T64" fmla="*/ 8 w 14000"/>
              <a:gd name="T65" fmla="*/ 10094 h 16220"/>
              <a:gd name="T66" fmla="*/ 8 w 14000"/>
              <a:gd name="T67" fmla="*/ 6126 h 16220"/>
              <a:gd name="T68" fmla="*/ 131 w 14000"/>
              <a:gd name="T69" fmla="*/ 5160 h 16220"/>
              <a:gd name="T70" fmla="*/ 391 w 14000"/>
              <a:gd name="T71" fmla="*/ 4244 h 16220"/>
              <a:gd name="T72" fmla="*/ 779 w 14000"/>
              <a:gd name="T73" fmla="*/ 3386 h 16220"/>
              <a:gd name="T74" fmla="*/ 1280 w 14000"/>
              <a:gd name="T75" fmla="*/ 2600 h 16220"/>
              <a:gd name="T76" fmla="*/ 1888 w 14000"/>
              <a:gd name="T77" fmla="*/ 1897 h 16220"/>
              <a:gd name="T78" fmla="*/ 2588 w 14000"/>
              <a:gd name="T79" fmla="*/ 1287 h 16220"/>
              <a:gd name="T80" fmla="*/ 3370 w 14000"/>
              <a:gd name="T81" fmla="*/ 783 h 16220"/>
              <a:gd name="T82" fmla="*/ 4222 w 14000"/>
              <a:gd name="T83" fmla="*/ 393 h 16220"/>
              <a:gd name="T84" fmla="*/ 5135 w 14000"/>
              <a:gd name="T85" fmla="*/ 132 h 16220"/>
              <a:gd name="T86" fmla="*/ 6097 w 14000"/>
              <a:gd name="T87" fmla="*/ 8 h 1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00" h="16220">
                <a:moveTo>
                  <a:pt x="6426" y="0"/>
                </a:moveTo>
                <a:lnTo>
                  <a:pt x="7574" y="0"/>
                </a:lnTo>
                <a:lnTo>
                  <a:pt x="7903" y="8"/>
                </a:lnTo>
                <a:lnTo>
                  <a:pt x="8228" y="33"/>
                </a:lnTo>
                <a:lnTo>
                  <a:pt x="8549" y="75"/>
                </a:lnTo>
                <a:lnTo>
                  <a:pt x="8865" y="132"/>
                </a:lnTo>
                <a:lnTo>
                  <a:pt x="9175" y="205"/>
                </a:lnTo>
                <a:lnTo>
                  <a:pt x="9479" y="292"/>
                </a:lnTo>
                <a:lnTo>
                  <a:pt x="9777" y="393"/>
                </a:lnTo>
                <a:lnTo>
                  <a:pt x="10068" y="510"/>
                </a:lnTo>
                <a:lnTo>
                  <a:pt x="10353" y="640"/>
                </a:lnTo>
                <a:lnTo>
                  <a:pt x="10630" y="783"/>
                </a:lnTo>
                <a:lnTo>
                  <a:pt x="10899" y="939"/>
                </a:lnTo>
                <a:lnTo>
                  <a:pt x="11160" y="1107"/>
                </a:lnTo>
                <a:lnTo>
                  <a:pt x="11412" y="1287"/>
                </a:lnTo>
                <a:lnTo>
                  <a:pt x="11655" y="1479"/>
                </a:lnTo>
                <a:lnTo>
                  <a:pt x="11888" y="1683"/>
                </a:lnTo>
                <a:lnTo>
                  <a:pt x="12112" y="1897"/>
                </a:lnTo>
                <a:lnTo>
                  <a:pt x="12325" y="2122"/>
                </a:lnTo>
                <a:lnTo>
                  <a:pt x="12528" y="2356"/>
                </a:lnTo>
                <a:lnTo>
                  <a:pt x="12719" y="2600"/>
                </a:lnTo>
                <a:lnTo>
                  <a:pt x="12898" y="2854"/>
                </a:lnTo>
                <a:lnTo>
                  <a:pt x="13066" y="3115"/>
                </a:lnTo>
                <a:lnTo>
                  <a:pt x="13221" y="3386"/>
                </a:lnTo>
                <a:lnTo>
                  <a:pt x="13363" y="3665"/>
                </a:lnTo>
                <a:lnTo>
                  <a:pt x="13493" y="3951"/>
                </a:lnTo>
                <a:lnTo>
                  <a:pt x="13609" y="4244"/>
                </a:lnTo>
                <a:lnTo>
                  <a:pt x="13709" y="4543"/>
                </a:lnTo>
                <a:lnTo>
                  <a:pt x="13796" y="4849"/>
                </a:lnTo>
                <a:lnTo>
                  <a:pt x="13869" y="5160"/>
                </a:lnTo>
                <a:lnTo>
                  <a:pt x="13925" y="5477"/>
                </a:lnTo>
                <a:lnTo>
                  <a:pt x="13967" y="5800"/>
                </a:lnTo>
                <a:lnTo>
                  <a:pt x="13992" y="6126"/>
                </a:lnTo>
                <a:lnTo>
                  <a:pt x="14000" y="6458"/>
                </a:lnTo>
                <a:lnTo>
                  <a:pt x="14000" y="9762"/>
                </a:lnTo>
                <a:lnTo>
                  <a:pt x="13992" y="10094"/>
                </a:lnTo>
                <a:lnTo>
                  <a:pt x="13967" y="10420"/>
                </a:lnTo>
                <a:lnTo>
                  <a:pt x="13925" y="10743"/>
                </a:lnTo>
                <a:lnTo>
                  <a:pt x="13869" y="11060"/>
                </a:lnTo>
                <a:lnTo>
                  <a:pt x="13796" y="11372"/>
                </a:lnTo>
                <a:lnTo>
                  <a:pt x="13709" y="11677"/>
                </a:lnTo>
                <a:lnTo>
                  <a:pt x="13609" y="11977"/>
                </a:lnTo>
                <a:lnTo>
                  <a:pt x="13493" y="12270"/>
                </a:lnTo>
                <a:lnTo>
                  <a:pt x="13363" y="12556"/>
                </a:lnTo>
                <a:lnTo>
                  <a:pt x="13221" y="12834"/>
                </a:lnTo>
                <a:lnTo>
                  <a:pt x="13066" y="13105"/>
                </a:lnTo>
                <a:lnTo>
                  <a:pt x="12898" y="13366"/>
                </a:lnTo>
                <a:lnTo>
                  <a:pt x="12719" y="13620"/>
                </a:lnTo>
                <a:lnTo>
                  <a:pt x="12528" y="13864"/>
                </a:lnTo>
                <a:lnTo>
                  <a:pt x="12325" y="14099"/>
                </a:lnTo>
                <a:lnTo>
                  <a:pt x="12112" y="14323"/>
                </a:lnTo>
                <a:lnTo>
                  <a:pt x="11888" y="14537"/>
                </a:lnTo>
                <a:lnTo>
                  <a:pt x="11655" y="14741"/>
                </a:lnTo>
                <a:lnTo>
                  <a:pt x="11412" y="14934"/>
                </a:lnTo>
                <a:lnTo>
                  <a:pt x="11160" y="15114"/>
                </a:lnTo>
                <a:lnTo>
                  <a:pt x="10899" y="15282"/>
                </a:lnTo>
                <a:lnTo>
                  <a:pt x="10630" y="15438"/>
                </a:lnTo>
                <a:lnTo>
                  <a:pt x="10353" y="15581"/>
                </a:lnTo>
                <a:lnTo>
                  <a:pt x="10068" y="15711"/>
                </a:lnTo>
                <a:lnTo>
                  <a:pt x="9777" y="15827"/>
                </a:lnTo>
                <a:lnTo>
                  <a:pt x="9479" y="15929"/>
                </a:lnTo>
                <a:lnTo>
                  <a:pt x="9175" y="16016"/>
                </a:lnTo>
                <a:lnTo>
                  <a:pt x="8865" y="16088"/>
                </a:lnTo>
                <a:lnTo>
                  <a:pt x="8549" y="16145"/>
                </a:lnTo>
                <a:lnTo>
                  <a:pt x="8228" y="16187"/>
                </a:lnTo>
                <a:lnTo>
                  <a:pt x="7903" y="16212"/>
                </a:lnTo>
                <a:lnTo>
                  <a:pt x="7574" y="16220"/>
                </a:lnTo>
                <a:lnTo>
                  <a:pt x="6426" y="16220"/>
                </a:lnTo>
                <a:lnTo>
                  <a:pt x="6097" y="16212"/>
                </a:lnTo>
                <a:lnTo>
                  <a:pt x="5772" y="16187"/>
                </a:lnTo>
                <a:lnTo>
                  <a:pt x="5451" y="16145"/>
                </a:lnTo>
                <a:lnTo>
                  <a:pt x="5135" y="16088"/>
                </a:lnTo>
                <a:lnTo>
                  <a:pt x="4824" y="16016"/>
                </a:lnTo>
                <a:lnTo>
                  <a:pt x="4521" y="15929"/>
                </a:lnTo>
                <a:lnTo>
                  <a:pt x="4222" y="15827"/>
                </a:lnTo>
                <a:lnTo>
                  <a:pt x="3931" y="15711"/>
                </a:lnTo>
                <a:lnTo>
                  <a:pt x="3646" y="15581"/>
                </a:lnTo>
                <a:lnTo>
                  <a:pt x="3370" y="15438"/>
                </a:lnTo>
                <a:lnTo>
                  <a:pt x="3100" y="15282"/>
                </a:lnTo>
                <a:lnTo>
                  <a:pt x="2840" y="15114"/>
                </a:lnTo>
                <a:lnTo>
                  <a:pt x="2588" y="14934"/>
                </a:lnTo>
                <a:lnTo>
                  <a:pt x="2345" y="14741"/>
                </a:lnTo>
                <a:lnTo>
                  <a:pt x="2111" y="14537"/>
                </a:lnTo>
                <a:lnTo>
                  <a:pt x="1888" y="14323"/>
                </a:lnTo>
                <a:lnTo>
                  <a:pt x="1675" y="14099"/>
                </a:lnTo>
                <a:lnTo>
                  <a:pt x="1472" y="13864"/>
                </a:lnTo>
                <a:lnTo>
                  <a:pt x="1280" y="13620"/>
                </a:lnTo>
                <a:lnTo>
                  <a:pt x="1102" y="13366"/>
                </a:lnTo>
                <a:lnTo>
                  <a:pt x="933" y="13105"/>
                </a:lnTo>
                <a:lnTo>
                  <a:pt x="779" y="12834"/>
                </a:lnTo>
                <a:lnTo>
                  <a:pt x="636" y="12556"/>
                </a:lnTo>
                <a:lnTo>
                  <a:pt x="506" y="12270"/>
                </a:lnTo>
                <a:lnTo>
                  <a:pt x="391" y="11977"/>
                </a:lnTo>
                <a:lnTo>
                  <a:pt x="290" y="11677"/>
                </a:lnTo>
                <a:lnTo>
                  <a:pt x="203" y="11372"/>
                </a:lnTo>
                <a:lnTo>
                  <a:pt x="131" y="11060"/>
                </a:lnTo>
                <a:lnTo>
                  <a:pt x="75" y="10743"/>
                </a:lnTo>
                <a:lnTo>
                  <a:pt x="33" y="10420"/>
                </a:lnTo>
                <a:lnTo>
                  <a:pt x="8" y="10094"/>
                </a:lnTo>
                <a:lnTo>
                  <a:pt x="0" y="9762"/>
                </a:lnTo>
                <a:lnTo>
                  <a:pt x="0" y="6458"/>
                </a:lnTo>
                <a:lnTo>
                  <a:pt x="8" y="6126"/>
                </a:lnTo>
                <a:lnTo>
                  <a:pt x="33" y="5800"/>
                </a:lnTo>
                <a:lnTo>
                  <a:pt x="75" y="5477"/>
                </a:lnTo>
                <a:lnTo>
                  <a:pt x="131" y="5160"/>
                </a:lnTo>
                <a:lnTo>
                  <a:pt x="203" y="4849"/>
                </a:lnTo>
                <a:lnTo>
                  <a:pt x="290" y="4543"/>
                </a:lnTo>
                <a:lnTo>
                  <a:pt x="391" y="4244"/>
                </a:lnTo>
                <a:lnTo>
                  <a:pt x="506" y="3951"/>
                </a:lnTo>
                <a:lnTo>
                  <a:pt x="636" y="3665"/>
                </a:lnTo>
                <a:lnTo>
                  <a:pt x="779" y="3386"/>
                </a:lnTo>
                <a:lnTo>
                  <a:pt x="933" y="3115"/>
                </a:lnTo>
                <a:lnTo>
                  <a:pt x="1102" y="2854"/>
                </a:lnTo>
                <a:lnTo>
                  <a:pt x="1280" y="2600"/>
                </a:lnTo>
                <a:lnTo>
                  <a:pt x="1472" y="2356"/>
                </a:lnTo>
                <a:lnTo>
                  <a:pt x="1675" y="2122"/>
                </a:lnTo>
                <a:lnTo>
                  <a:pt x="1888" y="1897"/>
                </a:lnTo>
                <a:lnTo>
                  <a:pt x="2111" y="1683"/>
                </a:lnTo>
                <a:lnTo>
                  <a:pt x="2345" y="1479"/>
                </a:lnTo>
                <a:lnTo>
                  <a:pt x="2588" y="1287"/>
                </a:lnTo>
                <a:lnTo>
                  <a:pt x="2840" y="1107"/>
                </a:lnTo>
                <a:lnTo>
                  <a:pt x="3100" y="939"/>
                </a:lnTo>
                <a:lnTo>
                  <a:pt x="3370" y="783"/>
                </a:lnTo>
                <a:lnTo>
                  <a:pt x="3646" y="640"/>
                </a:lnTo>
                <a:lnTo>
                  <a:pt x="3931" y="510"/>
                </a:lnTo>
                <a:lnTo>
                  <a:pt x="4222" y="393"/>
                </a:lnTo>
                <a:lnTo>
                  <a:pt x="4521" y="292"/>
                </a:lnTo>
                <a:lnTo>
                  <a:pt x="4824" y="205"/>
                </a:lnTo>
                <a:lnTo>
                  <a:pt x="5135" y="132"/>
                </a:lnTo>
                <a:lnTo>
                  <a:pt x="5451" y="75"/>
                </a:lnTo>
                <a:lnTo>
                  <a:pt x="5772" y="33"/>
                </a:lnTo>
                <a:lnTo>
                  <a:pt x="6097" y="8"/>
                </a:lnTo>
                <a:lnTo>
                  <a:pt x="6426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6887100" cy="6858000"/>
          </a:xfrm>
          <a:custGeom>
            <a:avLst/>
            <a:gdLst>
              <a:gd name="T0" fmla="*/ 2650 w 4911"/>
              <a:gd name="T1" fmla="*/ 264 h 4892"/>
              <a:gd name="T2" fmla="*/ 2608 w 4911"/>
              <a:gd name="T3" fmla="*/ 656 h 4892"/>
              <a:gd name="T4" fmla="*/ 2531 w 4911"/>
              <a:gd name="T5" fmla="*/ 1044 h 4892"/>
              <a:gd name="T6" fmla="*/ 2463 w 4911"/>
              <a:gd name="T7" fmla="*/ 1295 h 4892"/>
              <a:gd name="T8" fmla="*/ 2362 w 4911"/>
              <a:gd name="T9" fmla="*/ 1588 h 4892"/>
              <a:gd name="T10" fmla="*/ 2231 w 4911"/>
              <a:gd name="T11" fmla="*/ 1903 h 4892"/>
              <a:gd name="T12" fmla="*/ 2076 w 4911"/>
              <a:gd name="T13" fmla="*/ 2214 h 4892"/>
              <a:gd name="T14" fmla="*/ 1896 w 4911"/>
              <a:gd name="T15" fmla="*/ 2521 h 4892"/>
              <a:gd name="T16" fmla="*/ 1692 w 4911"/>
              <a:gd name="T17" fmla="*/ 2825 h 4892"/>
              <a:gd name="T18" fmla="*/ 834 w 4911"/>
              <a:gd name="T19" fmla="*/ 3942 h 4892"/>
              <a:gd name="T20" fmla="*/ 731 w 4911"/>
              <a:gd name="T21" fmla="*/ 4005 h 4892"/>
              <a:gd name="T22" fmla="*/ 610 w 4911"/>
              <a:gd name="T23" fmla="*/ 4006 h 4892"/>
              <a:gd name="T24" fmla="*/ 36 w 4911"/>
              <a:gd name="T25" fmla="*/ 1959 h 4892"/>
              <a:gd name="T26" fmla="*/ 262 w 4911"/>
              <a:gd name="T27" fmla="*/ 2092 h 4892"/>
              <a:gd name="T28" fmla="*/ 416 w 4911"/>
              <a:gd name="T29" fmla="*/ 1946 h 4892"/>
              <a:gd name="T30" fmla="*/ 567 w 4911"/>
              <a:gd name="T31" fmla="*/ 1696 h 4892"/>
              <a:gd name="T32" fmla="*/ 714 w 4911"/>
              <a:gd name="T33" fmla="*/ 1403 h 4892"/>
              <a:gd name="T34" fmla="*/ 819 w 4911"/>
              <a:gd name="T35" fmla="*/ 1139 h 4892"/>
              <a:gd name="T36" fmla="*/ 900 w 4911"/>
              <a:gd name="T37" fmla="*/ 872 h 4892"/>
              <a:gd name="T38" fmla="*/ 958 w 4911"/>
              <a:gd name="T39" fmla="*/ 601 h 4892"/>
              <a:gd name="T40" fmla="*/ 992 w 4911"/>
              <a:gd name="T41" fmla="*/ 325 h 4892"/>
              <a:gd name="T42" fmla="*/ 1003 w 4911"/>
              <a:gd name="T43" fmla="*/ 46 h 4892"/>
              <a:gd name="T44" fmla="*/ 4519 w 4911"/>
              <a:gd name="T45" fmla="*/ 243 h 4892"/>
              <a:gd name="T46" fmla="*/ 4470 w 4911"/>
              <a:gd name="T47" fmla="*/ 723 h 4892"/>
              <a:gd name="T48" fmla="*/ 4382 w 4911"/>
              <a:gd name="T49" fmla="*/ 1198 h 4892"/>
              <a:gd name="T50" fmla="*/ 4257 w 4911"/>
              <a:gd name="T51" fmla="*/ 1655 h 4892"/>
              <a:gd name="T52" fmla="*/ 4095 w 4911"/>
              <a:gd name="T53" fmla="*/ 2102 h 4892"/>
              <a:gd name="T54" fmla="*/ 3895 w 4911"/>
              <a:gd name="T55" fmla="*/ 2544 h 4892"/>
              <a:gd name="T56" fmla="*/ 3658 w 4911"/>
              <a:gd name="T57" fmla="*/ 2980 h 4892"/>
              <a:gd name="T58" fmla="*/ 3382 w 4911"/>
              <a:gd name="T59" fmla="*/ 3409 h 4892"/>
              <a:gd name="T60" fmla="*/ 3412 w 4911"/>
              <a:gd name="T61" fmla="*/ 3725 h 4892"/>
              <a:gd name="T62" fmla="*/ 3760 w 4911"/>
              <a:gd name="T63" fmla="*/ 3942 h 4892"/>
              <a:gd name="T64" fmla="*/ 4089 w 4911"/>
              <a:gd name="T65" fmla="*/ 4172 h 4892"/>
              <a:gd name="T66" fmla="*/ 4397 w 4911"/>
              <a:gd name="T67" fmla="*/ 4415 h 4892"/>
              <a:gd name="T68" fmla="*/ 4686 w 4911"/>
              <a:gd name="T69" fmla="*/ 4670 h 4892"/>
              <a:gd name="T70" fmla="*/ 2335 w 4911"/>
              <a:gd name="T71" fmla="*/ 4892 h 4892"/>
              <a:gd name="T72" fmla="*/ 2134 w 4911"/>
              <a:gd name="T73" fmla="*/ 4783 h 4892"/>
              <a:gd name="T74" fmla="*/ 1090 w 4911"/>
              <a:gd name="T75" fmla="*/ 4243 h 4892"/>
              <a:gd name="T76" fmla="*/ 1036 w 4911"/>
              <a:gd name="T77" fmla="*/ 4187 h 4892"/>
              <a:gd name="T78" fmla="*/ 996 w 4911"/>
              <a:gd name="T79" fmla="*/ 4063 h 4892"/>
              <a:gd name="T80" fmla="*/ 1007 w 4911"/>
              <a:gd name="T81" fmla="*/ 3986 h 4892"/>
              <a:gd name="T82" fmla="*/ 1038 w 4911"/>
              <a:gd name="T83" fmla="*/ 3926 h 4892"/>
              <a:gd name="T84" fmla="*/ 1880 w 4911"/>
              <a:gd name="T85" fmla="*/ 2850 h 4892"/>
              <a:gd name="T86" fmla="*/ 2131 w 4911"/>
              <a:gd name="T87" fmla="*/ 2482 h 4892"/>
              <a:gd name="T88" fmla="*/ 2346 w 4911"/>
              <a:gd name="T89" fmla="*/ 2109 h 4892"/>
              <a:gd name="T90" fmla="*/ 2524 w 4911"/>
              <a:gd name="T91" fmla="*/ 1730 h 4892"/>
              <a:gd name="T92" fmla="*/ 2668 w 4911"/>
              <a:gd name="T93" fmla="*/ 1346 h 4892"/>
              <a:gd name="T94" fmla="*/ 2775 w 4911"/>
              <a:gd name="T95" fmla="*/ 960 h 4892"/>
              <a:gd name="T96" fmla="*/ 2844 w 4911"/>
              <a:gd name="T97" fmla="*/ 580 h 4892"/>
              <a:gd name="T98" fmla="*/ 2880 w 4911"/>
              <a:gd name="T99" fmla="*/ 194 h 4892"/>
              <a:gd name="T100" fmla="*/ 659 w 4911"/>
              <a:gd name="T101" fmla="*/ 4416 h 4892"/>
              <a:gd name="T102" fmla="*/ 755 w 4911"/>
              <a:gd name="T103" fmla="*/ 4343 h 4892"/>
              <a:gd name="T104" fmla="*/ 871 w 4911"/>
              <a:gd name="T105" fmla="*/ 4330 h 4892"/>
              <a:gd name="T106" fmla="*/ 1916 w 4911"/>
              <a:gd name="T107" fmla="*/ 4852 h 4892"/>
              <a:gd name="T108" fmla="*/ 0 w 4911"/>
              <a:gd name="T109" fmla="*/ 3867 h 4892"/>
              <a:gd name="T110" fmla="*/ 432 w 4911"/>
              <a:gd name="T111" fmla="*/ 4097 h 4892"/>
              <a:gd name="T112" fmla="*/ 490 w 4911"/>
              <a:gd name="T113" fmla="*/ 4178 h 4892"/>
              <a:gd name="T114" fmla="*/ 507 w 4911"/>
              <a:gd name="T115" fmla="*/ 4296 h 4892"/>
              <a:gd name="T116" fmla="*/ 489 w 4911"/>
              <a:gd name="T117" fmla="*/ 4362 h 4892"/>
              <a:gd name="T118" fmla="*/ 87 w 4911"/>
              <a:gd name="T119" fmla="*/ 4892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11" h="4892">
                <a:moveTo>
                  <a:pt x="1002" y="0"/>
                </a:moveTo>
                <a:lnTo>
                  <a:pt x="2659" y="0"/>
                </a:lnTo>
                <a:lnTo>
                  <a:pt x="2658" y="66"/>
                </a:lnTo>
                <a:lnTo>
                  <a:pt x="2655" y="132"/>
                </a:lnTo>
                <a:lnTo>
                  <a:pt x="2653" y="197"/>
                </a:lnTo>
                <a:lnTo>
                  <a:pt x="2650" y="264"/>
                </a:lnTo>
                <a:lnTo>
                  <a:pt x="2646" y="330"/>
                </a:lnTo>
                <a:lnTo>
                  <a:pt x="2640" y="395"/>
                </a:lnTo>
                <a:lnTo>
                  <a:pt x="2633" y="460"/>
                </a:lnTo>
                <a:lnTo>
                  <a:pt x="2626" y="526"/>
                </a:lnTo>
                <a:lnTo>
                  <a:pt x="2617" y="591"/>
                </a:lnTo>
                <a:lnTo>
                  <a:pt x="2608" y="656"/>
                </a:lnTo>
                <a:lnTo>
                  <a:pt x="2597" y="721"/>
                </a:lnTo>
                <a:lnTo>
                  <a:pt x="2586" y="786"/>
                </a:lnTo>
                <a:lnTo>
                  <a:pt x="2574" y="850"/>
                </a:lnTo>
                <a:lnTo>
                  <a:pt x="2561" y="915"/>
                </a:lnTo>
                <a:lnTo>
                  <a:pt x="2546" y="979"/>
                </a:lnTo>
                <a:lnTo>
                  <a:pt x="2531" y="1044"/>
                </a:lnTo>
                <a:lnTo>
                  <a:pt x="2521" y="1085"/>
                </a:lnTo>
                <a:lnTo>
                  <a:pt x="2510" y="1127"/>
                </a:lnTo>
                <a:lnTo>
                  <a:pt x="2499" y="1169"/>
                </a:lnTo>
                <a:lnTo>
                  <a:pt x="2487" y="1211"/>
                </a:lnTo>
                <a:lnTo>
                  <a:pt x="2475" y="1253"/>
                </a:lnTo>
                <a:lnTo>
                  <a:pt x="2463" y="1295"/>
                </a:lnTo>
                <a:lnTo>
                  <a:pt x="2450" y="1335"/>
                </a:lnTo>
                <a:lnTo>
                  <a:pt x="2437" y="1377"/>
                </a:lnTo>
                <a:lnTo>
                  <a:pt x="2420" y="1430"/>
                </a:lnTo>
                <a:lnTo>
                  <a:pt x="2401" y="1483"/>
                </a:lnTo>
                <a:lnTo>
                  <a:pt x="2382" y="1536"/>
                </a:lnTo>
                <a:lnTo>
                  <a:pt x="2362" y="1588"/>
                </a:lnTo>
                <a:lnTo>
                  <a:pt x="2342" y="1641"/>
                </a:lnTo>
                <a:lnTo>
                  <a:pt x="2321" y="1694"/>
                </a:lnTo>
                <a:lnTo>
                  <a:pt x="2299" y="1745"/>
                </a:lnTo>
                <a:lnTo>
                  <a:pt x="2277" y="1798"/>
                </a:lnTo>
                <a:lnTo>
                  <a:pt x="2255" y="1850"/>
                </a:lnTo>
                <a:lnTo>
                  <a:pt x="2231" y="1903"/>
                </a:lnTo>
                <a:lnTo>
                  <a:pt x="2207" y="1955"/>
                </a:lnTo>
                <a:lnTo>
                  <a:pt x="2183" y="2006"/>
                </a:lnTo>
                <a:lnTo>
                  <a:pt x="2156" y="2058"/>
                </a:lnTo>
                <a:lnTo>
                  <a:pt x="2131" y="2110"/>
                </a:lnTo>
                <a:lnTo>
                  <a:pt x="2103" y="2162"/>
                </a:lnTo>
                <a:lnTo>
                  <a:pt x="2076" y="2214"/>
                </a:lnTo>
                <a:lnTo>
                  <a:pt x="2047" y="2264"/>
                </a:lnTo>
                <a:lnTo>
                  <a:pt x="2018" y="2316"/>
                </a:lnTo>
                <a:lnTo>
                  <a:pt x="1988" y="2368"/>
                </a:lnTo>
                <a:lnTo>
                  <a:pt x="1959" y="2418"/>
                </a:lnTo>
                <a:lnTo>
                  <a:pt x="1928" y="2470"/>
                </a:lnTo>
                <a:lnTo>
                  <a:pt x="1896" y="2521"/>
                </a:lnTo>
                <a:lnTo>
                  <a:pt x="1864" y="2572"/>
                </a:lnTo>
                <a:lnTo>
                  <a:pt x="1831" y="2622"/>
                </a:lnTo>
                <a:lnTo>
                  <a:pt x="1797" y="2673"/>
                </a:lnTo>
                <a:lnTo>
                  <a:pt x="1762" y="2724"/>
                </a:lnTo>
                <a:lnTo>
                  <a:pt x="1728" y="2774"/>
                </a:lnTo>
                <a:lnTo>
                  <a:pt x="1692" y="2825"/>
                </a:lnTo>
                <a:lnTo>
                  <a:pt x="1656" y="2876"/>
                </a:lnTo>
                <a:lnTo>
                  <a:pt x="1619" y="2925"/>
                </a:lnTo>
                <a:lnTo>
                  <a:pt x="1582" y="2976"/>
                </a:lnTo>
                <a:lnTo>
                  <a:pt x="1543" y="3027"/>
                </a:lnTo>
                <a:lnTo>
                  <a:pt x="848" y="3926"/>
                </a:lnTo>
                <a:lnTo>
                  <a:pt x="834" y="3942"/>
                </a:lnTo>
                <a:lnTo>
                  <a:pt x="820" y="3956"/>
                </a:lnTo>
                <a:lnTo>
                  <a:pt x="803" y="3970"/>
                </a:lnTo>
                <a:lnTo>
                  <a:pt x="786" y="3981"/>
                </a:lnTo>
                <a:lnTo>
                  <a:pt x="768" y="3991"/>
                </a:lnTo>
                <a:lnTo>
                  <a:pt x="749" y="3999"/>
                </a:lnTo>
                <a:lnTo>
                  <a:pt x="731" y="4005"/>
                </a:lnTo>
                <a:lnTo>
                  <a:pt x="711" y="4009"/>
                </a:lnTo>
                <a:lnTo>
                  <a:pt x="691" y="4013"/>
                </a:lnTo>
                <a:lnTo>
                  <a:pt x="670" y="4014"/>
                </a:lnTo>
                <a:lnTo>
                  <a:pt x="650" y="4013"/>
                </a:lnTo>
                <a:lnTo>
                  <a:pt x="630" y="4010"/>
                </a:lnTo>
                <a:lnTo>
                  <a:pt x="610" y="4006"/>
                </a:lnTo>
                <a:lnTo>
                  <a:pt x="590" y="4001"/>
                </a:lnTo>
                <a:lnTo>
                  <a:pt x="571" y="3993"/>
                </a:lnTo>
                <a:lnTo>
                  <a:pt x="553" y="3983"/>
                </a:lnTo>
                <a:lnTo>
                  <a:pt x="0" y="3691"/>
                </a:lnTo>
                <a:lnTo>
                  <a:pt x="0" y="1936"/>
                </a:lnTo>
                <a:lnTo>
                  <a:pt x="36" y="1959"/>
                </a:lnTo>
                <a:lnTo>
                  <a:pt x="72" y="1982"/>
                </a:lnTo>
                <a:lnTo>
                  <a:pt x="110" y="2004"/>
                </a:lnTo>
                <a:lnTo>
                  <a:pt x="147" y="2027"/>
                </a:lnTo>
                <a:lnTo>
                  <a:pt x="185" y="2049"/>
                </a:lnTo>
                <a:lnTo>
                  <a:pt x="223" y="2070"/>
                </a:lnTo>
                <a:lnTo>
                  <a:pt x="262" y="2092"/>
                </a:lnTo>
                <a:lnTo>
                  <a:pt x="302" y="2113"/>
                </a:lnTo>
                <a:lnTo>
                  <a:pt x="326" y="2080"/>
                </a:lnTo>
                <a:lnTo>
                  <a:pt x="349" y="2046"/>
                </a:lnTo>
                <a:lnTo>
                  <a:pt x="372" y="2013"/>
                </a:lnTo>
                <a:lnTo>
                  <a:pt x="394" y="1979"/>
                </a:lnTo>
                <a:lnTo>
                  <a:pt x="416" y="1946"/>
                </a:lnTo>
                <a:lnTo>
                  <a:pt x="438" y="1912"/>
                </a:lnTo>
                <a:lnTo>
                  <a:pt x="460" y="1878"/>
                </a:lnTo>
                <a:lnTo>
                  <a:pt x="481" y="1843"/>
                </a:lnTo>
                <a:lnTo>
                  <a:pt x="511" y="1794"/>
                </a:lnTo>
                <a:lnTo>
                  <a:pt x="540" y="1745"/>
                </a:lnTo>
                <a:lnTo>
                  <a:pt x="567" y="1696"/>
                </a:lnTo>
                <a:lnTo>
                  <a:pt x="595" y="1646"/>
                </a:lnTo>
                <a:lnTo>
                  <a:pt x="621" y="1597"/>
                </a:lnTo>
                <a:lnTo>
                  <a:pt x="647" y="1547"/>
                </a:lnTo>
                <a:lnTo>
                  <a:pt x="671" y="1496"/>
                </a:lnTo>
                <a:lnTo>
                  <a:pt x="694" y="1447"/>
                </a:lnTo>
                <a:lnTo>
                  <a:pt x="714" y="1403"/>
                </a:lnTo>
                <a:lnTo>
                  <a:pt x="734" y="1359"/>
                </a:lnTo>
                <a:lnTo>
                  <a:pt x="751" y="1316"/>
                </a:lnTo>
                <a:lnTo>
                  <a:pt x="770" y="1272"/>
                </a:lnTo>
                <a:lnTo>
                  <a:pt x="787" y="1228"/>
                </a:lnTo>
                <a:lnTo>
                  <a:pt x="803" y="1183"/>
                </a:lnTo>
                <a:lnTo>
                  <a:pt x="819" y="1139"/>
                </a:lnTo>
                <a:lnTo>
                  <a:pt x="834" y="1094"/>
                </a:lnTo>
                <a:lnTo>
                  <a:pt x="848" y="1050"/>
                </a:lnTo>
                <a:lnTo>
                  <a:pt x="863" y="1006"/>
                </a:lnTo>
                <a:lnTo>
                  <a:pt x="876" y="961"/>
                </a:lnTo>
                <a:lnTo>
                  <a:pt x="888" y="917"/>
                </a:lnTo>
                <a:lnTo>
                  <a:pt x="900" y="872"/>
                </a:lnTo>
                <a:lnTo>
                  <a:pt x="911" y="826"/>
                </a:lnTo>
                <a:lnTo>
                  <a:pt x="922" y="781"/>
                </a:lnTo>
                <a:lnTo>
                  <a:pt x="932" y="736"/>
                </a:lnTo>
                <a:lnTo>
                  <a:pt x="941" y="691"/>
                </a:lnTo>
                <a:lnTo>
                  <a:pt x="950" y="646"/>
                </a:lnTo>
                <a:lnTo>
                  <a:pt x="958" y="601"/>
                </a:lnTo>
                <a:lnTo>
                  <a:pt x="965" y="554"/>
                </a:lnTo>
                <a:lnTo>
                  <a:pt x="972" y="509"/>
                </a:lnTo>
                <a:lnTo>
                  <a:pt x="977" y="463"/>
                </a:lnTo>
                <a:lnTo>
                  <a:pt x="983" y="418"/>
                </a:lnTo>
                <a:lnTo>
                  <a:pt x="989" y="371"/>
                </a:lnTo>
                <a:lnTo>
                  <a:pt x="992" y="325"/>
                </a:lnTo>
                <a:lnTo>
                  <a:pt x="995" y="279"/>
                </a:lnTo>
                <a:lnTo>
                  <a:pt x="998" y="233"/>
                </a:lnTo>
                <a:lnTo>
                  <a:pt x="1001" y="186"/>
                </a:lnTo>
                <a:lnTo>
                  <a:pt x="1002" y="140"/>
                </a:lnTo>
                <a:lnTo>
                  <a:pt x="1002" y="93"/>
                </a:lnTo>
                <a:lnTo>
                  <a:pt x="1003" y="46"/>
                </a:lnTo>
                <a:lnTo>
                  <a:pt x="1002" y="0"/>
                </a:lnTo>
                <a:close/>
                <a:moveTo>
                  <a:pt x="2887" y="0"/>
                </a:moveTo>
                <a:lnTo>
                  <a:pt x="4528" y="0"/>
                </a:lnTo>
                <a:lnTo>
                  <a:pt x="4526" y="81"/>
                </a:lnTo>
                <a:lnTo>
                  <a:pt x="4523" y="162"/>
                </a:lnTo>
                <a:lnTo>
                  <a:pt x="4519" y="243"/>
                </a:lnTo>
                <a:lnTo>
                  <a:pt x="4513" y="323"/>
                </a:lnTo>
                <a:lnTo>
                  <a:pt x="4508" y="403"/>
                </a:lnTo>
                <a:lnTo>
                  <a:pt x="4500" y="484"/>
                </a:lnTo>
                <a:lnTo>
                  <a:pt x="4491" y="563"/>
                </a:lnTo>
                <a:lnTo>
                  <a:pt x="4481" y="644"/>
                </a:lnTo>
                <a:lnTo>
                  <a:pt x="4470" y="723"/>
                </a:lnTo>
                <a:lnTo>
                  <a:pt x="4459" y="802"/>
                </a:lnTo>
                <a:lnTo>
                  <a:pt x="4446" y="882"/>
                </a:lnTo>
                <a:lnTo>
                  <a:pt x="4432" y="961"/>
                </a:lnTo>
                <a:lnTo>
                  <a:pt x="4416" y="1040"/>
                </a:lnTo>
                <a:lnTo>
                  <a:pt x="4400" y="1118"/>
                </a:lnTo>
                <a:lnTo>
                  <a:pt x="4382" y="1198"/>
                </a:lnTo>
                <a:lnTo>
                  <a:pt x="4363" y="1276"/>
                </a:lnTo>
                <a:lnTo>
                  <a:pt x="4345" y="1352"/>
                </a:lnTo>
                <a:lnTo>
                  <a:pt x="4325" y="1428"/>
                </a:lnTo>
                <a:lnTo>
                  <a:pt x="4303" y="1504"/>
                </a:lnTo>
                <a:lnTo>
                  <a:pt x="4281" y="1579"/>
                </a:lnTo>
                <a:lnTo>
                  <a:pt x="4257" y="1655"/>
                </a:lnTo>
                <a:lnTo>
                  <a:pt x="4233" y="1730"/>
                </a:lnTo>
                <a:lnTo>
                  <a:pt x="4208" y="1805"/>
                </a:lnTo>
                <a:lnTo>
                  <a:pt x="4181" y="1880"/>
                </a:lnTo>
                <a:lnTo>
                  <a:pt x="4154" y="1954"/>
                </a:lnTo>
                <a:lnTo>
                  <a:pt x="4125" y="2028"/>
                </a:lnTo>
                <a:lnTo>
                  <a:pt x="4095" y="2102"/>
                </a:lnTo>
                <a:lnTo>
                  <a:pt x="4064" y="2177"/>
                </a:lnTo>
                <a:lnTo>
                  <a:pt x="4033" y="2251"/>
                </a:lnTo>
                <a:lnTo>
                  <a:pt x="3999" y="2325"/>
                </a:lnTo>
                <a:lnTo>
                  <a:pt x="3966" y="2398"/>
                </a:lnTo>
                <a:lnTo>
                  <a:pt x="3931" y="2471"/>
                </a:lnTo>
                <a:lnTo>
                  <a:pt x="3895" y="2544"/>
                </a:lnTo>
                <a:lnTo>
                  <a:pt x="3858" y="2618"/>
                </a:lnTo>
                <a:lnTo>
                  <a:pt x="3820" y="2691"/>
                </a:lnTo>
                <a:lnTo>
                  <a:pt x="3781" y="2763"/>
                </a:lnTo>
                <a:lnTo>
                  <a:pt x="3740" y="2836"/>
                </a:lnTo>
                <a:lnTo>
                  <a:pt x="3700" y="2908"/>
                </a:lnTo>
                <a:lnTo>
                  <a:pt x="3658" y="2980"/>
                </a:lnTo>
                <a:lnTo>
                  <a:pt x="3614" y="3052"/>
                </a:lnTo>
                <a:lnTo>
                  <a:pt x="3569" y="3124"/>
                </a:lnTo>
                <a:lnTo>
                  <a:pt x="3524" y="3195"/>
                </a:lnTo>
                <a:lnTo>
                  <a:pt x="3478" y="3267"/>
                </a:lnTo>
                <a:lnTo>
                  <a:pt x="3431" y="3338"/>
                </a:lnTo>
                <a:lnTo>
                  <a:pt x="3382" y="3409"/>
                </a:lnTo>
                <a:lnTo>
                  <a:pt x="3332" y="3481"/>
                </a:lnTo>
                <a:lnTo>
                  <a:pt x="3282" y="3551"/>
                </a:lnTo>
                <a:lnTo>
                  <a:pt x="3230" y="3622"/>
                </a:lnTo>
                <a:lnTo>
                  <a:pt x="3291" y="3656"/>
                </a:lnTo>
                <a:lnTo>
                  <a:pt x="3351" y="3690"/>
                </a:lnTo>
                <a:lnTo>
                  <a:pt x="3412" y="3725"/>
                </a:lnTo>
                <a:lnTo>
                  <a:pt x="3471" y="3760"/>
                </a:lnTo>
                <a:lnTo>
                  <a:pt x="3530" y="3797"/>
                </a:lnTo>
                <a:lnTo>
                  <a:pt x="3588" y="3832"/>
                </a:lnTo>
                <a:lnTo>
                  <a:pt x="3647" y="3868"/>
                </a:lnTo>
                <a:lnTo>
                  <a:pt x="3703" y="3906"/>
                </a:lnTo>
                <a:lnTo>
                  <a:pt x="3760" y="3942"/>
                </a:lnTo>
                <a:lnTo>
                  <a:pt x="3816" y="3980"/>
                </a:lnTo>
                <a:lnTo>
                  <a:pt x="3872" y="4018"/>
                </a:lnTo>
                <a:lnTo>
                  <a:pt x="3927" y="4056"/>
                </a:lnTo>
                <a:lnTo>
                  <a:pt x="3982" y="4094"/>
                </a:lnTo>
                <a:lnTo>
                  <a:pt x="4036" y="4133"/>
                </a:lnTo>
                <a:lnTo>
                  <a:pt x="4089" y="4172"/>
                </a:lnTo>
                <a:lnTo>
                  <a:pt x="4142" y="4212"/>
                </a:lnTo>
                <a:lnTo>
                  <a:pt x="4193" y="4252"/>
                </a:lnTo>
                <a:lnTo>
                  <a:pt x="4245" y="4292"/>
                </a:lnTo>
                <a:lnTo>
                  <a:pt x="4297" y="4333"/>
                </a:lnTo>
                <a:lnTo>
                  <a:pt x="4347" y="4374"/>
                </a:lnTo>
                <a:lnTo>
                  <a:pt x="4397" y="4415"/>
                </a:lnTo>
                <a:lnTo>
                  <a:pt x="4447" y="4457"/>
                </a:lnTo>
                <a:lnTo>
                  <a:pt x="4496" y="4498"/>
                </a:lnTo>
                <a:lnTo>
                  <a:pt x="4544" y="4541"/>
                </a:lnTo>
                <a:lnTo>
                  <a:pt x="4591" y="4583"/>
                </a:lnTo>
                <a:lnTo>
                  <a:pt x="4639" y="4626"/>
                </a:lnTo>
                <a:lnTo>
                  <a:pt x="4686" y="4670"/>
                </a:lnTo>
                <a:lnTo>
                  <a:pt x="4733" y="4713"/>
                </a:lnTo>
                <a:lnTo>
                  <a:pt x="4778" y="4757"/>
                </a:lnTo>
                <a:lnTo>
                  <a:pt x="4823" y="4803"/>
                </a:lnTo>
                <a:lnTo>
                  <a:pt x="4867" y="4847"/>
                </a:lnTo>
                <a:lnTo>
                  <a:pt x="4911" y="4892"/>
                </a:lnTo>
                <a:lnTo>
                  <a:pt x="2335" y="4892"/>
                </a:lnTo>
                <a:lnTo>
                  <a:pt x="2302" y="4874"/>
                </a:lnTo>
                <a:lnTo>
                  <a:pt x="2269" y="4855"/>
                </a:lnTo>
                <a:lnTo>
                  <a:pt x="2235" y="4837"/>
                </a:lnTo>
                <a:lnTo>
                  <a:pt x="2202" y="4819"/>
                </a:lnTo>
                <a:lnTo>
                  <a:pt x="2168" y="4800"/>
                </a:lnTo>
                <a:lnTo>
                  <a:pt x="2134" y="4783"/>
                </a:lnTo>
                <a:lnTo>
                  <a:pt x="2100" y="4764"/>
                </a:lnTo>
                <a:lnTo>
                  <a:pt x="2066" y="4746"/>
                </a:lnTo>
                <a:lnTo>
                  <a:pt x="1120" y="4261"/>
                </a:lnTo>
                <a:lnTo>
                  <a:pt x="1110" y="4255"/>
                </a:lnTo>
                <a:lnTo>
                  <a:pt x="1100" y="4248"/>
                </a:lnTo>
                <a:lnTo>
                  <a:pt x="1090" y="4243"/>
                </a:lnTo>
                <a:lnTo>
                  <a:pt x="1081" y="4235"/>
                </a:lnTo>
                <a:lnTo>
                  <a:pt x="1072" y="4229"/>
                </a:lnTo>
                <a:lnTo>
                  <a:pt x="1065" y="4221"/>
                </a:lnTo>
                <a:lnTo>
                  <a:pt x="1057" y="4212"/>
                </a:lnTo>
                <a:lnTo>
                  <a:pt x="1049" y="4204"/>
                </a:lnTo>
                <a:lnTo>
                  <a:pt x="1036" y="4187"/>
                </a:lnTo>
                <a:lnTo>
                  <a:pt x="1025" y="4168"/>
                </a:lnTo>
                <a:lnTo>
                  <a:pt x="1015" y="4148"/>
                </a:lnTo>
                <a:lnTo>
                  <a:pt x="1007" y="4127"/>
                </a:lnTo>
                <a:lnTo>
                  <a:pt x="1002" y="4106"/>
                </a:lnTo>
                <a:lnTo>
                  <a:pt x="997" y="4085"/>
                </a:lnTo>
                <a:lnTo>
                  <a:pt x="996" y="4063"/>
                </a:lnTo>
                <a:lnTo>
                  <a:pt x="996" y="4041"/>
                </a:lnTo>
                <a:lnTo>
                  <a:pt x="997" y="4029"/>
                </a:lnTo>
                <a:lnTo>
                  <a:pt x="1000" y="4018"/>
                </a:lnTo>
                <a:lnTo>
                  <a:pt x="1002" y="4007"/>
                </a:lnTo>
                <a:lnTo>
                  <a:pt x="1004" y="3996"/>
                </a:lnTo>
                <a:lnTo>
                  <a:pt x="1007" y="3986"/>
                </a:lnTo>
                <a:lnTo>
                  <a:pt x="1012" y="3975"/>
                </a:lnTo>
                <a:lnTo>
                  <a:pt x="1016" y="3964"/>
                </a:lnTo>
                <a:lnTo>
                  <a:pt x="1022" y="3953"/>
                </a:lnTo>
                <a:lnTo>
                  <a:pt x="1027" y="3944"/>
                </a:lnTo>
                <a:lnTo>
                  <a:pt x="1033" y="3934"/>
                </a:lnTo>
                <a:lnTo>
                  <a:pt x="1038" y="3926"/>
                </a:lnTo>
                <a:lnTo>
                  <a:pt x="1045" y="3917"/>
                </a:lnTo>
                <a:lnTo>
                  <a:pt x="1045" y="3917"/>
                </a:lnTo>
                <a:lnTo>
                  <a:pt x="1743" y="3032"/>
                </a:lnTo>
                <a:lnTo>
                  <a:pt x="1789" y="2972"/>
                </a:lnTo>
                <a:lnTo>
                  <a:pt x="1835" y="2911"/>
                </a:lnTo>
                <a:lnTo>
                  <a:pt x="1880" y="2850"/>
                </a:lnTo>
                <a:lnTo>
                  <a:pt x="1925" y="2790"/>
                </a:lnTo>
                <a:lnTo>
                  <a:pt x="1968" y="2728"/>
                </a:lnTo>
                <a:lnTo>
                  <a:pt x="2011" y="2666"/>
                </a:lnTo>
                <a:lnTo>
                  <a:pt x="2051" y="2606"/>
                </a:lnTo>
                <a:lnTo>
                  <a:pt x="2092" y="2544"/>
                </a:lnTo>
                <a:lnTo>
                  <a:pt x="2131" y="2482"/>
                </a:lnTo>
                <a:lnTo>
                  <a:pt x="2169" y="2420"/>
                </a:lnTo>
                <a:lnTo>
                  <a:pt x="2207" y="2358"/>
                </a:lnTo>
                <a:lnTo>
                  <a:pt x="2242" y="2296"/>
                </a:lnTo>
                <a:lnTo>
                  <a:pt x="2277" y="2233"/>
                </a:lnTo>
                <a:lnTo>
                  <a:pt x="2313" y="2171"/>
                </a:lnTo>
                <a:lnTo>
                  <a:pt x="2346" y="2109"/>
                </a:lnTo>
                <a:lnTo>
                  <a:pt x="2378" y="2046"/>
                </a:lnTo>
                <a:lnTo>
                  <a:pt x="2409" y="1983"/>
                </a:lnTo>
                <a:lnTo>
                  <a:pt x="2439" y="1919"/>
                </a:lnTo>
                <a:lnTo>
                  <a:pt x="2468" y="1857"/>
                </a:lnTo>
                <a:lnTo>
                  <a:pt x="2497" y="1794"/>
                </a:lnTo>
                <a:lnTo>
                  <a:pt x="2524" y="1730"/>
                </a:lnTo>
                <a:lnTo>
                  <a:pt x="2551" y="1666"/>
                </a:lnTo>
                <a:lnTo>
                  <a:pt x="2576" y="1603"/>
                </a:lnTo>
                <a:lnTo>
                  <a:pt x="2600" y="1539"/>
                </a:lnTo>
                <a:lnTo>
                  <a:pt x="2624" y="1474"/>
                </a:lnTo>
                <a:lnTo>
                  <a:pt x="2646" y="1410"/>
                </a:lnTo>
                <a:lnTo>
                  <a:pt x="2668" y="1346"/>
                </a:lnTo>
                <a:lnTo>
                  <a:pt x="2687" y="1281"/>
                </a:lnTo>
                <a:lnTo>
                  <a:pt x="2707" y="1218"/>
                </a:lnTo>
                <a:lnTo>
                  <a:pt x="2725" y="1153"/>
                </a:lnTo>
                <a:lnTo>
                  <a:pt x="2743" y="1088"/>
                </a:lnTo>
                <a:lnTo>
                  <a:pt x="2759" y="1023"/>
                </a:lnTo>
                <a:lnTo>
                  <a:pt x="2775" y="960"/>
                </a:lnTo>
                <a:lnTo>
                  <a:pt x="2788" y="897"/>
                </a:lnTo>
                <a:lnTo>
                  <a:pt x="2801" y="834"/>
                </a:lnTo>
                <a:lnTo>
                  <a:pt x="2813" y="770"/>
                </a:lnTo>
                <a:lnTo>
                  <a:pt x="2824" y="708"/>
                </a:lnTo>
                <a:lnTo>
                  <a:pt x="2835" y="644"/>
                </a:lnTo>
                <a:lnTo>
                  <a:pt x="2844" y="580"/>
                </a:lnTo>
                <a:lnTo>
                  <a:pt x="2853" y="516"/>
                </a:lnTo>
                <a:lnTo>
                  <a:pt x="2861" y="452"/>
                </a:lnTo>
                <a:lnTo>
                  <a:pt x="2867" y="388"/>
                </a:lnTo>
                <a:lnTo>
                  <a:pt x="2873" y="324"/>
                </a:lnTo>
                <a:lnTo>
                  <a:pt x="2877" y="259"/>
                </a:lnTo>
                <a:lnTo>
                  <a:pt x="2880" y="194"/>
                </a:lnTo>
                <a:lnTo>
                  <a:pt x="2884" y="130"/>
                </a:lnTo>
                <a:lnTo>
                  <a:pt x="2886" y="65"/>
                </a:lnTo>
                <a:lnTo>
                  <a:pt x="2887" y="0"/>
                </a:lnTo>
                <a:close/>
                <a:moveTo>
                  <a:pt x="1993" y="4892"/>
                </a:moveTo>
                <a:lnTo>
                  <a:pt x="292" y="4892"/>
                </a:lnTo>
                <a:lnTo>
                  <a:pt x="659" y="4416"/>
                </a:lnTo>
                <a:lnTo>
                  <a:pt x="673" y="4400"/>
                </a:lnTo>
                <a:lnTo>
                  <a:pt x="688" y="4385"/>
                </a:lnTo>
                <a:lnTo>
                  <a:pt x="703" y="4373"/>
                </a:lnTo>
                <a:lnTo>
                  <a:pt x="719" y="4361"/>
                </a:lnTo>
                <a:lnTo>
                  <a:pt x="737" y="4352"/>
                </a:lnTo>
                <a:lnTo>
                  <a:pt x="755" y="4343"/>
                </a:lnTo>
                <a:lnTo>
                  <a:pt x="774" y="4337"/>
                </a:lnTo>
                <a:lnTo>
                  <a:pt x="793" y="4332"/>
                </a:lnTo>
                <a:lnTo>
                  <a:pt x="812" y="4329"/>
                </a:lnTo>
                <a:lnTo>
                  <a:pt x="832" y="4328"/>
                </a:lnTo>
                <a:lnTo>
                  <a:pt x="852" y="4328"/>
                </a:lnTo>
                <a:lnTo>
                  <a:pt x="871" y="4330"/>
                </a:lnTo>
                <a:lnTo>
                  <a:pt x="890" y="4333"/>
                </a:lnTo>
                <a:lnTo>
                  <a:pt x="910" y="4339"/>
                </a:lnTo>
                <a:lnTo>
                  <a:pt x="929" y="4345"/>
                </a:lnTo>
                <a:lnTo>
                  <a:pt x="947" y="4354"/>
                </a:lnTo>
                <a:lnTo>
                  <a:pt x="1890" y="4839"/>
                </a:lnTo>
                <a:lnTo>
                  <a:pt x="1916" y="4852"/>
                </a:lnTo>
                <a:lnTo>
                  <a:pt x="1941" y="4865"/>
                </a:lnTo>
                <a:lnTo>
                  <a:pt x="1968" y="4879"/>
                </a:lnTo>
                <a:lnTo>
                  <a:pt x="1993" y="4892"/>
                </a:lnTo>
                <a:close/>
                <a:moveTo>
                  <a:pt x="87" y="4892"/>
                </a:moveTo>
                <a:lnTo>
                  <a:pt x="0" y="4892"/>
                </a:lnTo>
                <a:lnTo>
                  <a:pt x="0" y="3867"/>
                </a:lnTo>
                <a:lnTo>
                  <a:pt x="384" y="4066"/>
                </a:lnTo>
                <a:lnTo>
                  <a:pt x="395" y="4071"/>
                </a:lnTo>
                <a:lnTo>
                  <a:pt x="405" y="4077"/>
                </a:lnTo>
                <a:lnTo>
                  <a:pt x="414" y="4083"/>
                </a:lnTo>
                <a:lnTo>
                  <a:pt x="424" y="4091"/>
                </a:lnTo>
                <a:lnTo>
                  <a:pt x="432" y="4097"/>
                </a:lnTo>
                <a:lnTo>
                  <a:pt x="441" y="4105"/>
                </a:lnTo>
                <a:lnTo>
                  <a:pt x="448" y="4113"/>
                </a:lnTo>
                <a:lnTo>
                  <a:pt x="456" y="4122"/>
                </a:lnTo>
                <a:lnTo>
                  <a:pt x="469" y="4139"/>
                </a:lnTo>
                <a:lnTo>
                  <a:pt x="480" y="4158"/>
                </a:lnTo>
                <a:lnTo>
                  <a:pt x="490" y="4178"/>
                </a:lnTo>
                <a:lnTo>
                  <a:pt x="498" y="4199"/>
                </a:lnTo>
                <a:lnTo>
                  <a:pt x="503" y="4220"/>
                </a:lnTo>
                <a:lnTo>
                  <a:pt x="507" y="4241"/>
                </a:lnTo>
                <a:lnTo>
                  <a:pt x="509" y="4263"/>
                </a:lnTo>
                <a:lnTo>
                  <a:pt x="508" y="4285"/>
                </a:lnTo>
                <a:lnTo>
                  <a:pt x="507" y="4296"/>
                </a:lnTo>
                <a:lnTo>
                  <a:pt x="506" y="4307"/>
                </a:lnTo>
                <a:lnTo>
                  <a:pt x="503" y="4318"/>
                </a:lnTo>
                <a:lnTo>
                  <a:pt x="500" y="4329"/>
                </a:lnTo>
                <a:lnTo>
                  <a:pt x="497" y="4340"/>
                </a:lnTo>
                <a:lnTo>
                  <a:pt x="493" y="4351"/>
                </a:lnTo>
                <a:lnTo>
                  <a:pt x="489" y="4362"/>
                </a:lnTo>
                <a:lnTo>
                  <a:pt x="484" y="4372"/>
                </a:lnTo>
                <a:lnTo>
                  <a:pt x="478" y="4382"/>
                </a:lnTo>
                <a:lnTo>
                  <a:pt x="473" y="4391"/>
                </a:lnTo>
                <a:lnTo>
                  <a:pt x="467" y="4399"/>
                </a:lnTo>
                <a:lnTo>
                  <a:pt x="462" y="4407"/>
                </a:lnTo>
                <a:lnTo>
                  <a:pt x="87" y="489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6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3575640" y="2145727"/>
            <a:ext cx="2299603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16758" y="2145727"/>
            <a:ext cx="2299603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9057876" y="2145727"/>
            <a:ext cx="2299603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834522" y="2145727"/>
            <a:ext cx="2299603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3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471085" y="1984069"/>
            <a:ext cx="1781175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3252788" y="1984069"/>
            <a:ext cx="1781175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5033434" y="1984069"/>
            <a:ext cx="1781175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6815667" y="1984069"/>
            <a:ext cx="1781175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8593667" y="1990947"/>
            <a:ext cx="2125133" cy="2124805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73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057083"/>
            <a:ext cx="12192000" cy="28104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0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28325"/>
          </a:xfrm>
          <a:custGeom>
            <a:avLst/>
            <a:gdLst>
              <a:gd name="connsiteX0" fmla="*/ 0 w 18288000"/>
              <a:gd name="connsiteY0" fmla="*/ 0 h 6943559"/>
              <a:gd name="connsiteX1" fmla="*/ 18288000 w 18288000"/>
              <a:gd name="connsiteY1" fmla="*/ 0 h 6943559"/>
              <a:gd name="connsiteX2" fmla="*/ 18288000 w 18288000"/>
              <a:gd name="connsiteY2" fmla="*/ 4858366 h 6943559"/>
              <a:gd name="connsiteX3" fmla="*/ 18288000 w 18288000"/>
              <a:gd name="connsiteY3" fmla="*/ 5048871 h 6943559"/>
              <a:gd name="connsiteX4" fmla="*/ 18288000 w 18288000"/>
              <a:gd name="connsiteY4" fmla="*/ 6744315 h 6943559"/>
              <a:gd name="connsiteX5" fmla="*/ 15587121 w 18288000"/>
              <a:gd name="connsiteY5" fmla="*/ 6744315 h 6943559"/>
              <a:gd name="connsiteX6" fmla="*/ 15401555 w 18288000"/>
              <a:gd name="connsiteY6" fmla="*/ 6935119 h 6943559"/>
              <a:gd name="connsiteX7" fmla="*/ 15392647 w 18288000"/>
              <a:gd name="connsiteY7" fmla="*/ 6941337 h 6943559"/>
              <a:gd name="connsiteX8" fmla="*/ 15382113 w 18288000"/>
              <a:gd name="connsiteY8" fmla="*/ 6943559 h 6943559"/>
              <a:gd name="connsiteX9" fmla="*/ 15371583 w 18288000"/>
              <a:gd name="connsiteY9" fmla="*/ 6941337 h 6943559"/>
              <a:gd name="connsiteX10" fmla="*/ 15362675 w 18288000"/>
              <a:gd name="connsiteY10" fmla="*/ 6935119 h 6943559"/>
              <a:gd name="connsiteX11" fmla="*/ 15177109 w 18288000"/>
              <a:gd name="connsiteY11" fmla="*/ 6744315 h 6943559"/>
              <a:gd name="connsiteX12" fmla="*/ 11439885 w 18288000"/>
              <a:gd name="connsiteY12" fmla="*/ 6744315 h 6943559"/>
              <a:gd name="connsiteX13" fmla="*/ 11254319 w 18288000"/>
              <a:gd name="connsiteY13" fmla="*/ 6935119 h 6943559"/>
              <a:gd name="connsiteX14" fmla="*/ 11245411 w 18288000"/>
              <a:gd name="connsiteY14" fmla="*/ 6941337 h 6943559"/>
              <a:gd name="connsiteX15" fmla="*/ 11234877 w 18288000"/>
              <a:gd name="connsiteY15" fmla="*/ 6943559 h 6943559"/>
              <a:gd name="connsiteX16" fmla="*/ 11224347 w 18288000"/>
              <a:gd name="connsiteY16" fmla="*/ 6941337 h 6943559"/>
              <a:gd name="connsiteX17" fmla="*/ 11215439 w 18288000"/>
              <a:gd name="connsiteY17" fmla="*/ 6935119 h 6943559"/>
              <a:gd name="connsiteX18" fmla="*/ 11029873 w 18288000"/>
              <a:gd name="connsiteY18" fmla="*/ 6744315 h 6943559"/>
              <a:gd name="connsiteX19" fmla="*/ 7286986 w 18288000"/>
              <a:gd name="connsiteY19" fmla="*/ 6744315 h 6943559"/>
              <a:gd name="connsiteX20" fmla="*/ 7101420 w 18288000"/>
              <a:gd name="connsiteY20" fmla="*/ 6935119 h 6943559"/>
              <a:gd name="connsiteX21" fmla="*/ 7092512 w 18288000"/>
              <a:gd name="connsiteY21" fmla="*/ 6941337 h 6943559"/>
              <a:gd name="connsiteX22" fmla="*/ 7081978 w 18288000"/>
              <a:gd name="connsiteY22" fmla="*/ 6943559 h 6943559"/>
              <a:gd name="connsiteX23" fmla="*/ 7071448 w 18288000"/>
              <a:gd name="connsiteY23" fmla="*/ 6941337 h 6943559"/>
              <a:gd name="connsiteX24" fmla="*/ 7062540 w 18288000"/>
              <a:gd name="connsiteY24" fmla="*/ 6935119 h 6943559"/>
              <a:gd name="connsiteX25" fmla="*/ 6876974 w 18288000"/>
              <a:gd name="connsiteY25" fmla="*/ 6744315 h 6943559"/>
              <a:gd name="connsiteX26" fmla="*/ 3134086 w 18288000"/>
              <a:gd name="connsiteY26" fmla="*/ 6744315 h 6943559"/>
              <a:gd name="connsiteX27" fmla="*/ 2948520 w 18288000"/>
              <a:gd name="connsiteY27" fmla="*/ 6935119 h 6943559"/>
              <a:gd name="connsiteX28" fmla="*/ 2939612 w 18288000"/>
              <a:gd name="connsiteY28" fmla="*/ 6941337 h 6943559"/>
              <a:gd name="connsiteX29" fmla="*/ 2929079 w 18288000"/>
              <a:gd name="connsiteY29" fmla="*/ 6943559 h 6943559"/>
              <a:gd name="connsiteX30" fmla="*/ 2918548 w 18288000"/>
              <a:gd name="connsiteY30" fmla="*/ 6941337 h 6943559"/>
              <a:gd name="connsiteX31" fmla="*/ 2909639 w 18288000"/>
              <a:gd name="connsiteY31" fmla="*/ 6935119 h 6943559"/>
              <a:gd name="connsiteX32" fmla="*/ 2724074 w 18288000"/>
              <a:gd name="connsiteY32" fmla="*/ 6744315 h 6943559"/>
              <a:gd name="connsiteX33" fmla="*/ 0 w 18288000"/>
              <a:gd name="connsiteY33" fmla="*/ 6744315 h 6943559"/>
              <a:gd name="connsiteX34" fmla="*/ 0 w 18288000"/>
              <a:gd name="connsiteY34" fmla="*/ 5048871 h 6943559"/>
              <a:gd name="connsiteX35" fmla="*/ 0 w 18288000"/>
              <a:gd name="connsiteY35" fmla="*/ 4858366 h 694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88000" h="6943559">
                <a:moveTo>
                  <a:pt x="0" y="0"/>
                </a:moveTo>
                <a:lnTo>
                  <a:pt x="18288000" y="0"/>
                </a:lnTo>
                <a:lnTo>
                  <a:pt x="18288000" y="4858366"/>
                </a:lnTo>
                <a:lnTo>
                  <a:pt x="18288000" y="5048871"/>
                </a:lnTo>
                <a:lnTo>
                  <a:pt x="18288000" y="6744315"/>
                </a:lnTo>
                <a:lnTo>
                  <a:pt x="15587121" y="6744315"/>
                </a:lnTo>
                <a:lnTo>
                  <a:pt x="15401555" y="6935119"/>
                </a:lnTo>
                <a:cubicBezTo>
                  <a:pt x="15398937" y="6937801"/>
                  <a:pt x="15395967" y="6939874"/>
                  <a:pt x="15392647" y="6941337"/>
                </a:cubicBezTo>
                <a:cubicBezTo>
                  <a:pt x="15389324" y="6942799"/>
                  <a:pt x="15385815" y="6943538"/>
                  <a:pt x="15382113" y="6943559"/>
                </a:cubicBezTo>
                <a:cubicBezTo>
                  <a:pt x="15378415" y="6943538"/>
                  <a:pt x="15374906" y="6942799"/>
                  <a:pt x="15371583" y="6941337"/>
                </a:cubicBezTo>
                <a:cubicBezTo>
                  <a:pt x="15368263" y="6939874"/>
                  <a:pt x="15365293" y="6937801"/>
                  <a:pt x="15362675" y="6935119"/>
                </a:cubicBezTo>
                <a:lnTo>
                  <a:pt x="15177109" y="6744315"/>
                </a:lnTo>
                <a:lnTo>
                  <a:pt x="11439885" y="6744315"/>
                </a:lnTo>
                <a:lnTo>
                  <a:pt x="11254319" y="6935119"/>
                </a:lnTo>
                <a:cubicBezTo>
                  <a:pt x="11251701" y="6937801"/>
                  <a:pt x="11248731" y="6939874"/>
                  <a:pt x="11245411" y="6941337"/>
                </a:cubicBezTo>
                <a:cubicBezTo>
                  <a:pt x="11242088" y="6942799"/>
                  <a:pt x="11238579" y="6943538"/>
                  <a:pt x="11234877" y="6943559"/>
                </a:cubicBezTo>
                <a:cubicBezTo>
                  <a:pt x="11231179" y="6943538"/>
                  <a:pt x="11227670" y="6942799"/>
                  <a:pt x="11224347" y="6941337"/>
                </a:cubicBezTo>
                <a:cubicBezTo>
                  <a:pt x="11221027" y="6939874"/>
                  <a:pt x="11218057" y="6937801"/>
                  <a:pt x="11215439" y="6935119"/>
                </a:cubicBezTo>
                <a:lnTo>
                  <a:pt x="11029873" y="6744315"/>
                </a:lnTo>
                <a:lnTo>
                  <a:pt x="7286986" y="6744315"/>
                </a:lnTo>
                <a:lnTo>
                  <a:pt x="7101420" y="6935119"/>
                </a:lnTo>
                <a:cubicBezTo>
                  <a:pt x="7098802" y="6937801"/>
                  <a:pt x="7095831" y="6939874"/>
                  <a:pt x="7092512" y="6941337"/>
                </a:cubicBezTo>
                <a:cubicBezTo>
                  <a:pt x="7089189" y="6942799"/>
                  <a:pt x="7085681" y="6943538"/>
                  <a:pt x="7081978" y="6943559"/>
                </a:cubicBezTo>
                <a:cubicBezTo>
                  <a:pt x="7078279" y="6943538"/>
                  <a:pt x="7074769" y="6942799"/>
                  <a:pt x="7071448" y="6941337"/>
                </a:cubicBezTo>
                <a:cubicBezTo>
                  <a:pt x="7068129" y="6939874"/>
                  <a:pt x="7065157" y="6937801"/>
                  <a:pt x="7062540" y="6935119"/>
                </a:cubicBezTo>
                <a:lnTo>
                  <a:pt x="6876974" y="6744315"/>
                </a:lnTo>
                <a:lnTo>
                  <a:pt x="3134086" y="6744315"/>
                </a:lnTo>
                <a:lnTo>
                  <a:pt x="2948520" y="6935119"/>
                </a:lnTo>
                <a:cubicBezTo>
                  <a:pt x="2945902" y="6937801"/>
                  <a:pt x="2942933" y="6939874"/>
                  <a:pt x="2939612" y="6941337"/>
                </a:cubicBezTo>
                <a:cubicBezTo>
                  <a:pt x="2936289" y="6942799"/>
                  <a:pt x="2932780" y="6943538"/>
                  <a:pt x="2929079" y="6943559"/>
                </a:cubicBezTo>
                <a:cubicBezTo>
                  <a:pt x="2925381" y="6943538"/>
                  <a:pt x="2921870" y="6942799"/>
                  <a:pt x="2918548" y="6941337"/>
                </a:cubicBezTo>
                <a:cubicBezTo>
                  <a:pt x="2915228" y="6939874"/>
                  <a:pt x="2912259" y="6937801"/>
                  <a:pt x="2909639" y="6935119"/>
                </a:cubicBezTo>
                <a:lnTo>
                  <a:pt x="2724074" y="6744315"/>
                </a:lnTo>
                <a:lnTo>
                  <a:pt x="0" y="6744315"/>
                </a:lnTo>
                <a:lnTo>
                  <a:pt x="0" y="5048871"/>
                </a:lnTo>
                <a:lnTo>
                  <a:pt x="0" y="485836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2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48347" y="0"/>
            <a:ext cx="1526819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99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16584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0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9450" y="1942800"/>
            <a:ext cx="2708275" cy="45458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1" y="1942800"/>
            <a:ext cx="2708275" cy="45458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6142567" y="2127980"/>
            <a:ext cx="2048933" cy="2049676"/>
          </a:xfrm>
          <a:custGeom>
            <a:avLst/>
            <a:gdLst>
              <a:gd name="T0" fmla="*/ 0 w 3872"/>
              <a:gd name="T1" fmla="*/ 0 h 3874"/>
              <a:gd name="T2" fmla="*/ 29 w 3872"/>
              <a:gd name="T3" fmla="*/ 4 h 3874"/>
              <a:gd name="T4" fmla="*/ 56 w 3872"/>
              <a:gd name="T5" fmla="*/ 8 h 3874"/>
              <a:gd name="T6" fmla="*/ 84 w 3872"/>
              <a:gd name="T7" fmla="*/ 14 h 3874"/>
              <a:gd name="T8" fmla="*/ 111 w 3872"/>
              <a:gd name="T9" fmla="*/ 20 h 3874"/>
              <a:gd name="T10" fmla="*/ 139 w 3872"/>
              <a:gd name="T11" fmla="*/ 28 h 3874"/>
              <a:gd name="T12" fmla="*/ 166 w 3872"/>
              <a:gd name="T13" fmla="*/ 37 h 3874"/>
              <a:gd name="T14" fmla="*/ 193 w 3872"/>
              <a:gd name="T15" fmla="*/ 47 h 3874"/>
              <a:gd name="T16" fmla="*/ 221 w 3872"/>
              <a:gd name="T17" fmla="*/ 57 h 3874"/>
              <a:gd name="T18" fmla="*/ 2463 w 3872"/>
              <a:gd name="T19" fmla="*/ 986 h 3874"/>
              <a:gd name="T20" fmla="*/ 2499 w 3872"/>
              <a:gd name="T21" fmla="*/ 1003 h 3874"/>
              <a:gd name="T22" fmla="*/ 2535 w 3872"/>
              <a:gd name="T23" fmla="*/ 1020 h 3874"/>
              <a:gd name="T24" fmla="*/ 2568 w 3872"/>
              <a:gd name="T25" fmla="*/ 1039 h 3874"/>
              <a:gd name="T26" fmla="*/ 2601 w 3872"/>
              <a:gd name="T27" fmla="*/ 1059 h 3874"/>
              <a:gd name="T28" fmla="*/ 2633 w 3872"/>
              <a:gd name="T29" fmla="*/ 1081 h 3874"/>
              <a:gd name="T30" fmla="*/ 2662 w 3872"/>
              <a:gd name="T31" fmla="*/ 1104 h 3874"/>
              <a:gd name="T32" fmla="*/ 2691 w 3872"/>
              <a:gd name="T33" fmla="*/ 1129 h 3874"/>
              <a:gd name="T34" fmla="*/ 2718 w 3872"/>
              <a:gd name="T35" fmla="*/ 1155 h 3874"/>
              <a:gd name="T36" fmla="*/ 2744 w 3872"/>
              <a:gd name="T37" fmla="*/ 1182 h 3874"/>
              <a:gd name="T38" fmla="*/ 2768 w 3872"/>
              <a:gd name="T39" fmla="*/ 1211 h 3874"/>
              <a:gd name="T40" fmla="*/ 2791 w 3872"/>
              <a:gd name="T41" fmla="*/ 1241 h 3874"/>
              <a:gd name="T42" fmla="*/ 2813 w 3872"/>
              <a:gd name="T43" fmla="*/ 1273 h 3874"/>
              <a:gd name="T44" fmla="*/ 2833 w 3872"/>
              <a:gd name="T45" fmla="*/ 1304 h 3874"/>
              <a:gd name="T46" fmla="*/ 2853 w 3872"/>
              <a:gd name="T47" fmla="*/ 1339 h 3874"/>
              <a:gd name="T48" fmla="*/ 2871 w 3872"/>
              <a:gd name="T49" fmla="*/ 1374 h 3874"/>
              <a:gd name="T50" fmla="*/ 2887 w 3872"/>
              <a:gd name="T51" fmla="*/ 1411 h 3874"/>
              <a:gd name="T52" fmla="*/ 3815 w 3872"/>
              <a:gd name="T53" fmla="*/ 3653 h 3874"/>
              <a:gd name="T54" fmla="*/ 3826 w 3872"/>
              <a:gd name="T55" fmla="*/ 3681 h 3874"/>
              <a:gd name="T56" fmla="*/ 3836 w 3872"/>
              <a:gd name="T57" fmla="*/ 3708 h 3874"/>
              <a:gd name="T58" fmla="*/ 3845 w 3872"/>
              <a:gd name="T59" fmla="*/ 3735 h 3874"/>
              <a:gd name="T60" fmla="*/ 3852 w 3872"/>
              <a:gd name="T61" fmla="*/ 3763 h 3874"/>
              <a:gd name="T62" fmla="*/ 3859 w 3872"/>
              <a:gd name="T63" fmla="*/ 3792 h 3874"/>
              <a:gd name="T64" fmla="*/ 3865 w 3872"/>
              <a:gd name="T65" fmla="*/ 3819 h 3874"/>
              <a:gd name="T66" fmla="*/ 3869 w 3872"/>
              <a:gd name="T67" fmla="*/ 3846 h 3874"/>
              <a:gd name="T68" fmla="*/ 3872 w 3872"/>
              <a:gd name="T69" fmla="*/ 3874 h 3874"/>
              <a:gd name="T70" fmla="*/ 1185 w 3872"/>
              <a:gd name="T71" fmla="*/ 3874 h 3874"/>
              <a:gd name="T72" fmla="*/ 1182 w 3872"/>
              <a:gd name="T73" fmla="*/ 3865 h 3874"/>
              <a:gd name="T74" fmla="*/ 1179 w 3872"/>
              <a:gd name="T75" fmla="*/ 3857 h 3874"/>
              <a:gd name="T76" fmla="*/ 879 w 3872"/>
              <a:gd name="T77" fmla="*/ 3133 h 3874"/>
              <a:gd name="T78" fmla="*/ 868 w 3872"/>
              <a:gd name="T79" fmla="*/ 3110 h 3874"/>
              <a:gd name="T80" fmla="*/ 855 w 3872"/>
              <a:gd name="T81" fmla="*/ 3088 h 3874"/>
              <a:gd name="T82" fmla="*/ 840 w 3872"/>
              <a:gd name="T83" fmla="*/ 3068 h 3874"/>
              <a:gd name="T84" fmla="*/ 825 w 3872"/>
              <a:gd name="T85" fmla="*/ 3049 h 3874"/>
              <a:gd name="T86" fmla="*/ 807 w 3872"/>
              <a:gd name="T87" fmla="*/ 3033 h 3874"/>
              <a:gd name="T88" fmla="*/ 787 w 3872"/>
              <a:gd name="T89" fmla="*/ 3019 h 3874"/>
              <a:gd name="T90" fmla="*/ 765 w 3872"/>
              <a:gd name="T91" fmla="*/ 3006 h 3874"/>
              <a:gd name="T92" fmla="*/ 742 w 3872"/>
              <a:gd name="T93" fmla="*/ 2996 h 3874"/>
              <a:gd name="T94" fmla="*/ 18 w 3872"/>
              <a:gd name="T95" fmla="*/ 2696 h 3874"/>
              <a:gd name="T96" fmla="*/ 9 w 3872"/>
              <a:gd name="T97" fmla="*/ 2692 h 3874"/>
              <a:gd name="T98" fmla="*/ 0 w 3872"/>
              <a:gd name="T99" fmla="*/ 2689 h 3874"/>
              <a:gd name="T100" fmla="*/ 0 w 3872"/>
              <a:gd name="T101" fmla="*/ 0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72" h="3874">
                <a:moveTo>
                  <a:pt x="0" y="0"/>
                </a:moveTo>
                <a:lnTo>
                  <a:pt x="29" y="4"/>
                </a:lnTo>
                <a:lnTo>
                  <a:pt x="56" y="8"/>
                </a:lnTo>
                <a:lnTo>
                  <a:pt x="84" y="14"/>
                </a:lnTo>
                <a:lnTo>
                  <a:pt x="111" y="20"/>
                </a:lnTo>
                <a:lnTo>
                  <a:pt x="139" y="28"/>
                </a:lnTo>
                <a:lnTo>
                  <a:pt x="166" y="37"/>
                </a:lnTo>
                <a:lnTo>
                  <a:pt x="193" y="47"/>
                </a:lnTo>
                <a:lnTo>
                  <a:pt x="221" y="57"/>
                </a:lnTo>
                <a:lnTo>
                  <a:pt x="2463" y="986"/>
                </a:lnTo>
                <a:lnTo>
                  <a:pt x="2499" y="1003"/>
                </a:lnTo>
                <a:lnTo>
                  <a:pt x="2535" y="1020"/>
                </a:lnTo>
                <a:lnTo>
                  <a:pt x="2568" y="1039"/>
                </a:lnTo>
                <a:lnTo>
                  <a:pt x="2601" y="1059"/>
                </a:lnTo>
                <a:lnTo>
                  <a:pt x="2633" y="1081"/>
                </a:lnTo>
                <a:lnTo>
                  <a:pt x="2662" y="1104"/>
                </a:lnTo>
                <a:lnTo>
                  <a:pt x="2691" y="1129"/>
                </a:lnTo>
                <a:lnTo>
                  <a:pt x="2718" y="1155"/>
                </a:lnTo>
                <a:lnTo>
                  <a:pt x="2744" y="1182"/>
                </a:lnTo>
                <a:lnTo>
                  <a:pt x="2768" y="1211"/>
                </a:lnTo>
                <a:lnTo>
                  <a:pt x="2791" y="1241"/>
                </a:lnTo>
                <a:lnTo>
                  <a:pt x="2813" y="1273"/>
                </a:lnTo>
                <a:lnTo>
                  <a:pt x="2833" y="1304"/>
                </a:lnTo>
                <a:lnTo>
                  <a:pt x="2853" y="1339"/>
                </a:lnTo>
                <a:lnTo>
                  <a:pt x="2871" y="1374"/>
                </a:lnTo>
                <a:lnTo>
                  <a:pt x="2887" y="1411"/>
                </a:lnTo>
                <a:lnTo>
                  <a:pt x="3815" y="3653"/>
                </a:lnTo>
                <a:lnTo>
                  <a:pt x="3826" y="3681"/>
                </a:lnTo>
                <a:lnTo>
                  <a:pt x="3836" y="3708"/>
                </a:lnTo>
                <a:lnTo>
                  <a:pt x="3845" y="3735"/>
                </a:lnTo>
                <a:lnTo>
                  <a:pt x="3852" y="3763"/>
                </a:lnTo>
                <a:lnTo>
                  <a:pt x="3859" y="3792"/>
                </a:lnTo>
                <a:lnTo>
                  <a:pt x="3865" y="3819"/>
                </a:lnTo>
                <a:lnTo>
                  <a:pt x="3869" y="3846"/>
                </a:lnTo>
                <a:lnTo>
                  <a:pt x="3872" y="3874"/>
                </a:lnTo>
                <a:lnTo>
                  <a:pt x="1185" y="3874"/>
                </a:lnTo>
                <a:lnTo>
                  <a:pt x="1182" y="3865"/>
                </a:lnTo>
                <a:lnTo>
                  <a:pt x="1179" y="3857"/>
                </a:lnTo>
                <a:lnTo>
                  <a:pt x="879" y="3133"/>
                </a:lnTo>
                <a:lnTo>
                  <a:pt x="868" y="3110"/>
                </a:lnTo>
                <a:lnTo>
                  <a:pt x="855" y="3088"/>
                </a:lnTo>
                <a:lnTo>
                  <a:pt x="840" y="3068"/>
                </a:lnTo>
                <a:lnTo>
                  <a:pt x="825" y="3049"/>
                </a:lnTo>
                <a:lnTo>
                  <a:pt x="807" y="3033"/>
                </a:lnTo>
                <a:lnTo>
                  <a:pt x="787" y="3019"/>
                </a:lnTo>
                <a:lnTo>
                  <a:pt x="765" y="3006"/>
                </a:lnTo>
                <a:lnTo>
                  <a:pt x="742" y="2996"/>
                </a:lnTo>
                <a:lnTo>
                  <a:pt x="18" y="2696"/>
                </a:lnTo>
                <a:lnTo>
                  <a:pt x="9" y="2692"/>
                </a:lnTo>
                <a:lnTo>
                  <a:pt x="0" y="26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9" name="Freeform 8"/>
          <p:cNvSpPr>
            <a:spLocks noGrp="1"/>
          </p:cNvSpPr>
          <p:nvPr>
            <p:ph type="pic" sz="quarter" idx="12"/>
          </p:nvPr>
        </p:nvSpPr>
        <p:spPr bwMode="auto">
          <a:xfrm>
            <a:off x="4008967" y="4262308"/>
            <a:ext cx="2048933" cy="2049676"/>
          </a:xfrm>
          <a:custGeom>
            <a:avLst/>
            <a:gdLst>
              <a:gd name="T0" fmla="*/ 3872 w 3872"/>
              <a:gd name="T1" fmla="*/ 3874 h 3874"/>
              <a:gd name="T2" fmla="*/ 3843 w 3872"/>
              <a:gd name="T3" fmla="*/ 3870 h 3874"/>
              <a:gd name="T4" fmla="*/ 3816 w 3872"/>
              <a:gd name="T5" fmla="*/ 3865 h 3874"/>
              <a:gd name="T6" fmla="*/ 3788 w 3872"/>
              <a:gd name="T7" fmla="*/ 3860 h 3874"/>
              <a:gd name="T8" fmla="*/ 3761 w 3872"/>
              <a:gd name="T9" fmla="*/ 3852 h 3874"/>
              <a:gd name="T10" fmla="*/ 3733 w 3872"/>
              <a:gd name="T11" fmla="*/ 3845 h 3874"/>
              <a:gd name="T12" fmla="*/ 3706 w 3872"/>
              <a:gd name="T13" fmla="*/ 3837 h 3874"/>
              <a:gd name="T14" fmla="*/ 3679 w 3872"/>
              <a:gd name="T15" fmla="*/ 3826 h 3874"/>
              <a:gd name="T16" fmla="*/ 3651 w 3872"/>
              <a:gd name="T17" fmla="*/ 3816 h 3874"/>
              <a:gd name="T18" fmla="*/ 1409 w 3872"/>
              <a:gd name="T19" fmla="*/ 2886 h 3874"/>
              <a:gd name="T20" fmla="*/ 1373 w 3872"/>
              <a:gd name="T21" fmla="*/ 2871 h 3874"/>
              <a:gd name="T22" fmla="*/ 1337 w 3872"/>
              <a:gd name="T23" fmla="*/ 2853 h 3874"/>
              <a:gd name="T24" fmla="*/ 1304 w 3872"/>
              <a:gd name="T25" fmla="*/ 2834 h 3874"/>
              <a:gd name="T26" fmla="*/ 1271 w 3872"/>
              <a:gd name="T27" fmla="*/ 2814 h 3874"/>
              <a:gd name="T28" fmla="*/ 1239 w 3872"/>
              <a:gd name="T29" fmla="*/ 2793 h 3874"/>
              <a:gd name="T30" fmla="*/ 1210 w 3872"/>
              <a:gd name="T31" fmla="*/ 2770 h 3874"/>
              <a:gd name="T32" fmla="*/ 1181 w 3872"/>
              <a:gd name="T33" fmla="*/ 2744 h 3874"/>
              <a:gd name="T34" fmla="*/ 1154 w 3872"/>
              <a:gd name="T35" fmla="*/ 2719 h 3874"/>
              <a:gd name="T36" fmla="*/ 1128 w 3872"/>
              <a:gd name="T37" fmla="*/ 2692 h 3874"/>
              <a:gd name="T38" fmla="*/ 1104 w 3872"/>
              <a:gd name="T39" fmla="*/ 2663 h 3874"/>
              <a:gd name="T40" fmla="*/ 1081 w 3872"/>
              <a:gd name="T41" fmla="*/ 2633 h 3874"/>
              <a:gd name="T42" fmla="*/ 1059 w 3872"/>
              <a:gd name="T43" fmla="*/ 2601 h 3874"/>
              <a:gd name="T44" fmla="*/ 1039 w 3872"/>
              <a:gd name="T45" fmla="*/ 2569 h 3874"/>
              <a:gd name="T46" fmla="*/ 1019 w 3872"/>
              <a:gd name="T47" fmla="*/ 2535 h 3874"/>
              <a:gd name="T48" fmla="*/ 1001 w 3872"/>
              <a:gd name="T49" fmla="*/ 2499 h 3874"/>
              <a:gd name="T50" fmla="*/ 985 w 3872"/>
              <a:gd name="T51" fmla="*/ 2462 h 3874"/>
              <a:gd name="T52" fmla="*/ 57 w 3872"/>
              <a:gd name="T53" fmla="*/ 220 h 3874"/>
              <a:gd name="T54" fmla="*/ 46 w 3872"/>
              <a:gd name="T55" fmla="*/ 193 h 3874"/>
              <a:gd name="T56" fmla="*/ 36 w 3872"/>
              <a:gd name="T57" fmla="*/ 164 h 3874"/>
              <a:gd name="T58" fmla="*/ 27 w 3872"/>
              <a:gd name="T59" fmla="*/ 137 h 3874"/>
              <a:gd name="T60" fmla="*/ 20 w 3872"/>
              <a:gd name="T61" fmla="*/ 109 h 3874"/>
              <a:gd name="T62" fmla="*/ 13 w 3872"/>
              <a:gd name="T63" fmla="*/ 82 h 3874"/>
              <a:gd name="T64" fmla="*/ 7 w 3872"/>
              <a:gd name="T65" fmla="*/ 55 h 3874"/>
              <a:gd name="T66" fmla="*/ 3 w 3872"/>
              <a:gd name="T67" fmla="*/ 27 h 3874"/>
              <a:gd name="T68" fmla="*/ 0 w 3872"/>
              <a:gd name="T69" fmla="*/ 0 h 3874"/>
              <a:gd name="T70" fmla="*/ 2687 w 3872"/>
              <a:gd name="T71" fmla="*/ 0 h 3874"/>
              <a:gd name="T72" fmla="*/ 2690 w 3872"/>
              <a:gd name="T73" fmla="*/ 9 h 3874"/>
              <a:gd name="T74" fmla="*/ 2693 w 3872"/>
              <a:gd name="T75" fmla="*/ 17 h 3874"/>
              <a:gd name="T76" fmla="*/ 2993 w 3872"/>
              <a:gd name="T77" fmla="*/ 741 h 3874"/>
              <a:gd name="T78" fmla="*/ 3004 w 3872"/>
              <a:gd name="T79" fmla="*/ 764 h 3874"/>
              <a:gd name="T80" fmla="*/ 3017 w 3872"/>
              <a:gd name="T81" fmla="*/ 786 h 3874"/>
              <a:gd name="T82" fmla="*/ 3032 w 3872"/>
              <a:gd name="T83" fmla="*/ 806 h 3874"/>
              <a:gd name="T84" fmla="*/ 3047 w 3872"/>
              <a:gd name="T85" fmla="*/ 823 h 3874"/>
              <a:gd name="T86" fmla="*/ 3065 w 3872"/>
              <a:gd name="T87" fmla="*/ 840 h 3874"/>
              <a:gd name="T88" fmla="*/ 3085 w 3872"/>
              <a:gd name="T89" fmla="*/ 855 h 3874"/>
              <a:gd name="T90" fmla="*/ 3107 w 3872"/>
              <a:gd name="T91" fmla="*/ 868 h 3874"/>
              <a:gd name="T92" fmla="*/ 3130 w 3872"/>
              <a:gd name="T93" fmla="*/ 878 h 3874"/>
              <a:gd name="T94" fmla="*/ 3854 w 3872"/>
              <a:gd name="T95" fmla="*/ 1178 h 3874"/>
              <a:gd name="T96" fmla="*/ 3863 w 3872"/>
              <a:gd name="T97" fmla="*/ 1182 h 3874"/>
              <a:gd name="T98" fmla="*/ 3872 w 3872"/>
              <a:gd name="T99" fmla="*/ 1185 h 3874"/>
              <a:gd name="T100" fmla="*/ 3872 w 3872"/>
              <a:gd name="T101" fmla="*/ 3874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72" h="3874">
                <a:moveTo>
                  <a:pt x="3872" y="3874"/>
                </a:moveTo>
                <a:lnTo>
                  <a:pt x="3843" y="3870"/>
                </a:lnTo>
                <a:lnTo>
                  <a:pt x="3816" y="3865"/>
                </a:lnTo>
                <a:lnTo>
                  <a:pt x="3788" y="3860"/>
                </a:lnTo>
                <a:lnTo>
                  <a:pt x="3761" y="3852"/>
                </a:lnTo>
                <a:lnTo>
                  <a:pt x="3733" y="3845"/>
                </a:lnTo>
                <a:lnTo>
                  <a:pt x="3706" y="3837"/>
                </a:lnTo>
                <a:lnTo>
                  <a:pt x="3679" y="3826"/>
                </a:lnTo>
                <a:lnTo>
                  <a:pt x="3651" y="3816"/>
                </a:lnTo>
                <a:lnTo>
                  <a:pt x="1409" y="2886"/>
                </a:lnTo>
                <a:lnTo>
                  <a:pt x="1373" y="2871"/>
                </a:lnTo>
                <a:lnTo>
                  <a:pt x="1337" y="2853"/>
                </a:lnTo>
                <a:lnTo>
                  <a:pt x="1304" y="2834"/>
                </a:lnTo>
                <a:lnTo>
                  <a:pt x="1271" y="2814"/>
                </a:lnTo>
                <a:lnTo>
                  <a:pt x="1239" y="2793"/>
                </a:lnTo>
                <a:lnTo>
                  <a:pt x="1210" y="2770"/>
                </a:lnTo>
                <a:lnTo>
                  <a:pt x="1181" y="2744"/>
                </a:lnTo>
                <a:lnTo>
                  <a:pt x="1154" y="2719"/>
                </a:lnTo>
                <a:lnTo>
                  <a:pt x="1128" y="2692"/>
                </a:lnTo>
                <a:lnTo>
                  <a:pt x="1104" y="2663"/>
                </a:lnTo>
                <a:lnTo>
                  <a:pt x="1081" y="2633"/>
                </a:lnTo>
                <a:lnTo>
                  <a:pt x="1059" y="2601"/>
                </a:lnTo>
                <a:lnTo>
                  <a:pt x="1039" y="2569"/>
                </a:lnTo>
                <a:lnTo>
                  <a:pt x="1019" y="2535"/>
                </a:lnTo>
                <a:lnTo>
                  <a:pt x="1001" y="2499"/>
                </a:lnTo>
                <a:lnTo>
                  <a:pt x="985" y="2462"/>
                </a:lnTo>
                <a:lnTo>
                  <a:pt x="57" y="220"/>
                </a:lnTo>
                <a:lnTo>
                  <a:pt x="46" y="193"/>
                </a:lnTo>
                <a:lnTo>
                  <a:pt x="36" y="164"/>
                </a:lnTo>
                <a:lnTo>
                  <a:pt x="27" y="137"/>
                </a:lnTo>
                <a:lnTo>
                  <a:pt x="20" y="109"/>
                </a:lnTo>
                <a:lnTo>
                  <a:pt x="13" y="82"/>
                </a:lnTo>
                <a:lnTo>
                  <a:pt x="7" y="55"/>
                </a:lnTo>
                <a:lnTo>
                  <a:pt x="3" y="27"/>
                </a:lnTo>
                <a:lnTo>
                  <a:pt x="0" y="0"/>
                </a:lnTo>
                <a:lnTo>
                  <a:pt x="2687" y="0"/>
                </a:lnTo>
                <a:lnTo>
                  <a:pt x="2690" y="9"/>
                </a:lnTo>
                <a:lnTo>
                  <a:pt x="2693" y="17"/>
                </a:lnTo>
                <a:lnTo>
                  <a:pt x="2993" y="741"/>
                </a:lnTo>
                <a:lnTo>
                  <a:pt x="3004" y="764"/>
                </a:lnTo>
                <a:lnTo>
                  <a:pt x="3017" y="786"/>
                </a:lnTo>
                <a:lnTo>
                  <a:pt x="3032" y="806"/>
                </a:lnTo>
                <a:lnTo>
                  <a:pt x="3047" y="823"/>
                </a:lnTo>
                <a:lnTo>
                  <a:pt x="3065" y="840"/>
                </a:lnTo>
                <a:lnTo>
                  <a:pt x="3085" y="855"/>
                </a:lnTo>
                <a:lnTo>
                  <a:pt x="3107" y="868"/>
                </a:lnTo>
                <a:lnTo>
                  <a:pt x="3130" y="878"/>
                </a:lnTo>
                <a:lnTo>
                  <a:pt x="3854" y="1178"/>
                </a:lnTo>
                <a:lnTo>
                  <a:pt x="3863" y="1182"/>
                </a:lnTo>
                <a:lnTo>
                  <a:pt x="3872" y="1185"/>
                </a:lnTo>
                <a:lnTo>
                  <a:pt x="3872" y="387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0" name="Freeform 9"/>
          <p:cNvSpPr>
            <a:spLocks noGrp="1"/>
          </p:cNvSpPr>
          <p:nvPr>
            <p:ph type="pic" sz="quarter" idx="13"/>
          </p:nvPr>
        </p:nvSpPr>
        <p:spPr bwMode="auto">
          <a:xfrm>
            <a:off x="6142567" y="4262308"/>
            <a:ext cx="2048933" cy="2049676"/>
          </a:xfrm>
          <a:custGeom>
            <a:avLst/>
            <a:gdLst>
              <a:gd name="T0" fmla="*/ 3815 w 3872"/>
              <a:gd name="T1" fmla="*/ 220 h 3874"/>
              <a:gd name="T2" fmla="*/ 2887 w 3872"/>
              <a:gd name="T3" fmla="*/ 2462 h 3874"/>
              <a:gd name="T4" fmla="*/ 2871 w 3872"/>
              <a:gd name="T5" fmla="*/ 2499 h 3874"/>
              <a:gd name="T6" fmla="*/ 2853 w 3872"/>
              <a:gd name="T7" fmla="*/ 2535 h 3874"/>
              <a:gd name="T8" fmla="*/ 2833 w 3872"/>
              <a:gd name="T9" fmla="*/ 2569 h 3874"/>
              <a:gd name="T10" fmla="*/ 2813 w 3872"/>
              <a:gd name="T11" fmla="*/ 2601 h 3874"/>
              <a:gd name="T12" fmla="*/ 2791 w 3872"/>
              <a:gd name="T13" fmla="*/ 2633 h 3874"/>
              <a:gd name="T14" fmla="*/ 2768 w 3872"/>
              <a:gd name="T15" fmla="*/ 2663 h 3874"/>
              <a:gd name="T16" fmla="*/ 2744 w 3872"/>
              <a:gd name="T17" fmla="*/ 2692 h 3874"/>
              <a:gd name="T18" fmla="*/ 2718 w 3872"/>
              <a:gd name="T19" fmla="*/ 2719 h 3874"/>
              <a:gd name="T20" fmla="*/ 2691 w 3872"/>
              <a:gd name="T21" fmla="*/ 2744 h 3874"/>
              <a:gd name="T22" fmla="*/ 2662 w 3872"/>
              <a:gd name="T23" fmla="*/ 2770 h 3874"/>
              <a:gd name="T24" fmla="*/ 2633 w 3872"/>
              <a:gd name="T25" fmla="*/ 2793 h 3874"/>
              <a:gd name="T26" fmla="*/ 2601 w 3872"/>
              <a:gd name="T27" fmla="*/ 2814 h 3874"/>
              <a:gd name="T28" fmla="*/ 2568 w 3872"/>
              <a:gd name="T29" fmla="*/ 2834 h 3874"/>
              <a:gd name="T30" fmla="*/ 2535 w 3872"/>
              <a:gd name="T31" fmla="*/ 2853 h 3874"/>
              <a:gd name="T32" fmla="*/ 2499 w 3872"/>
              <a:gd name="T33" fmla="*/ 2871 h 3874"/>
              <a:gd name="T34" fmla="*/ 2463 w 3872"/>
              <a:gd name="T35" fmla="*/ 2886 h 3874"/>
              <a:gd name="T36" fmla="*/ 221 w 3872"/>
              <a:gd name="T37" fmla="*/ 3816 h 3874"/>
              <a:gd name="T38" fmla="*/ 193 w 3872"/>
              <a:gd name="T39" fmla="*/ 3826 h 3874"/>
              <a:gd name="T40" fmla="*/ 166 w 3872"/>
              <a:gd name="T41" fmla="*/ 3837 h 3874"/>
              <a:gd name="T42" fmla="*/ 139 w 3872"/>
              <a:gd name="T43" fmla="*/ 3845 h 3874"/>
              <a:gd name="T44" fmla="*/ 111 w 3872"/>
              <a:gd name="T45" fmla="*/ 3852 h 3874"/>
              <a:gd name="T46" fmla="*/ 84 w 3872"/>
              <a:gd name="T47" fmla="*/ 3860 h 3874"/>
              <a:gd name="T48" fmla="*/ 56 w 3872"/>
              <a:gd name="T49" fmla="*/ 3865 h 3874"/>
              <a:gd name="T50" fmla="*/ 29 w 3872"/>
              <a:gd name="T51" fmla="*/ 3870 h 3874"/>
              <a:gd name="T52" fmla="*/ 0 w 3872"/>
              <a:gd name="T53" fmla="*/ 3874 h 3874"/>
              <a:gd name="T54" fmla="*/ 0 w 3872"/>
              <a:gd name="T55" fmla="*/ 1185 h 3874"/>
              <a:gd name="T56" fmla="*/ 9 w 3872"/>
              <a:gd name="T57" fmla="*/ 1182 h 3874"/>
              <a:gd name="T58" fmla="*/ 18 w 3872"/>
              <a:gd name="T59" fmla="*/ 1178 h 3874"/>
              <a:gd name="T60" fmla="*/ 742 w 3872"/>
              <a:gd name="T61" fmla="*/ 878 h 3874"/>
              <a:gd name="T62" fmla="*/ 765 w 3872"/>
              <a:gd name="T63" fmla="*/ 868 h 3874"/>
              <a:gd name="T64" fmla="*/ 787 w 3872"/>
              <a:gd name="T65" fmla="*/ 855 h 3874"/>
              <a:gd name="T66" fmla="*/ 807 w 3872"/>
              <a:gd name="T67" fmla="*/ 840 h 3874"/>
              <a:gd name="T68" fmla="*/ 825 w 3872"/>
              <a:gd name="T69" fmla="*/ 823 h 3874"/>
              <a:gd name="T70" fmla="*/ 840 w 3872"/>
              <a:gd name="T71" fmla="*/ 806 h 3874"/>
              <a:gd name="T72" fmla="*/ 855 w 3872"/>
              <a:gd name="T73" fmla="*/ 786 h 3874"/>
              <a:gd name="T74" fmla="*/ 868 w 3872"/>
              <a:gd name="T75" fmla="*/ 764 h 3874"/>
              <a:gd name="T76" fmla="*/ 879 w 3872"/>
              <a:gd name="T77" fmla="*/ 741 h 3874"/>
              <a:gd name="T78" fmla="*/ 1179 w 3872"/>
              <a:gd name="T79" fmla="*/ 17 h 3874"/>
              <a:gd name="T80" fmla="*/ 1182 w 3872"/>
              <a:gd name="T81" fmla="*/ 9 h 3874"/>
              <a:gd name="T82" fmla="*/ 1185 w 3872"/>
              <a:gd name="T83" fmla="*/ 0 h 3874"/>
              <a:gd name="T84" fmla="*/ 3872 w 3872"/>
              <a:gd name="T85" fmla="*/ 0 h 3874"/>
              <a:gd name="T86" fmla="*/ 3869 w 3872"/>
              <a:gd name="T87" fmla="*/ 27 h 3874"/>
              <a:gd name="T88" fmla="*/ 3865 w 3872"/>
              <a:gd name="T89" fmla="*/ 55 h 3874"/>
              <a:gd name="T90" fmla="*/ 3859 w 3872"/>
              <a:gd name="T91" fmla="*/ 82 h 3874"/>
              <a:gd name="T92" fmla="*/ 3852 w 3872"/>
              <a:gd name="T93" fmla="*/ 109 h 3874"/>
              <a:gd name="T94" fmla="*/ 3845 w 3872"/>
              <a:gd name="T95" fmla="*/ 137 h 3874"/>
              <a:gd name="T96" fmla="*/ 3836 w 3872"/>
              <a:gd name="T97" fmla="*/ 164 h 3874"/>
              <a:gd name="T98" fmla="*/ 3826 w 3872"/>
              <a:gd name="T99" fmla="*/ 193 h 3874"/>
              <a:gd name="T100" fmla="*/ 3815 w 3872"/>
              <a:gd name="T101" fmla="*/ 220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72" h="3874">
                <a:moveTo>
                  <a:pt x="3815" y="220"/>
                </a:moveTo>
                <a:lnTo>
                  <a:pt x="2887" y="2462"/>
                </a:lnTo>
                <a:lnTo>
                  <a:pt x="2871" y="2499"/>
                </a:lnTo>
                <a:lnTo>
                  <a:pt x="2853" y="2535"/>
                </a:lnTo>
                <a:lnTo>
                  <a:pt x="2833" y="2569"/>
                </a:lnTo>
                <a:lnTo>
                  <a:pt x="2813" y="2601"/>
                </a:lnTo>
                <a:lnTo>
                  <a:pt x="2791" y="2633"/>
                </a:lnTo>
                <a:lnTo>
                  <a:pt x="2768" y="2663"/>
                </a:lnTo>
                <a:lnTo>
                  <a:pt x="2744" y="2692"/>
                </a:lnTo>
                <a:lnTo>
                  <a:pt x="2718" y="2719"/>
                </a:lnTo>
                <a:lnTo>
                  <a:pt x="2691" y="2744"/>
                </a:lnTo>
                <a:lnTo>
                  <a:pt x="2662" y="2770"/>
                </a:lnTo>
                <a:lnTo>
                  <a:pt x="2633" y="2793"/>
                </a:lnTo>
                <a:lnTo>
                  <a:pt x="2601" y="2814"/>
                </a:lnTo>
                <a:lnTo>
                  <a:pt x="2568" y="2834"/>
                </a:lnTo>
                <a:lnTo>
                  <a:pt x="2535" y="2853"/>
                </a:lnTo>
                <a:lnTo>
                  <a:pt x="2499" y="2871"/>
                </a:lnTo>
                <a:lnTo>
                  <a:pt x="2463" y="2886"/>
                </a:lnTo>
                <a:lnTo>
                  <a:pt x="221" y="3816"/>
                </a:lnTo>
                <a:lnTo>
                  <a:pt x="193" y="3826"/>
                </a:lnTo>
                <a:lnTo>
                  <a:pt x="166" y="3837"/>
                </a:lnTo>
                <a:lnTo>
                  <a:pt x="139" y="3845"/>
                </a:lnTo>
                <a:lnTo>
                  <a:pt x="111" y="3852"/>
                </a:lnTo>
                <a:lnTo>
                  <a:pt x="84" y="3860"/>
                </a:lnTo>
                <a:lnTo>
                  <a:pt x="56" y="3865"/>
                </a:lnTo>
                <a:lnTo>
                  <a:pt x="29" y="3870"/>
                </a:lnTo>
                <a:lnTo>
                  <a:pt x="0" y="3874"/>
                </a:lnTo>
                <a:lnTo>
                  <a:pt x="0" y="1185"/>
                </a:lnTo>
                <a:lnTo>
                  <a:pt x="9" y="1182"/>
                </a:lnTo>
                <a:lnTo>
                  <a:pt x="18" y="1178"/>
                </a:lnTo>
                <a:lnTo>
                  <a:pt x="742" y="878"/>
                </a:lnTo>
                <a:lnTo>
                  <a:pt x="765" y="868"/>
                </a:lnTo>
                <a:lnTo>
                  <a:pt x="787" y="855"/>
                </a:lnTo>
                <a:lnTo>
                  <a:pt x="807" y="840"/>
                </a:lnTo>
                <a:lnTo>
                  <a:pt x="825" y="823"/>
                </a:lnTo>
                <a:lnTo>
                  <a:pt x="840" y="806"/>
                </a:lnTo>
                <a:lnTo>
                  <a:pt x="855" y="786"/>
                </a:lnTo>
                <a:lnTo>
                  <a:pt x="868" y="764"/>
                </a:lnTo>
                <a:lnTo>
                  <a:pt x="879" y="741"/>
                </a:lnTo>
                <a:lnTo>
                  <a:pt x="1179" y="17"/>
                </a:lnTo>
                <a:lnTo>
                  <a:pt x="1182" y="9"/>
                </a:lnTo>
                <a:lnTo>
                  <a:pt x="1185" y="0"/>
                </a:lnTo>
                <a:lnTo>
                  <a:pt x="3872" y="0"/>
                </a:lnTo>
                <a:lnTo>
                  <a:pt x="3869" y="27"/>
                </a:lnTo>
                <a:lnTo>
                  <a:pt x="3865" y="55"/>
                </a:lnTo>
                <a:lnTo>
                  <a:pt x="3859" y="82"/>
                </a:lnTo>
                <a:lnTo>
                  <a:pt x="3852" y="109"/>
                </a:lnTo>
                <a:lnTo>
                  <a:pt x="3845" y="137"/>
                </a:lnTo>
                <a:lnTo>
                  <a:pt x="3836" y="164"/>
                </a:lnTo>
                <a:lnTo>
                  <a:pt x="3826" y="193"/>
                </a:lnTo>
                <a:lnTo>
                  <a:pt x="3815" y="22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008967" y="2127980"/>
            <a:ext cx="2048933" cy="2049676"/>
          </a:xfrm>
          <a:custGeom>
            <a:avLst/>
            <a:gdLst>
              <a:gd name="T0" fmla="*/ 0 w 3872"/>
              <a:gd name="T1" fmla="*/ 3874 h 3874"/>
              <a:gd name="T2" fmla="*/ 3 w 3872"/>
              <a:gd name="T3" fmla="*/ 3846 h 3874"/>
              <a:gd name="T4" fmla="*/ 7 w 3872"/>
              <a:gd name="T5" fmla="*/ 3819 h 3874"/>
              <a:gd name="T6" fmla="*/ 13 w 3872"/>
              <a:gd name="T7" fmla="*/ 3792 h 3874"/>
              <a:gd name="T8" fmla="*/ 20 w 3872"/>
              <a:gd name="T9" fmla="*/ 3763 h 3874"/>
              <a:gd name="T10" fmla="*/ 27 w 3872"/>
              <a:gd name="T11" fmla="*/ 3735 h 3874"/>
              <a:gd name="T12" fmla="*/ 36 w 3872"/>
              <a:gd name="T13" fmla="*/ 3708 h 3874"/>
              <a:gd name="T14" fmla="*/ 46 w 3872"/>
              <a:gd name="T15" fmla="*/ 3681 h 3874"/>
              <a:gd name="T16" fmla="*/ 57 w 3872"/>
              <a:gd name="T17" fmla="*/ 3653 h 3874"/>
              <a:gd name="T18" fmla="*/ 985 w 3872"/>
              <a:gd name="T19" fmla="*/ 1411 h 3874"/>
              <a:gd name="T20" fmla="*/ 1001 w 3872"/>
              <a:gd name="T21" fmla="*/ 1374 h 3874"/>
              <a:gd name="T22" fmla="*/ 1019 w 3872"/>
              <a:gd name="T23" fmla="*/ 1339 h 3874"/>
              <a:gd name="T24" fmla="*/ 1039 w 3872"/>
              <a:gd name="T25" fmla="*/ 1304 h 3874"/>
              <a:gd name="T26" fmla="*/ 1059 w 3872"/>
              <a:gd name="T27" fmla="*/ 1273 h 3874"/>
              <a:gd name="T28" fmla="*/ 1081 w 3872"/>
              <a:gd name="T29" fmla="*/ 1241 h 3874"/>
              <a:gd name="T30" fmla="*/ 1104 w 3872"/>
              <a:gd name="T31" fmla="*/ 1211 h 3874"/>
              <a:gd name="T32" fmla="*/ 1128 w 3872"/>
              <a:gd name="T33" fmla="*/ 1182 h 3874"/>
              <a:gd name="T34" fmla="*/ 1154 w 3872"/>
              <a:gd name="T35" fmla="*/ 1155 h 3874"/>
              <a:gd name="T36" fmla="*/ 1181 w 3872"/>
              <a:gd name="T37" fmla="*/ 1129 h 3874"/>
              <a:gd name="T38" fmla="*/ 1210 w 3872"/>
              <a:gd name="T39" fmla="*/ 1104 h 3874"/>
              <a:gd name="T40" fmla="*/ 1239 w 3872"/>
              <a:gd name="T41" fmla="*/ 1081 h 3874"/>
              <a:gd name="T42" fmla="*/ 1271 w 3872"/>
              <a:gd name="T43" fmla="*/ 1059 h 3874"/>
              <a:gd name="T44" fmla="*/ 1304 w 3872"/>
              <a:gd name="T45" fmla="*/ 1039 h 3874"/>
              <a:gd name="T46" fmla="*/ 1337 w 3872"/>
              <a:gd name="T47" fmla="*/ 1020 h 3874"/>
              <a:gd name="T48" fmla="*/ 1373 w 3872"/>
              <a:gd name="T49" fmla="*/ 1003 h 3874"/>
              <a:gd name="T50" fmla="*/ 1409 w 3872"/>
              <a:gd name="T51" fmla="*/ 986 h 3874"/>
              <a:gd name="T52" fmla="*/ 3651 w 3872"/>
              <a:gd name="T53" fmla="*/ 57 h 3874"/>
              <a:gd name="T54" fmla="*/ 3679 w 3872"/>
              <a:gd name="T55" fmla="*/ 47 h 3874"/>
              <a:gd name="T56" fmla="*/ 3706 w 3872"/>
              <a:gd name="T57" fmla="*/ 37 h 3874"/>
              <a:gd name="T58" fmla="*/ 3733 w 3872"/>
              <a:gd name="T59" fmla="*/ 28 h 3874"/>
              <a:gd name="T60" fmla="*/ 3761 w 3872"/>
              <a:gd name="T61" fmla="*/ 20 h 3874"/>
              <a:gd name="T62" fmla="*/ 3788 w 3872"/>
              <a:gd name="T63" fmla="*/ 14 h 3874"/>
              <a:gd name="T64" fmla="*/ 3816 w 3872"/>
              <a:gd name="T65" fmla="*/ 8 h 3874"/>
              <a:gd name="T66" fmla="*/ 3843 w 3872"/>
              <a:gd name="T67" fmla="*/ 4 h 3874"/>
              <a:gd name="T68" fmla="*/ 3872 w 3872"/>
              <a:gd name="T69" fmla="*/ 0 h 3874"/>
              <a:gd name="T70" fmla="*/ 3872 w 3872"/>
              <a:gd name="T71" fmla="*/ 2689 h 3874"/>
              <a:gd name="T72" fmla="*/ 3863 w 3872"/>
              <a:gd name="T73" fmla="*/ 2692 h 3874"/>
              <a:gd name="T74" fmla="*/ 3854 w 3872"/>
              <a:gd name="T75" fmla="*/ 2696 h 3874"/>
              <a:gd name="T76" fmla="*/ 3130 w 3872"/>
              <a:gd name="T77" fmla="*/ 2996 h 3874"/>
              <a:gd name="T78" fmla="*/ 3107 w 3872"/>
              <a:gd name="T79" fmla="*/ 3006 h 3874"/>
              <a:gd name="T80" fmla="*/ 3085 w 3872"/>
              <a:gd name="T81" fmla="*/ 3019 h 3874"/>
              <a:gd name="T82" fmla="*/ 3065 w 3872"/>
              <a:gd name="T83" fmla="*/ 3033 h 3874"/>
              <a:gd name="T84" fmla="*/ 3047 w 3872"/>
              <a:gd name="T85" fmla="*/ 3049 h 3874"/>
              <a:gd name="T86" fmla="*/ 3032 w 3872"/>
              <a:gd name="T87" fmla="*/ 3068 h 3874"/>
              <a:gd name="T88" fmla="*/ 3017 w 3872"/>
              <a:gd name="T89" fmla="*/ 3088 h 3874"/>
              <a:gd name="T90" fmla="*/ 3004 w 3872"/>
              <a:gd name="T91" fmla="*/ 3110 h 3874"/>
              <a:gd name="T92" fmla="*/ 2993 w 3872"/>
              <a:gd name="T93" fmla="*/ 3133 h 3874"/>
              <a:gd name="T94" fmla="*/ 2693 w 3872"/>
              <a:gd name="T95" fmla="*/ 3857 h 3874"/>
              <a:gd name="T96" fmla="*/ 2690 w 3872"/>
              <a:gd name="T97" fmla="*/ 3865 h 3874"/>
              <a:gd name="T98" fmla="*/ 2687 w 3872"/>
              <a:gd name="T99" fmla="*/ 3874 h 3874"/>
              <a:gd name="T100" fmla="*/ 0 w 3872"/>
              <a:gd name="T101" fmla="*/ 3874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72" h="3874">
                <a:moveTo>
                  <a:pt x="0" y="3874"/>
                </a:moveTo>
                <a:lnTo>
                  <a:pt x="3" y="3846"/>
                </a:lnTo>
                <a:lnTo>
                  <a:pt x="7" y="3819"/>
                </a:lnTo>
                <a:lnTo>
                  <a:pt x="13" y="3792"/>
                </a:lnTo>
                <a:lnTo>
                  <a:pt x="20" y="3763"/>
                </a:lnTo>
                <a:lnTo>
                  <a:pt x="27" y="3735"/>
                </a:lnTo>
                <a:lnTo>
                  <a:pt x="36" y="3708"/>
                </a:lnTo>
                <a:lnTo>
                  <a:pt x="46" y="3681"/>
                </a:lnTo>
                <a:lnTo>
                  <a:pt x="57" y="3653"/>
                </a:lnTo>
                <a:lnTo>
                  <a:pt x="985" y="1411"/>
                </a:lnTo>
                <a:lnTo>
                  <a:pt x="1001" y="1374"/>
                </a:lnTo>
                <a:lnTo>
                  <a:pt x="1019" y="1339"/>
                </a:lnTo>
                <a:lnTo>
                  <a:pt x="1039" y="1304"/>
                </a:lnTo>
                <a:lnTo>
                  <a:pt x="1059" y="1273"/>
                </a:lnTo>
                <a:lnTo>
                  <a:pt x="1081" y="1241"/>
                </a:lnTo>
                <a:lnTo>
                  <a:pt x="1104" y="1211"/>
                </a:lnTo>
                <a:lnTo>
                  <a:pt x="1128" y="1182"/>
                </a:lnTo>
                <a:lnTo>
                  <a:pt x="1154" y="1155"/>
                </a:lnTo>
                <a:lnTo>
                  <a:pt x="1181" y="1129"/>
                </a:lnTo>
                <a:lnTo>
                  <a:pt x="1210" y="1104"/>
                </a:lnTo>
                <a:lnTo>
                  <a:pt x="1239" y="1081"/>
                </a:lnTo>
                <a:lnTo>
                  <a:pt x="1271" y="1059"/>
                </a:lnTo>
                <a:lnTo>
                  <a:pt x="1304" y="1039"/>
                </a:lnTo>
                <a:lnTo>
                  <a:pt x="1337" y="1020"/>
                </a:lnTo>
                <a:lnTo>
                  <a:pt x="1373" y="1003"/>
                </a:lnTo>
                <a:lnTo>
                  <a:pt x="1409" y="986"/>
                </a:lnTo>
                <a:lnTo>
                  <a:pt x="3651" y="57"/>
                </a:lnTo>
                <a:lnTo>
                  <a:pt x="3679" y="47"/>
                </a:lnTo>
                <a:lnTo>
                  <a:pt x="3706" y="37"/>
                </a:lnTo>
                <a:lnTo>
                  <a:pt x="3733" y="28"/>
                </a:lnTo>
                <a:lnTo>
                  <a:pt x="3761" y="20"/>
                </a:lnTo>
                <a:lnTo>
                  <a:pt x="3788" y="14"/>
                </a:lnTo>
                <a:lnTo>
                  <a:pt x="3816" y="8"/>
                </a:lnTo>
                <a:lnTo>
                  <a:pt x="3843" y="4"/>
                </a:lnTo>
                <a:lnTo>
                  <a:pt x="3872" y="0"/>
                </a:lnTo>
                <a:lnTo>
                  <a:pt x="3872" y="2689"/>
                </a:lnTo>
                <a:lnTo>
                  <a:pt x="3863" y="2692"/>
                </a:lnTo>
                <a:lnTo>
                  <a:pt x="3854" y="2696"/>
                </a:lnTo>
                <a:lnTo>
                  <a:pt x="3130" y="2996"/>
                </a:lnTo>
                <a:lnTo>
                  <a:pt x="3107" y="3006"/>
                </a:lnTo>
                <a:lnTo>
                  <a:pt x="3085" y="3019"/>
                </a:lnTo>
                <a:lnTo>
                  <a:pt x="3065" y="3033"/>
                </a:lnTo>
                <a:lnTo>
                  <a:pt x="3047" y="3049"/>
                </a:lnTo>
                <a:lnTo>
                  <a:pt x="3032" y="3068"/>
                </a:lnTo>
                <a:lnTo>
                  <a:pt x="3017" y="3088"/>
                </a:lnTo>
                <a:lnTo>
                  <a:pt x="3004" y="3110"/>
                </a:lnTo>
                <a:lnTo>
                  <a:pt x="2993" y="3133"/>
                </a:lnTo>
                <a:lnTo>
                  <a:pt x="2693" y="3857"/>
                </a:lnTo>
                <a:lnTo>
                  <a:pt x="2690" y="3865"/>
                </a:lnTo>
                <a:lnTo>
                  <a:pt x="2687" y="3874"/>
                </a:lnTo>
                <a:lnTo>
                  <a:pt x="0" y="387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3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08683" y="2288976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17298" y="2288976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008683" y="3618011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117298" y="3618011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008683" y="4947045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117298" y="4947045"/>
            <a:ext cx="2058649" cy="127448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9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07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1" y="0"/>
            <a:ext cx="9944100" cy="6858000"/>
          </a:xfrm>
          <a:custGeom>
            <a:avLst/>
            <a:gdLst>
              <a:gd name="T0" fmla="*/ 1995 w 8039"/>
              <a:gd name="T1" fmla="*/ 0 h 4892"/>
              <a:gd name="T2" fmla="*/ 0 w 8039"/>
              <a:gd name="T3" fmla="*/ 0 h 4892"/>
              <a:gd name="T4" fmla="*/ 0 w 8039"/>
              <a:gd name="T5" fmla="*/ 852 h 4892"/>
              <a:gd name="T6" fmla="*/ 2134 w 8039"/>
              <a:gd name="T7" fmla="*/ 2316 h 4892"/>
              <a:gd name="T8" fmla="*/ 0 w 8039"/>
              <a:gd name="T9" fmla="*/ 2316 h 4892"/>
              <a:gd name="T10" fmla="*/ 0 w 8039"/>
              <a:gd name="T11" fmla="*/ 3069 h 4892"/>
              <a:gd name="T12" fmla="*/ 2805 w 8039"/>
              <a:gd name="T13" fmla="*/ 4892 h 4892"/>
              <a:gd name="T14" fmla="*/ 6165 w 8039"/>
              <a:gd name="T15" fmla="*/ 4892 h 4892"/>
              <a:gd name="T16" fmla="*/ 5020 w 8039"/>
              <a:gd name="T17" fmla="*/ 4147 h 4892"/>
              <a:gd name="T18" fmla="*/ 8039 w 8039"/>
              <a:gd name="T19" fmla="*/ 4147 h 4892"/>
              <a:gd name="T20" fmla="*/ 1995 w 8039"/>
              <a:gd name="T21" fmla="*/ 0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39" h="4892">
                <a:moveTo>
                  <a:pt x="1995" y="0"/>
                </a:moveTo>
                <a:lnTo>
                  <a:pt x="0" y="0"/>
                </a:lnTo>
                <a:lnTo>
                  <a:pt x="0" y="852"/>
                </a:lnTo>
                <a:lnTo>
                  <a:pt x="2134" y="2316"/>
                </a:lnTo>
                <a:lnTo>
                  <a:pt x="0" y="2316"/>
                </a:lnTo>
                <a:lnTo>
                  <a:pt x="0" y="3069"/>
                </a:lnTo>
                <a:lnTo>
                  <a:pt x="2805" y="4892"/>
                </a:lnTo>
                <a:lnTo>
                  <a:pt x="6165" y="4892"/>
                </a:lnTo>
                <a:lnTo>
                  <a:pt x="5020" y="4147"/>
                </a:lnTo>
                <a:lnTo>
                  <a:pt x="8039" y="4147"/>
                </a:lnTo>
                <a:lnTo>
                  <a:pt x="199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15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416809" y="2213691"/>
            <a:ext cx="1896534" cy="189624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2"/>
          </p:nvPr>
        </p:nvSpPr>
        <p:spPr>
          <a:xfrm rot="20700000">
            <a:off x="5389638" y="2213691"/>
            <a:ext cx="1896534" cy="189624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/>
          </p:nvPr>
        </p:nvSpPr>
        <p:spPr>
          <a:xfrm rot="20700000">
            <a:off x="9531361" y="3374897"/>
            <a:ext cx="1896534" cy="189624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 rot="900000">
            <a:off x="6984732" y="2687750"/>
            <a:ext cx="1896534" cy="189624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8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915423" y="4257269"/>
            <a:ext cx="1912871" cy="19096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 rot="900000">
            <a:off x="9705704" y="4448458"/>
            <a:ext cx="1717198" cy="1716933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7"/>
          </p:nvPr>
        </p:nvSpPr>
        <p:spPr>
          <a:xfrm rot="900000">
            <a:off x="5425675" y="4478281"/>
            <a:ext cx="1518302" cy="151806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/>
          </p:nvPr>
        </p:nvSpPr>
        <p:spPr>
          <a:xfrm rot="20700000">
            <a:off x="8535413" y="4860807"/>
            <a:ext cx="1346447" cy="13462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 userDrawn="1">
            <p:ph type="pic" sz="quarter" idx="21"/>
          </p:nvPr>
        </p:nvSpPr>
        <p:spPr>
          <a:xfrm>
            <a:off x="9351701" y="612315"/>
            <a:ext cx="2252299" cy="22536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 userDrawn="1">
            <p:ph type="pic" sz="quarter" idx="22"/>
          </p:nvPr>
        </p:nvSpPr>
        <p:spPr>
          <a:xfrm rot="900000">
            <a:off x="7650759" y="1167699"/>
            <a:ext cx="2252299" cy="225369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/>
          </p:nvPr>
        </p:nvSpPr>
        <p:spPr>
          <a:xfrm rot="20700000">
            <a:off x="5756444" y="621664"/>
            <a:ext cx="2252299" cy="22536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8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 rot="20700000">
            <a:off x="5582785" y="999335"/>
            <a:ext cx="3331707" cy="334810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2"/>
          </p:nvPr>
        </p:nvSpPr>
        <p:spPr>
          <a:xfrm rot="900000">
            <a:off x="8676458" y="2115148"/>
            <a:ext cx="2672297" cy="262770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/>
          </p:nvPr>
        </p:nvSpPr>
        <p:spPr>
          <a:xfrm rot="900000">
            <a:off x="5046380" y="3680391"/>
            <a:ext cx="2081548" cy="209187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76200" cap="rnd">
            <a:solidFill>
              <a:schemeClr val="bg2"/>
            </a:solidFill>
          </a:ln>
          <a:effectLst>
            <a:outerShdw blurRad="406400" dir="49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5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47412" y="2276969"/>
            <a:ext cx="3617063" cy="1965763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47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3761" y="2170570"/>
            <a:ext cx="5141961" cy="279449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60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09613" y="1622175"/>
            <a:ext cx="5276850" cy="394274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1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05919" y="1665593"/>
            <a:ext cx="3869803" cy="637207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5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073128" y="2484054"/>
            <a:ext cx="2048397" cy="337291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456195" y="2484054"/>
            <a:ext cx="2048397" cy="337291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690852" y="2484054"/>
            <a:ext cx="2048397" cy="337291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708826" y="2484054"/>
            <a:ext cx="2048397" cy="337291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168" y="2484054"/>
            <a:ext cx="2048397" cy="337291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21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 userDrawn="1">
            <p:ph type="pic" sz="quarter" idx="20"/>
          </p:nvPr>
        </p:nvSpPr>
        <p:spPr>
          <a:xfrm>
            <a:off x="6906098" y="-974026"/>
            <a:ext cx="1993164" cy="3281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06098" y="3719912"/>
            <a:ext cx="1993164" cy="3281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420697" y="321173"/>
            <a:ext cx="1993164" cy="3281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420697" y="5015112"/>
            <a:ext cx="1993164" cy="328197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49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 rot="1800000">
            <a:off x="5467971" y="1017613"/>
            <a:ext cx="1881035" cy="309733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 rot="1800000">
            <a:off x="9103949" y="-325267"/>
            <a:ext cx="1881035" cy="309733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 rot="1800000">
            <a:off x="6844597" y="3596607"/>
            <a:ext cx="1881035" cy="309733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3"/>
          </p:nvPr>
        </p:nvSpPr>
        <p:spPr>
          <a:xfrm rot="1800000">
            <a:off x="10255269" y="2597745"/>
            <a:ext cx="1881035" cy="309733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8936883" cy="6858000"/>
          </a:xfrm>
          <a:custGeom>
            <a:avLst/>
            <a:gdLst>
              <a:gd name="T0" fmla="*/ 0 w 6386"/>
              <a:gd name="T1" fmla="*/ 4892 h 4892"/>
              <a:gd name="T2" fmla="*/ 6386 w 6386"/>
              <a:gd name="T3" fmla="*/ 4892 h 4892"/>
              <a:gd name="T4" fmla="*/ 2789 w 6386"/>
              <a:gd name="T5" fmla="*/ 2424 h 4892"/>
              <a:gd name="T6" fmla="*/ 4472 w 6386"/>
              <a:gd name="T7" fmla="*/ 2424 h 4892"/>
              <a:gd name="T8" fmla="*/ 764 w 6386"/>
              <a:gd name="T9" fmla="*/ 0 h 4892"/>
              <a:gd name="T10" fmla="*/ 0 w 6386"/>
              <a:gd name="T11" fmla="*/ 0 h 4892"/>
              <a:gd name="T12" fmla="*/ 0 w 6386"/>
              <a:gd name="T13" fmla="*/ 4892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6" h="4892">
                <a:moveTo>
                  <a:pt x="0" y="4892"/>
                </a:moveTo>
                <a:lnTo>
                  <a:pt x="6386" y="4892"/>
                </a:lnTo>
                <a:lnTo>
                  <a:pt x="2789" y="2424"/>
                </a:lnTo>
                <a:lnTo>
                  <a:pt x="4472" y="2424"/>
                </a:lnTo>
                <a:lnTo>
                  <a:pt x="764" y="0"/>
                </a:lnTo>
                <a:lnTo>
                  <a:pt x="0" y="0"/>
                </a:lnTo>
                <a:lnTo>
                  <a:pt x="0" y="489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33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341452" y="1666879"/>
            <a:ext cx="2090571" cy="34426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2685" y="1920711"/>
            <a:ext cx="1288391" cy="294678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534430" y="1920710"/>
            <a:ext cx="1299502" cy="294678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10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1048" y="2688734"/>
            <a:ext cx="1784547" cy="293874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995511" y="2688734"/>
            <a:ext cx="1784547" cy="293874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8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8391"/>
          </a:xfrm>
          <a:custGeom>
            <a:avLst/>
            <a:gdLst>
              <a:gd name="connsiteX0" fmla="*/ 0 w 18288000"/>
              <a:gd name="connsiteY0" fmla="*/ 0 h 8923963"/>
              <a:gd name="connsiteX1" fmla="*/ 18288000 w 18288000"/>
              <a:gd name="connsiteY1" fmla="*/ 0 h 8923963"/>
              <a:gd name="connsiteX2" fmla="*/ 18288000 w 18288000"/>
              <a:gd name="connsiteY2" fmla="*/ 8923963 h 8923963"/>
              <a:gd name="connsiteX3" fmla="*/ 0 w 18288000"/>
              <a:gd name="connsiteY3" fmla="*/ 980760 h 8923963"/>
              <a:gd name="connsiteX4" fmla="*/ 0 w 18288000"/>
              <a:gd name="connsiteY4" fmla="*/ 0 h 89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8923963">
                <a:moveTo>
                  <a:pt x="0" y="0"/>
                </a:moveTo>
                <a:lnTo>
                  <a:pt x="18288000" y="0"/>
                </a:lnTo>
                <a:lnTo>
                  <a:pt x="18288000" y="8923963"/>
                </a:lnTo>
                <a:lnTo>
                  <a:pt x="0" y="9807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075598" y="1278052"/>
            <a:ext cx="2062053" cy="366148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24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316"/>
          </a:xfrm>
          <a:custGeom>
            <a:avLst/>
            <a:gdLst>
              <a:gd name="connsiteX0" fmla="*/ 0 w 18307049"/>
              <a:gd name="connsiteY0" fmla="*/ 0 h 6211432"/>
              <a:gd name="connsiteX1" fmla="*/ 18288001 w 18307049"/>
              <a:gd name="connsiteY1" fmla="*/ 0 h 6211432"/>
              <a:gd name="connsiteX2" fmla="*/ 18307049 w 18307049"/>
              <a:gd name="connsiteY2" fmla="*/ 4025897 h 6211432"/>
              <a:gd name="connsiteX3" fmla="*/ 0 w 18307049"/>
              <a:gd name="connsiteY3" fmla="*/ 6211432 h 621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7049" h="6211432">
                <a:moveTo>
                  <a:pt x="0" y="0"/>
                </a:moveTo>
                <a:lnTo>
                  <a:pt x="18288001" y="0"/>
                </a:lnTo>
                <a:lnTo>
                  <a:pt x="18307049" y="4025897"/>
                </a:lnTo>
                <a:lnTo>
                  <a:pt x="0" y="621143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115176" y="1658681"/>
            <a:ext cx="3878262" cy="523635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75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057722" y="2297362"/>
            <a:ext cx="3174678" cy="176601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137722" y="2297362"/>
            <a:ext cx="3174678" cy="176601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966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83664" y="3579639"/>
            <a:ext cx="2908471" cy="1617925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596631" y="3579639"/>
            <a:ext cx="2908471" cy="1617925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205697" y="3213240"/>
            <a:ext cx="3798043" cy="211396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569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Grp="1"/>
          </p:cNvSpPr>
          <p:nvPr>
            <p:ph type="pic" sz="quarter" idx="10"/>
          </p:nvPr>
        </p:nvSpPr>
        <p:spPr bwMode="auto">
          <a:xfrm>
            <a:off x="2471280" y="2708649"/>
            <a:ext cx="1243541" cy="1481438"/>
          </a:xfrm>
          <a:custGeom>
            <a:avLst/>
            <a:gdLst>
              <a:gd name="T0" fmla="*/ 12566 w 14100"/>
              <a:gd name="T1" fmla="*/ 2 h 16800"/>
              <a:gd name="T2" fmla="*/ 12809 w 14100"/>
              <a:gd name="T3" fmla="*/ 33 h 16800"/>
              <a:gd name="T4" fmla="*/ 13038 w 14100"/>
              <a:gd name="T5" fmla="*/ 99 h 16800"/>
              <a:gd name="T6" fmla="*/ 13252 w 14100"/>
              <a:gd name="T7" fmla="*/ 195 h 16800"/>
              <a:gd name="T8" fmla="*/ 13449 w 14100"/>
              <a:gd name="T9" fmla="*/ 321 h 16800"/>
              <a:gd name="T10" fmla="*/ 13625 w 14100"/>
              <a:gd name="T11" fmla="*/ 474 h 16800"/>
              <a:gd name="T12" fmla="*/ 13778 w 14100"/>
              <a:gd name="T13" fmla="*/ 649 h 16800"/>
              <a:gd name="T14" fmla="*/ 13904 w 14100"/>
              <a:gd name="T15" fmla="*/ 845 h 16800"/>
              <a:gd name="T16" fmla="*/ 14001 w 14100"/>
              <a:gd name="T17" fmla="*/ 1058 h 16800"/>
              <a:gd name="T18" fmla="*/ 14067 w 14100"/>
              <a:gd name="T19" fmla="*/ 1287 h 16800"/>
              <a:gd name="T20" fmla="*/ 14098 w 14100"/>
              <a:gd name="T21" fmla="*/ 1529 h 16800"/>
              <a:gd name="T22" fmla="*/ 14098 w 14100"/>
              <a:gd name="T23" fmla="*/ 15271 h 16800"/>
              <a:gd name="T24" fmla="*/ 14067 w 14100"/>
              <a:gd name="T25" fmla="*/ 15513 h 16800"/>
              <a:gd name="T26" fmla="*/ 14001 w 14100"/>
              <a:gd name="T27" fmla="*/ 15742 h 16800"/>
              <a:gd name="T28" fmla="*/ 13904 w 14100"/>
              <a:gd name="T29" fmla="*/ 15955 h 16800"/>
              <a:gd name="T30" fmla="*/ 13778 w 14100"/>
              <a:gd name="T31" fmla="*/ 16151 h 16800"/>
              <a:gd name="T32" fmla="*/ 13625 w 14100"/>
              <a:gd name="T33" fmla="*/ 16326 h 16800"/>
              <a:gd name="T34" fmla="*/ 13449 w 14100"/>
              <a:gd name="T35" fmla="*/ 16479 h 16800"/>
              <a:gd name="T36" fmla="*/ 13252 w 14100"/>
              <a:gd name="T37" fmla="*/ 16605 h 16800"/>
              <a:gd name="T38" fmla="*/ 13038 w 14100"/>
              <a:gd name="T39" fmla="*/ 16702 h 16800"/>
              <a:gd name="T40" fmla="*/ 12809 w 14100"/>
              <a:gd name="T41" fmla="*/ 16767 h 16800"/>
              <a:gd name="T42" fmla="*/ 12566 w 14100"/>
              <a:gd name="T43" fmla="*/ 16798 h 16800"/>
              <a:gd name="T44" fmla="*/ 1534 w 14100"/>
              <a:gd name="T45" fmla="*/ 16798 h 16800"/>
              <a:gd name="T46" fmla="*/ 1291 w 14100"/>
              <a:gd name="T47" fmla="*/ 16767 h 16800"/>
              <a:gd name="T48" fmla="*/ 1062 w 14100"/>
              <a:gd name="T49" fmla="*/ 16702 h 16800"/>
              <a:gd name="T50" fmla="*/ 848 w 14100"/>
              <a:gd name="T51" fmla="*/ 16605 h 16800"/>
              <a:gd name="T52" fmla="*/ 651 w 14100"/>
              <a:gd name="T53" fmla="*/ 16479 h 16800"/>
              <a:gd name="T54" fmla="*/ 475 w 14100"/>
              <a:gd name="T55" fmla="*/ 16326 h 16800"/>
              <a:gd name="T56" fmla="*/ 322 w 14100"/>
              <a:gd name="T57" fmla="*/ 16151 h 16800"/>
              <a:gd name="T58" fmla="*/ 196 w 14100"/>
              <a:gd name="T59" fmla="*/ 15955 h 16800"/>
              <a:gd name="T60" fmla="*/ 98 w 14100"/>
              <a:gd name="T61" fmla="*/ 15742 h 16800"/>
              <a:gd name="T62" fmla="*/ 33 w 14100"/>
              <a:gd name="T63" fmla="*/ 15513 h 16800"/>
              <a:gd name="T64" fmla="*/ 2 w 14100"/>
              <a:gd name="T65" fmla="*/ 15271 h 16800"/>
              <a:gd name="T66" fmla="*/ 2 w 14100"/>
              <a:gd name="T67" fmla="*/ 1529 h 16800"/>
              <a:gd name="T68" fmla="*/ 33 w 14100"/>
              <a:gd name="T69" fmla="*/ 1287 h 16800"/>
              <a:gd name="T70" fmla="*/ 98 w 14100"/>
              <a:gd name="T71" fmla="*/ 1058 h 16800"/>
              <a:gd name="T72" fmla="*/ 196 w 14100"/>
              <a:gd name="T73" fmla="*/ 845 h 16800"/>
              <a:gd name="T74" fmla="*/ 322 w 14100"/>
              <a:gd name="T75" fmla="*/ 649 h 16800"/>
              <a:gd name="T76" fmla="*/ 475 w 14100"/>
              <a:gd name="T77" fmla="*/ 474 h 16800"/>
              <a:gd name="T78" fmla="*/ 651 w 14100"/>
              <a:gd name="T79" fmla="*/ 321 h 16800"/>
              <a:gd name="T80" fmla="*/ 848 w 14100"/>
              <a:gd name="T81" fmla="*/ 195 h 16800"/>
              <a:gd name="T82" fmla="*/ 1062 w 14100"/>
              <a:gd name="T83" fmla="*/ 99 h 16800"/>
              <a:gd name="T84" fmla="*/ 1291 w 14100"/>
              <a:gd name="T85" fmla="*/ 33 h 16800"/>
              <a:gd name="T86" fmla="*/ 1534 w 14100"/>
              <a:gd name="T87" fmla="*/ 2 h 1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100" h="16800">
                <a:moveTo>
                  <a:pt x="1617" y="0"/>
                </a:moveTo>
                <a:lnTo>
                  <a:pt x="12483" y="0"/>
                </a:lnTo>
                <a:lnTo>
                  <a:pt x="12566" y="2"/>
                </a:lnTo>
                <a:lnTo>
                  <a:pt x="12648" y="8"/>
                </a:lnTo>
                <a:lnTo>
                  <a:pt x="12728" y="19"/>
                </a:lnTo>
                <a:lnTo>
                  <a:pt x="12809" y="33"/>
                </a:lnTo>
                <a:lnTo>
                  <a:pt x="12886" y="51"/>
                </a:lnTo>
                <a:lnTo>
                  <a:pt x="12962" y="72"/>
                </a:lnTo>
                <a:lnTo>
                  <a:pt x="13038" y="99"/>
                </a:lnTo>
                <a:lnTo>
                  <a:pt x="13111" y="127"/>
                </a:lnTo>
                <a:lnTo>
                  <a:pt x="13182" y="160"/>
                </a:lnTo>
                <a:lnTo>
                  <a:pt x="13252" y="195"/>
                </a:lnTo>
                <a:lnTo>
                  <a:pt x="13320" y="234"/>
                </a:lnTo>
                <a:lnTo>
                  <a:pt x="13386" y="276"/>
                </a:lnTo>
                <a:lnTo>
                  <a:pt x="13449" y="321"/>
                </a:lnTo>
                <a:lnTo>
                  <a:pt x="13510" y="370"/>
                </a:lnTo>
                <a:lnTo>
                  <a:pt x="13569" y="420"/>
                </a:lnTo>
                <a:lnTo>
                  <a:pt x="13625" y="474"/>
                </a:lnTo>
                <a:lnTo>
                  <a:pt x="13679" y="529"/>
                </a:lnTo>
                <a:lnTo>
                  <a:pt x="13729" y="588"/>
                </a:lnTo>
                <a:lnTo>
                  <a:pt x="13778" y="649"/>
                </a:lnTo>
                <a:lnTo>
                  <a:pt x="13823" y="712"/>
                </a:lnTo>
                <a:lnTo>
                  <a:pt x="13865" y="778"/>
                </a:lnTo>
                <a:lnTo>
                  <a:pt x="13904" y="845"/>
                </a:lnTo>
                <a:lnTo>
                  <a:pt x="13940" y="915"/>
                </a:lnTo>
                <a:lnTo>
                  <a:pt x="13973" y="986"/>
                </a:lnTo>
                <a:lnTo>
                  <a:pt x="14001" y="1058"/>
                </a:lnTo>
                <a:lnTo>
                  <a:pt x="14027" y="1134"/>
                </a:lnTo>
                <a:lnTo>
                  <a:pt x="14048" y="1210"/>
                </a:lnTo>
                <a:lnTo>
                  <a:pt x="14067" y="1287"/>
                </a:lnTo>
                <a:lnTo>
                  <a:pt x="14081" y="1367"/>
                </a:lnTo>
                <a:lnTo>
                  <a:pt x="14092" y="1447"/>
                </a:lnTo>
                <a:lnTo>
                  <a:pt x="14098" y="1529"/>
                </a:lnTo>
                <a:lnTo>
                  <a:pt x="14100" y="1612"/>
                </a:lnTo>
                <a:lnTo>
                  <a:pt x="14100" y="15188"/>
                </a:lnTo>
                <a:lnTo>
                  <a:pt x="14098" y="15271"/>
                </a:lnTo>
                <a:lnTo>
                  <a:pt x="14092" y="15353"/>
                </a:lnTo>
                <a:lnTo>
                  <a:pt x="14081" y="15433"/>
                </a:lnTo>
                <a:lnTo>
                  <a:pt x="14067" y="15513"/>
                </a:lnTo>
                <a:lnTo>
                  <a:pt x="14048" y="15590"/>
                </a:lnTo>
                <a:lnTo>
                  <a:pt x="14027" y="15666"/>
                </a:lnTo>
                <a:lnTo>
                  <a:pt x="14001" y="15742"/>
                </a:lnTo>
                <a:lnTo>
                  <a:pt x="13973" y="15814"/>
                </a:lnTo>
                <a:lnTo>
                  <a:pt x="13940" y="15885"/>
                </a:lnTo>
                <a:lnTo>
                  <a:pt x="13904" y="15955"/>
                </a:lnTo>
                <a:lnTo>
                  <a:pt x="13865" y="16023"/>
                </a:lnTo>
                <a:lnTo>
                  <a:pt x="13823" y="16088"/>
                </a:lnTo>
                <a:lnTo>
                  <a:pt x="13778" y="16151"/>
                </a:lnTo>
                <a:lnTo>
                  <a:pt x="13729" y="16212"/>
                </a:lnTo>
                <a:lnTo>
                  <a:pt x="13679" y="16271"/>
                </a:lnTo>
                <a:lnTo>
                  <a:pt x="13625" y="16326"/>
                </a:lnTo>
                <a:lnTo>
                  <a:pt x="13569" y="16380"/>
                </a:lnTo>
                <a:lnTo>
                  <a:pt x="13510" y="16430"/>
                </a:lnTo>
                <a:lnTo>
                  <a:pt x="13449" y="16479"/>
                </a:lnTo>
                <a:lnTo>
                  <a:pt x="13386" y="16524"/>
                </a:lnTo>
                <a:lnTo>
                  <a:pt x="13320" y="16566"/>
                </a:lnTo>
                <a:lnTo>
                  <a:pt x="13252" y="16605"/>
                </a:lnTo>
                <a:lnTo>
                  <a:pt x="13182" y="16640"/>
                </a:lnTo>
                <a:lnTo>
                  <a:pt x="13111" y="16673"/>
                </a:lnTo>
                <a:lnTo>
                  <a:pt x="13038" y="16702"/>
                </a:lnTo>
                <a:lnTo>
                  <a:pt x="12962" y="16728"/>
                </a:lnTo>
                <a:lnTo>
                  <a:pt x="12886" y="16750"/>
                </a:lnTo>
                <a:lnTo>
                  <a:pt x="12809" y="16767"/>
                </a:lnTo>
                <a:lnTo>
                  <a:pt x="12728" y="16781"/>
                </a:lnTo>
                <a:lnTo>
                  <a:pt x="12648" y="16792"/>
                </a:lnTo>
                <a:lnTo>
                  <a:pt x="12566" y="16798"/>
                </a:lnTo>
                <a:lnTo>
                  <a:pt x="12483" y="16800"/>
                </a:lnTo>
                <a:lnTo>
                  <a:pt x="1617" y="16800"/>
                </a:lnTo>
                <a:lnTo>
                  <a:pt x="1534" y="16798"/>
                </a:lnTo>
                <a:lnTo>
                  <a:pt x="1452" y="16792"/>
                </a:lnTo>
                <a:lnTo>
                  <a:pt x="1372" y="16781"/>
                </a:lnTo>
                <a:lnTo>
                  <a:pt x="1291" y="16767"/>
                </a:lnTo>
                <a:lnTo>
                  <a:pt x="1214" y="16750"/>
                </a:lnTo>
                <a:lnTo>
                  <a:pt x="1137" y="16728"/>
                </a:lnTo>
                <a:lnTo>
                  <a:pt x="1062" y="16702"/>
                </a:lnTo>
                <a:lnTo>
                  <a:pt x="989" y="16673"/>
                </a:lnTo>
                <a:lnTo>
                  <a:pt x="918" y="16640"/>
                </a:lnTo>
                <a:lnTo>
                  <a:pt x="848" y="16605"/>
                </a:lnTo>
                <a:lnTo>
                  <a:pt x="780" y="16566"/>
                </a:lnTo>
                <a:lnTo>
                  <a:pt x="714" y="16524"/>
                </a:lnTo>
                <a:lnTo>
                  <a:pt x="651" y="16479"/>
                </a:lnTo>
                <a:lnTo>
                  <a:pt x="590" y="16430"/>
                </a:lnTo>
                <a:lnTo>
                  <a:pt x="531" y="16380"/>
                </a:lnTo>
                <a:lnTo>
                  <a:pt x="475" y="16326"/>
                </a:lnTo>
                <a:lnTo>
                  <a:pt x="421" y="16271"/>
                </a:lnTo>
                <a:lnTo>
                  <a:pt x="371" y="16212"/>
                </a:lnTo>
                <a:lnTo>
                  <a:pt x="322" y="16151"/>
                </a:lnTo>
                <a:lnTo>
                  <a:pt x="277" y="16088"/>
                </a:lnTo>
                <a:lnTo>
                  <a:pt x="235" y="16023"/>
                </a:lnTo>
                <a:lnTo>
                  <a:pt x="196" y="15955"/>
                </a:lnTo>
                <a:lnTo>
                  <a:pt x="160" y="15885"/>
                </a:lnTo>
                <a:lnTo>
                  <a:pt x="127" y="15814"/>
                </a:lnTo>
                <a:lnTo>
                  <a:pt x="98" y="15742"/>
                </a:lnTo>
                <a:lnTo>
                  <a:pt x="73" y="15666"/>
                </a:lnTo>
                <a:lnTo>
                  <a:pt x="51" y="15590"/>
                </a:lnTo>
                <a:lnTo>
                  <a:pt x="33" y="15513"/>
                </a:lnTo>
                <a:lnTo>
                  <a:pt x="19" y="15433"/>
                </a:lnTo>
                <a:lnTo>
                  <a:pt x="8" y="15353"/>
                </a:lnTo>
                <a:lnTo>
                  <a:pt x="2" y="15271"/>
                </a:lnTo>
                <a:lnTo>
                  <a:pt x="0" y="15188"/>
                </a:lnTo>
                <a:lnTo>
                  <a:pt x="0" y="1612"/>
                </a:lnTo>
                <a:lnTo>
                  <a:pt x="2" y="1529"/>
                </a:lnTo>
                <a:lnTo>
                  <a:pt x="8" y="1447"/>
                </a:lnTo>
                <a:lnTo>
                  <a:pt x="19" y="1367"/>
                </a:lnTo>
                <a:lnTo>
                  <a:pt x="33" y="1287"/>
                </a:lnTo>
                <a:lnTo>
                  <a:pt x="51" y="1210"/>
                </a:lnTo>
                <a:lnTo>
                  <a:pt x="73" y="1134"/>
                </a:lnTo>
                <a:lnTo>
                  <a:pt x="98" y="1058"/>
                </a:lnTo>
                <a:lnTo>
                  <a:pt x="127" y="986"/>
                </a:lnTo>
                <a:lnTo>
                  <a:pt x="160" y="915"/>
                </a:lnTo>
                <a:lnTo>
                  <a:pt x="196" y="845"/>
                </a:lnTo>
                <a:lnTo>
                  <a:pt x="235" y="778"/>
                </a:lnTo>
                <a:lnTo>
                  <a:pt x="277" y="712"/>
                </a:lnTo>
                <a:lnTo>
                  <a:pt x="322" y="649"/>
                </a:lnTo>
                <a:lnTo>
                  <a:pt x="371" y="588"/>
                </a:lnTo>
                <a:lnTo>
                  <a:pt x="421" y="529"/>
                </a:lnTo>
                <a:lnTo>
                  <a:pt x="475" y="474"/>
                </a:lnTo>
                <a:lnTo>
                  <a:pt x="531" y="420"/>
                </a:lnTo>
                <a:lnTo>
                  <a:pt x="590" y="370"/>
                </a:lnTo>
                <a:lnTo>
                  <a:pt x="651" y="321"/>
                </a:lnTo>
                <a:lnTo>
                  <a:pt x="714" y="276"/>
                </a:lnTo>
                <a:lnTo>
                  <a:pt x="780" y="234"/>
                </a:lnTo>
                <a:lnTo>
                  <a:pt x="848" y="195"/>
                </a:lnTo>
                <a:lnTo>
                  <a:pt x="918" y="160"/>
                </a:lnTo>
                <a:lnTo>
                  <a:pt x="989" y="127"/>
                </a:lnTo>
                <a:lnTo>
                  <a:pt x="1062" y="99"/>
                </a:lnTo>
                <a:lnTo>
                  <a:pt x="1137" y="72"/>
                </a:lnTo>
                <a:lnTo>
                  <a:pt x="1214" y="51"/>
                </a:lnTo>
                <a:lnTo>
                  <a:pt x="1291" y="33"/>
                </a:lnTo>
                <a:lnTo>
                  <a:pt x="1372" y="19"/>
                </a:lnTo>
                <a:lnTo>
                  <a:pt x="1452" y="8"/>
                </a:lnTo>
                <a:lnTo>
                  <a:pt x="1534" y="2"/>
                </a:lnTo>
                <a:lnTo>
                  <a:pt x="1617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9" name="Freeform 5"/>
          <p:cNvSpPr>
            <a:spLocks noGrp="1"/>
          </p:cNvSpPr>
          <p:nvPr>
            <p:ph type="pic" sz="quarter" idx="11"/>
          </p:nvPr>
        </p:nvSpPr>
        <p:spPr bwMode="auto">
          <a:xfrm>
            <a:off x="5470296" y="2708649"/>
            <a:ext cx="1243541" cy="1481438"/>
          </a:xfrm>
          <a:custGeom>
            <a:avLst/>
            <a:gdLst>
              <a:gd name="T0" fmla="*/ 12566 w 14100"/>
              <a:gd name="T1" fmla="*/ 2 h 16800"/>
              <a:gd name="T2" fmla="*/ 12809 w 14100"/>
              <a:gd name="T3" fmla="*/ 33 h 16800"/>
              <a:gd name="T4" fmla="*/ 13038 w 14100"/>
              <a:gd name="T5" fmla="*/ 99 h 16800"/>
              <a:gd name="T6" fmla="*/ 13252 w 14100"/>
              <a:gd name="T7" fmla="*/ 195 h 16800"/>
              <a:gd name="T8" fmla="*/ 13449 w 14100"/>
              <a:gd name="T9" fmla="*/ 321 h 16800"/>
              <a:gd name="T10" fmla="*/ 13625 w 14100"/>
              <a:gd name="T11" fmla="*/ 474 h 16800"/>
              <a:gd name="T12" fmla="*/ 13778 w 14100"/>
              <a:gd name="T13" fmla="*/ 649 h 16800"/>
              <a:gd name="T14" fmla="*/ 13904 w 14100"/>
              <a:gd name="T15" fmla="*/ 845 h 16800"/>
              <a:gd name="T16" fmla="*/ 14001 w 14100"/>
              <a:gd name="T17" fmla="*/ 1058 h 16800"/>
              <a:gd name="T18" fmla="*/ 14067 w 14100"/>
              <a:gd name="T19" fmla="*/ 1287 h 16800"/>
              <a:gd name="T20" fmla="*/ 14098 w 14100"/>
              <a:gd name="T21" fmla="*/ 1529 h 16800"/>
              <a:gd name="T22" fmla="*/ 14098 w 14100"/>
              <a:gd name="T23" fmla="*/ 15271 h 16800"/>
              <a:gd name="T24" fmla="*/ 14067 w 14100"/>
              <a:gd name="T25" fmla="*/ 15513 h 16800"/>
              <a:gd name="T26" fmla="*/ 14001 w 14100"/>
              <a:gd name="T27" fmla="*/ 15742 h 16800"/>
              <a:gd name="T28" fmla="*/ 13904 w 14100"/>
              <a:gd name="T29" fmla="*/ 15955 h 16800"/>
              <a:gd name="T30" fmla="*/ 13778 w 14100"/>
              <a:gd name="T31" fmla="*/ 16151 h 16800"/>
              <a:gd name="T32" fmla="*/ 13625 w 14100"/>
              <a:gd name="T33" fmla="*/ 16326 h 16800"/>
              <a:gd name="T34" fmla="*/ 13449 w 14100"/>
              <a:gd name="T35" fmla="*/ 16479 h 16800"/>
              <a:gd name="T36" fmla="*/ 13252 w 14100"/>
              <a:gd name="T37" fmla="*/ 16605 h 16800"/>
              <a:gd name="T38" fmla="*/ 13038 w 14100"/>
              <a:gd name="T39" fmla="*/ 16702 h 16800"/>
              <a:gd name="T40" fmla="*/ 12809 w 14100"/>
              <a:gd name="T41" fmla="*/ 16767 h 16800"/>
              <a:gd name="T42" fmla="*/ 12566 w 14100"/>
              <a:gd name="T43" fmla="*/ 16798 h 16800"/>
              <a:gd name="T44" fmla="*/ 1534 w 14100"/>
              <a:gd name="T45" fmla="*/ 16798 h 16800"/>
              <a:gd name="T46" fmla="*/ 1291 w 14100"/>
              <a:gd name="T47" fmla="*/ 16767 h 16800"/>
              <a:gd name="T48" fmla="*/ 1062 w 14100"/>
              <a:gd name="T49" fmla="*/ 16702 h 16800"/>
              <a:gd name="T50" fmla="*/ 848 w 14100"/>
              <a:gd name="T51" fmla="*/ 16605 h 16800"/>
              <a:gd name="T52" fmla="*/ 651 w 14100"/>
              <a:gd name="T53" fmla="*/ 16479 h 16800"/>
              <a:gd name="T54" fmla="*/ 475 w 14100"/>
              <a:gd name="T55" fmla="*/ 16326 h 16800"/>
              <a:gd name="T56" fmla="*/ 322 w 14100"/>
              <a:gd name="T57" fmla="*/ 16151 h 16800"/>
              <a:gd name="T58" fmla="*/ 196 w 14100"/>
              <a:gd name="T59" fmla="*/ 15955 h 16800"/>
              <a:gd name="T60" fmla="*/ 98 w 14100"/>
              <a:gd name="T61" fmla="*/ 15742 h 16800"/>
              <a:gd name="T62" fmla="*/ 33 w 14100"/>
              <a:gd name="T63" fmla="*/ 15513 h 16800"/>
              <a:gd name="T64" fmla="*/ 2 w 14100"/>
              <a:gd name="T65" fmla="*/ 15271 h 16800"/>
              <a:gd name="T66" fmla="*/ 2 w 14100"/>
              <a:gd name="T67" fmla="*/ 1529 h 16800"/>
              <a:gd name="T68" fmla="*/ 33 w 14100"/>
              <a:gd name="T69" fmla="*/ 1287 h 16800"/>
              <a:gd name="T70" fmla="*/ 98 w 14100"/>
              <a:gd name="T71" fmla="*/ 1058 h 16800"/>
              <a:gd name="T72" fmla="*/ 196 w 14100"/>
              <a:gd name="T73" fmla="*/ 845 h 16800"/>
              <a:gd name="T74" fmla="*/ 322 w 14100"/>
              <a:gd name="T75" fmla="*/ 649 h 16800"/>
              <a:gd name="T76" fmla="*/ 475 w 14100"/>
              <a:gd name="T77" fmla="*/ 474 h 16800"/>
              <a:gd name="T78" fmla="*/ 651 w 14100"/>
              <a:gd name="T79" fmla="*/ 321 h 16800"/>
              <a:gd name="T80" fmla="*/ 848 w 14100"/>
              <a:gd name="T81" fmla="*/ 195 h 16800"/>
              <a:gd name="T82" fmla="*/ 1062 w 14100"/>
              <a:gd name="T83" fmla="*/ 99 h 16800"/>
              <a:gd name="T84" fmla="*/ 1291 w 14100"/>
              <a:gd name="T85" fmla="*/ 33 h 16800"/>
              <a:gd name="T86" fmla="*/ 1534 w 14100"/>
              <a:gd name="T87" fmla="*/ 2 h 1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100" h="16800">
                <a:moveTo>
                  <a:pt x="1617" y="0"/>
                </a:moveTo>
                <a:lnTo>
                  <a:pt x="12483" y="0"/>
                </a:lnTo>
                <a:lnTo>
                  <a:pt x="12566" y="2"/>
                </a:lnTo>
                <a:lnTo>
                  <a:pt x="12648" y="8"/>
                </a:lnTo>
                <a:lnTo>
                  <a:pt x="12728" y="19"/>
                </a:lnTo>
                <a:lnTo>
                  <a:pt x="12809" y="33"/>
                </a:lnTo>
                <a:lnTo>
                  <a:pt x="12886" y="51"/>
                </a:lnTo>
                <a:lnTo>
                  <a:pt x="12962" y="72"/>
                </a:lnTo>
                <a:lnTo>
                  <a:pt x="13038" y="99"/>
                </a:lnTo>
                <a:lnTo>
                  <a:pt x="13111" y="127"/>
                </a:lnTo>
                <a:lnTo>
                  <a:pt x="13182" y="160"/>
                </a:lnTo>
                <a:lnTo>
                  <a:pt x="13252" y="195"/>
                </a:lnTo>
                <a:lnTo>
                  <a:pt x="13320" y="234"/>
                </a:lnTo>
                <a:lnTo>
                  <a:pt x="13386" y="276"/>
                </a:lnTo>
                <a:lnTo>
                  <a:pt x="13449" y="321"/>
                </a:lnTo>
                <a:lnTo>
                  <a:pt x="13510" y="370"/>
                </a:lnTo>
                <a:lnTo>
                  <a:pt x="13569" y="420"/>
                </a:lnTo>
                <a:lnTo>
                  <a:pt x="13625" y="474"/>
                </a:lnTo>
                <a:lnTo>
                  <a:pt x="13679" y="529"/>
                </a:lnTo>
                <a:lnTo>
                  <a:pt x="13729" y="588"/>
                </a:lnTo>
                <a:lnTo>
                  <a:pt x="13778" y="649"/>
                </a:lnTo>
                <a:lnTo>
                  <a:pt x="13823" y="712"/>
                </a:lnTo>
                <a:lnTo>
                  <a:pt x="13865" y="778"/>
                </a:lnTo>
                <a:lnTo>
                  <a:pt x="13904" y="845"/>
                </a:lnTo>
                <a:lnTo>
                  <a:pt x="13940" y="915"/>
                </a:lnTo>
                <a:lnTo>
                  <a:pt x="13973" y="986"/>
                </a:lnTo>
                <a:lnTo>
                  <a:pt x="14001" y="1058"/>
                </a:lnTo>
                <a:lnTo>
                  <a:pt x="14027" y="1134"/>
                </a:lnTo>
                <a:lnTo>
                  <a:pt x="14048" y="1210"/>
                </a:lnTo>
                <a:lnTo>
                  <a:pt x="14067" y="1287"/>
                </a:lnTo>
                <a:lnTo>
                  <a:pt x="14081" y="1367"/>
                </a:lnTo>
                <a:lnTo>
                  <a:pt x="14092" y="1447"/>
                </a:lnTo>
                <a:lnTo>
                  <a:pt x="14098" y="1529"/>
                </a:lnTo>
                <a:lnTo>
                  <a:pt x="14100" y="1612"/>
                </a:lnTo>
                <a:lnTo>
                  <a:pt x="14100" y="15188"/>
                </a:lnTo>
                <a:lnTo>
                  <a:pt x="14098" y="15271"/>
                </a:lnTo>
                <a:lnTo>
                  <a:pt x="14092" y="15353"/>
                </a:lnTo>
                <a:lnTo>
                  <a:pt x="14081" y="15433"/>
                </a:lnTo>
                <a:lnTo>
                  <a:pt x="14067" y="15513"/>
                </a:lnTo>
                <a:lnTo>
                  <a:pt x="14048" y="15590"/>
                </a:lnTo>
                <a:lnTo>
                  <a:pt x="14027" y="15666"/>
                </a:lnTo>
                <a:lnTo>
                  <a:pt x="14001" y="15742"/>
                </a:lnTo>
                <a:lnTo>
                  <a:pt x="13973" y="15814"/>
                </a:lnTo>
                <a:lnTo>
                  <a:pt x="13940" y="15885"/>
                </a:lnTo>
                <a:lnTo>
                  <a:pt x="13904" y="15955"/>
                </a:lnTo>
                <a:lnTo>
                  <a:pt x="13865" y="16023"/>
                </a:lnTo>
                <a:lnTo>
                  <a:pt x="13823" y="16088"/>
                </a:lnTo>
                <a:lnTo>
                  <a:pt x="13778" y="16151"/>
                </a:lnTo>
                <a:lnTo>
                  <a:pt x="13729" y="16212"/>
                </a:lnTo>
                <a:lnTo>
                  <a:pt x="13679" y="16271"/>
                </a:lnTo>
                <a:lnTo>
                  <a:pt x="13625" y="16326"/>
                </a:lnTo>
                <a:lnTo>
                  <a:pt x="13569" y="16380"/>
                </a:lnTo>
                <a:lnTo>
                  <a:pt x="13510" y="16430"/>
                </a:lnTo>
                <a:lnTo>
                  <a:pt x="13449" y="16479"/>
                </a:lnTo>
                <a:lnTo>
                  <a:pt x="13386" y="16524"/>
                </a:lnTo>
                <a:lnTo>
                  <a:pt x="13320" y="16566"/>
                </a:lnTo>
                <a:lnTo>
                  <a:pt x="13252" y="16605"/>
                </a:lnTo>
                <a:lnTo>
                  <a:pt x="13182" y="16640"/>
                </a:lnTo>
                <a:lnTo>
                  <a:pt x="13111" y="16673"/>
                </a:lnTo>
                <a:lnTo>
                  <a:pt x="13038" y="16702"/>
                </a:lnTo>
                <a:lnTo>
                  <a:pt x="12962" y="16728"/>
                </a:lnTo>
                <a:lnTo>
                  <a:pt x="12886" y="16750"/>
                </a:lnTo>
                <a:lnTo>
                  <a:pt x="12809" y="16767"/>
                </a:lnTo>
                <a:lnTo>
                  <a:pt x="12728" y="16781"/>
                </a:lnTo>
                <a:lnTo>
                  <a:pt x="12648" y="16792"/>
                </a:lnTo>
                <a:lnTo>
                  <a:pt x="12566" y="16798"/>
                </a:lnTo>
                <a:lnTo>
                  <a:pt x="12483" y="16800"/>
                </a:lnTo>
                <a:lnTo>
                  <a:pt x="1617" y="16800"/>
                </a:lnTo>
                <a:lnTo>
                  <a:pt x="1534" y="16798"/>
                </a:lnTo>
                <a:lnTo>
                  <a:pt x="1452" y="16792"/>
                </a:lnTo>
                <a:lnTo>
                  <a:pt x="1372" y="16781"/>
                </a:lnTo>
                <a:lnTo>
                  <a:pt x="1291" y="16767"/>
                </a:lnTo>
                <a:lnTo>
                  <a:pt x="1214" y="16750"/>
                </a:lnTo>
                <a:lnTo>
                  <a:pt x="1137" y="16728"/>
                </a:lnTo>
                <a:lnTo>
                  <a:pt x="1062" y="16702"/>
                </a:lnTo>
                <a:lnTo>
                  <a:pt x="989" y="16673"/>
                </a:lnTo>
                <a:lnTo>
                  <a:pt x="918" y="16640"/>
                </a:lnTo>
                <a:lnTo>
                  <a:pt x="848" y="16605"/>
                </a:lnTo>
                <a:lnTo>
                  <a:pt x="780" y="16566"/>
                </a:lnTo>
                <a:lnTo>
                  <a:pt x="714" y="16524"/>
                </a:lnTo>
                <a:lnTo>
                  <a:pt x="651" y="16479"/>
                </a:lnTo>
                <a:lnTo>
                  <a:pt x="590" y="16430"/>
                </a:lnTo>
                <a:lnTo>
                  <a:pt x="531" y="16380"/>
                </a:lnTo>
                <a:lnTo>
                  <a:pt x="475" y="16326"/>
                </a:lnTo>
                <a:lnTo>
                  <a:pt x="421" y="16271"/>
                </a:lnTo>
                <a:lnTo>
                  <a:pt x="371" y="16212"/>
                </a:lnTo>
                <a:lnTo>
                  <a:pt x="322" y="16151"/>
                </a:lnTo>
                <a:lnTo>
                  <a:pt x="277" y="16088"/>
                </a:lnTo>
                <a:lnTo>
                  <a:pt x="235" y="16023"/>
                </a:lnTo>
                <a:lnTo>
                  <a:pt x="196" y="15955"/>
                </a:lnTo>
                <a:lnTo>
                  <a:pt x="160" y="15885"/>
                </a:lnTo>
                <a:lnTo>
                  <a:pt x="127" y="15814"/>
                </a:lnTo>
                <a:lnTo>
                  <a:pt x="98" y="15742"/>
                </a:lnTo>
                <a:lnTo>
                  <a:pt x="73" y="15666"/>
                </a:lnTo>
                <a:lnTo>
                  <a:pt x="51" y="15590"/>
                </a:lnTo>
                <a:lnTo>
                  <a:pt x="33" y="15513"/>
                </a:lnTo>
                <a:lnTo>
                  <a:pt x="19" y="15433"/>
                </a:lnTo>
                <a:lnTo>
                  <a:pt x="8" y="15353"/>
                </a:lnTo>
                <a:lnTo>
                  <a:pt x="2" y="15271"/>
                </a:lnTo>
                <a:lnTo>
                  <a:pt x="0" y="15188"/>
                </a:lnTo>
                <a:lnTo>
                  <a:pt x="0" y="1612"/>
                </a:lnTo>
                <a:lnTo>
                  <a:pt x="2" y="1529"/>
                </a:lnTo>
                <a:lnTo>
                  <a:pt x="8" y="1447"/>
                </a:lnTo>
                <a:lnTo>
                  <a:pt x="19" y="1367"/>
                </a:lnTo>
                <a:lnTo>
                  <a:pt x="33" y="1287"/>
                </a:lnTo>
                <a:lnTo>
                  <a:pt x="51" y="1210"/>
                </a:lnTo>
                <a:lnTo>
                  <a:pt x="73" y="1134"/>
                </a:lnTo>
                <a:lnTo>
                  <a:pt x="98" y="1058"/>
                </a:lnTo>
                <a:lnTo>
                  <a:pt x="127" y="986"/>
                </a:lnTo>
                <a:lnTo>
                  <a:pt x="160" y="915"/>
                </a:lnTo>
                <a:lnTo>
                  <a:pt x="196" y="845"/>
                </a:lnTo>
                <a:lnTo>
                  <a:pt x="235" y="778"/>
                </a:lnTo>
                <a:lnTo>
                  <a:pt x="277" y="712"/>
                </a:lnTo>
                <a:lnTo>
                  <a:pt x="322" y="649"/>
                </a:lnTo>
                <a:lnTo>
                  <a:pt x="371" y="588"/>
                </a:lnTo>
                <a:lnTo>
                  <a:pt x="421" y="529"/>
                </a:lnTo>
                <a:lnTo>
                  <a:pt x="475" y="474"/>
                </a:lnTo>
                <a:lnTo>
                  <a:pt x="531" y="420"/>
                </a:lnTo>
                <a:lnTo>
                  <a:pt x="590" y="370"/>
                </a:lnTo>
                <a:lnTo>
                  <a:pt x="651" y="321"/>
                </a:lnTo>
                <a:lnTo>
                  <a:pt x="714" y="276"/>
                </a:lnTo>
                <a:lnTo>
                  <a:pt x="780" y="234"/>
                </a:lnTo>
                <a:lnTo>
                  <a:pt x="848" y="195"/>
                </a:lnTo>
                <a:lnTo>
                  <a:pt x="918" y="160"/>
                </a:lnTo>
                <a:lnTo>
                  <a:pt x="989" y="127"/>
                </a:lnTo>
                <a:lnTo>
                  <a:pt x="1062" y="99"/>
                </a:lnTo>
                <a:lnTo>
                  <a:pt x="1137" y="72"/>
                </a:lnTo>
                <a:lnTo>
                  <a:pt x="1214" y="51"/>
                </a:lnTo>
                <a:lnTo>
                  <a:pt x="1291" y="33"/>
                </a:lnTo>
                <a:lnTo>
                  <a:pt x="1372" y="19"/>
                </a:lnTo>
                <a:lnTo>
                  <a:pt x="1452" y="8"/>
                </a:lnTo>
                <a:lnTo>
                  <a:pt x="1534" y="2"/>
                </a:lnTo>
                <a:lnTo>
                  <a:pt x="1617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0" name="Freeform 5"/>
          <p:cNvSpPr>
            <a:spLocks noGrp="1"/>
          </p:cNvSpPr>
          <p:nvPr>
            <p:ph type="pic" sz="quarter" idx="12"/>
          </p:nvPr>
        </p:nvSpPr>
        <p:spPr bwMode="auto">
          <a:xfrm>
            <a:off x="8473246" y="2708649"/>
            <a:ext cx="1243541" cy="1481438"/>
          </a:xfrm>
          <a:custGeom>
            <a:avLst/>
            <a:gdLst>
              <a:gd name="T0" fmla="*/ 12566 w 14100"/>
              <a:gd name="T1" fmla="*/ 2 h 16800"/>
              <a:gd name="T2" fmla="*/ 12809 w 14100"/>
              <a:gd name="T3" fmla="*/ 33 h 16800"/>
              <a:gd name="T4" fmla="*/ 13038 w 14100"/>
              <a:gd name="T5" fmla="*/ 99 h 16800"/>
              <a:gd name="T6" fmla="*/ 13252 w 14100"/>
              <a:gd name="T7" fmla="*/ 195 h 16800"/>
              <a:gd name="T8" fmla="*/ 13449 w 14100"/>
              <a:gd name="T9" fmla="*/ 321 h 16800"/>
              <a:gd name="T10" fmla="*/ 13625 w 14100"/>
              <a:gd name="T11" fmla="*/ 474 h 16800"/>
              <a:gd name="T12" fmla="*/ 13778 w 14100"/>
              <a:gd name="T13" fmla="*/ 649 h 16800"/>
              <a:gd name="T14" fmla="*/ 13904 w 14100"/>
              <a:gd name="T15" fmla="*/ 845 h 16800"/>
              <a:gd name="T16" fmla="*/ 14001 w 14100"/>
              <a:gd name="T17" fmla="*/ 1058 h 16800"/>
              <a:gd name="T18" fmla="*/ 14067 w 14100"/>
              <a:gd name="T19" fmla="*/ 1287 h 16800"/>
              <a:gd name="T20" fmla="*/ 14098 w 14100"/>
              <a:gd name="T21" fmla="*/ 1529 h 16800"/>
              <a:gd name="T22" fmla="*/ 14098 w 14100"/>
              <a:gd name="T23" fmla="*/ 15271 h 16800"/>
              <a:gd name="T24" fmla="*/ 14067 w 14100"/>
              <a:gd name="T25" fmla="*/ 15513 h 16800"/>
              <a:gd name="T26" fmla="*/ 14001 w 14100"/>
              <a:gd name="T27" fmla="*/ 15742 h 16800"/>
              <a:gd name="T28" fmla="*/ 13904 w 14100"/>
              <a:gd name="T29" fmla="*/ 15955 h 16800"/>
              <a:gd name="T30" fmla="*/ 13778 w 14100"/>
              <a:gd name="T31" fmla="*/ 16151 h 16800"/>
              <a:gd name="T32" fmla="*/ 13625 w 14100"/>
              <a:gd name="T33" fmla="*/ 16326 h 16800"/>
              <a:gd name="T34" fmla="*/ 13449 w 14100"/>
              <a:gd name="T35" fmla="*/ 16479 h 16800"/>
              <a:gd name="T36" fmla="*/ 13252 w 14100"/>
              <a:gd name="T37" fmla="*/ 16605 h 16800"/>
              <a:gd name="T38" fmla="*/ 13038 w 14100"/>
              <a:gd name="T39" fmla="*/ 16702 h 16800"/>
              <a:gd name="T40" fmla="*/ 12809 w 14100"/>
              <a:gd name="T41" fmla="*/ 16767 h 16800"/>
              <a:gd name="T42" fmla="*/ 12566 w 14100"/>
              <a:gd name="T43" fmla="*/ 16798 h 16800"/>
              <a:gd name="T44" fmla="*/ 1534 w 14100"/>
              <a:gd name="T45" fmla="*/ 16798 h 16800"/>
              <a:gd name="T46" fmla="*/ 1291 w 14100"/>
              <a:gd name="T47" fmla="*/ 16767 h 16800"/>
              <a:gd name="T48" fmla="*/ 1062 w 14100"/>
              <a:gd name="T49" fmla="*/ 16702 h 16800"/>
              <a:gd name="T50" fmla="*/ 848 w 14100"/>
              <a:gd name="T51" fmla="*/ 16605 h 16800"/>
              <a:gd name="T52" fmla="*/ 651 w 14100"/>
              <a:gd name="T53" fmla="*/ 16479 h 16800"/>
              <a:gd name="T54" fmla="*/ 475 w 14100"/>
              <a:gd name="T55" fmla="*/ 16326 h 16800"/>
              <a:gd name="T56" fmla="*/ 322 w 14100"/>
              <a:gd name="T57" fmla="*/ 16151 h 16800"/>
              <a:gd name="T58" fmla="*/ 196 w 14100"/>
              <a:gd name="T59" fmla="*/ 15955 h 16800"/>
              <a:gd name="T60" fmla="*/ 98 w 14100"/>
              <a:gd name="T61" fmla="*/ 15742 h 16800"/>
              <a:gd name="T62" fmla="*/ 33 w 14100"/>
              <a:gd name="T63" fmla="*/ 15513 h 16800"/>
              <a:gd name="T64" fmla="*/ 2 w 14100"/>
              <a:gd name="T65" fmla="*/ 15271 h 16800"/>
              <a:gd name="T66" fmla="*/ 2 w 14100"/>
              <a:gd name="T67" fmla="*/ 1529 h 16800"/>
              <a:gd name="T68" fmla="*/ 33 w 14100"/>
              <a:gd name="T69" fmla="*/ 1287 h 16800"/>
              <a:gd name="T70" fmla="*/ 98 w 14100"/>
              <a:gd name="T71" fmla="*/ 1058 h 16800"/>
              <a:gd name="T72" fmla="*/ 196 w 14100"/>
              <a:gd name="T73" fmla="*/ 845 h 16800"/>
              <a:gd name="T74" fmla="*/ 322 w 14100"/>
              <a:gd name="T75" fmla="*/ 649 h 16800"/>
              <a:gd name="T76" fmla="*/ 475 w 14100"/>
              <a:gd name="T77" fmla="*/ 474 h 16800"/>
              <a:gd name="T78" fmla="*/ 651 w 14100"/>
              <a:gd name="T79" fmla="*/ 321 h 16800"/>
              <a:gd name="T80" fmla="*/ 848 w 14100"/>
              <a:gd name="T81" fmla="*/ 195 h 16800"/>
              <a:gd name="T82" fmla="*/ 1062 w 14100"/>
              <a:gd name="T83" fmla="*/ 99 h 16800"/>
              <a:gd name="T84" fmla="*/ 1291 w 14100"/>
              <a:gd name="T85" fmla="*/ 33 h 16800"/>
              <a:gd name="T86" fmla="*/ 1534 w 14100"/>
              <a:gd name="T87" fmla="*/ 2 h 1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100" h="16800">
                <a:moveTo>
                  <a:pt x="1617" y="0"/>
                </a:moveTo>
                <a:lnTo>
                  <a:pt x="12483" y="0"/>
                </a:lnTo>
                <a:lnTo>
                  <a:pt x="12566" y="2"/>
                </a:lnTo>
                <a:lnTo>
                  <a:pt x="12648" y="8"/>
                </a:lnTo>
                <a:lnTo>
                  <a:pt x="12728" y="19"/>
                </a:lnTo>
                <a:lnTo>
                  <a:pt x="12809" y="33"/>
                </a:lnTo>
                <a:lnTo>
                  <a:pt x="12886" y="51"/>
                </a:lnTo>
                <a:lnTo>
                  <a:pt x="12962" y="72"/>
                </a:lnTo>
                <a:lnTo>
                  <a:pt x="13038" y="99"/>
                </a:lnTo>
                <a:lnTo>
                  <a:pt x="13111" y="127"/>
                </a:lnTo>
                <a:lnTo>
                  <a:pt x="13182" y="160"/>
                </a:lnTo>
                <a:lnTo>
                  <a:pt x="13252" y="195"/>
                </a:lnTo>
                <a:lnTo>
                  <a:pt x="13320" y="234"/>
                </a:lnTo>
                <a:lnTo>
                  <a:pt x="13386" y="276"/>
                </a:lnTo>
                <a:lnTo>
                  <a:pt x="13449" y="321"/>
                </a:lnTo>
                <a:lnTo>
                  <a:pt x="13510" y="370"/>
                </a:lnTo>
                <a:lnTo>
                  <a:pt x="13569" y="420"/>
                </a:lnTo>
                <a:lnTo>
                  <a:pt x="13625" y="474"/>
                </a:lnTo>
                <a:lnTo>
                  <a:pt x="13679" y="529"/>
                </a:lnTo>
                <a:lnTo>
                  <a:pt x="13729" y="588"/>
                </a:lnTo>
                <a:lnTo>
                  <a:pt x="13778" y="649"/>
                </a:lnTo>
                <a:lnTo>
                  <a:pt x="13823" y="712"/>
                </a:lnTo>
                <a:lnTo>
                  <a:pt x="13865" y="778"/>
                </a:lnTo>
                <a:lnTo>
                  <a:pt x="13904" y="845"/>
                </a:lnTo>
                <a:lnTo>
                  <a:pt x="13940" y="915"/>
                </a:lnTo>
                <a:lnTo>
                  <a:pt x="13973" y="986"/>
                </a:lnTo>
                <a:lnTo>
                  <a:pt x="14001" y="1058"/>
                </a:lnTo>
                <a:lnTo>
                  <a:pt x="14027" y="1134"/>
                </a:lnTo>
                <a:lnTo>
                  <a:pt x="14048" y="1210"/>
                </a:lnTo>
                <a:lnTo>
                  <a:pt x="14067" y="1287"/>
                </a:lnTo>
                <a:lnTo>
                  <a:pt x="14081" y="1367"/>
                </a:lnTo>
                <a:lnTo>
                  <a:pt x="14092" y="1447"/>
                </a:lnTo>
                <a:lnTo>
                  <a:pt x="14098" y="1529"/>
                </a:lnTo>
                <a:lnTo>
                  <a:pt x="14100" y="1612"/>
                </a:lnTo>
                <a:lnTo>
                  <a:pt x="14100" y="15188"/>
                </a:lnTo>
                <a:lnTo>
                  <a:pt x="14098" y="15271"/>
                </a:lnTo>
                <a:lnTo>
                  <a:pt x="14092" y="15353"/>
                </a:lnTo>
                <a:lnTo>
                  <a:pt x="14081" y="15433"/>
                </a:lnTo>
                <a:lnTo>
                  <a:pt x="14067" y="15513"/>
                </a:lnTo>
                <a:lnTo>
                  <a:pt x="14048" y="15590"/>
                </a:lnTo>
                <a:lnTo>
                  <a:pt x="14027" y="15666"/>
                </a:lnTo>
                <a:lnTo>
                  <a:pt x="14001" y="15742"/>
                </a:lnTo>
                <a:lnTo>
                  <a:pt x="13973" y="15814"/>
                </a:lnTo>
                <a:lnTo>
                  <a:pt x="13940" y="15885"/>
                </a:lnTo>
                <a:lnTo>
                  <a:pt x="13904" y="15955"/>
                </a:lnTo>
                <a:lnTo>
                  <a:pt x="13865" y="16023"/>
                </a:lnTo>
                <a:lnTo>
                  <a:pt x="13823" y="16088"/>
                </a:lnTo>
                <a:lnTo>
                  <a:pt x="13778" y="16151"/>
                </a:lnTo>
                <a:lnTo>
                  <a:pt x="13729" y="16212"/>
                </a:lnTo>
                <a:lnTo>
                  <a:pt x="13679" y="16271"/>
                </a:lnTo>
                <a:lnTo>
                  <a:pt x="13625" y="16326"/>
                </a:lnTo>
                <a:lnTo>
                  <a:pt x="13569" y="16380"/>
                </a:lnTo>
                <a:lnTo>
                  <a:pt x="13510" y="16430"/>
                </a:lnTo>
                <a:lnTo>
                  <a:pt x="13449" y="16479"/>
                </a:lnTo>
                <a:lnTo>
                  <a:pt x="13386" y="16524"/>
                </a:lnTo>
                <a:lnTo>
                  <a:pt x="13320" y="16566"/>
                </a:lnTo>
                <a:lnTo>
                  <a:pt x="13252" y="16605"/>
                </a:lnTo>
                <a:lnTo>
                  <a:pt x="13182" y="16640"/>
                </a:lnTo>
                <a:lnTo>
                  <a:pt x="13111" y="16673"/>
                </a:lnTo>
                <a:lnTo>
                  <a:pt x="13038" y="16702"/>
                </a:lnTo>
                <a:lnTo>
                  <a:pt x="12962" y="16728"/>
                </a:lnTo>
                <a:lnTo>
                  <a:pt x="12886" y="16750"/>
                </a:lnTo>
                <a:lnTo>
                  <a:pt x="12809" y="16767"/>
                </a:lnTo>
                <a:lnTo>
                  <a:pt x="12728" y="16781"/>
                </a:lnTo>
                <a:lnTo>
                  <a:pt x="12648" y="16792"/>
                </a:lnTo>
                <a:lnTo>
                  <a:pt x="12566" y="16798"/>
                </a:lnTo>
                <a:lnTo>
                  <a:pt x="12483" y="16800"/>
                </a:lnTo>
                <a:lnTo>
                  <a:pt x="1617" y="16800"/>
                </a:lnTo>
                <a:lnTo>
                  <a:pt x="1534" y="16798"/>
                </a:lnTo>
                <a:lnTo>
                  <a:pt x="1452" y="16792"/>
                </a:lnTo>
                <a:lnTo>
                  <a:pt x="1372" y="16781"/>
                </a:lnTo>
                <a:lnTo>
                  <a:pt x="1291" y="16767"/>
                </a:lnTo>
                <a:lnTo>
                  <a:pt x="1214" y="16750"/>
                </a:lnTo>
                <a:lnTo>
                  <a:pt x="1137" y="16728"/>
                </a:lnTo>
                <a:lnTo>
                  <a:pt x="1062" y="16702"/>
                </a:lnTo>
                <a:lnTo>
                  <a:pt x="989" y="16673"/>
                </a:lnTo>
                <a:lnTo>
                  <a:pt x="918" y="16640"/>
                </a:lnTo>
                <a:lnTo>
                  <a:pt x="848" y="16605"/>
                </a:lnTo>
                <a:lnTo>
                  <a:pt x="780" y="16566"/>
                </a:lnTo>
                <a:lnTo>
                  <a:pt x="714" y="16524"/>
                </a:lnTo>
                <a:lnTo>
                  <a:pt x="651" y="16479"/>
                </a:lnTo>
                <a:lnTo>
                  <a:pt x="590" y="16430"/>
                </a:lnTo>
                <a:lnTo>
                  <a:pt x="531" y="16380"/>
                </a:lnTo>
                <a:lnTo>
                  <a:pt x="475" y="16326"/>
                </a:lnTo>
                <a:lnTo>
                  <a:pt x="421" y="16271"/>
                </a:lnTo>
                <a:lnTo>
                  <a:pt x="371" y="16212"/>
                </a:lnTo>
                <a:lnTo>
                  <a:pt x="322" y="16151"/>
                </a:lnTo>
                <a:lnTo>
                  <a:pt x="277" y="16088"/>
                </a:lnTo>
                <a:lnTo>
                  <a:pt x="235" y="16023"/>
                </a:lnTo>
                <a:lnTo>
                  <a:pt x="196" y="15955"/>
                </a:lnTo>
                <a:lnTo>
                  <a:pt x="160" y="15885"/>
                </a:lnTo>
                <a:lnTo>
                  <a:pt x="127" y="15814"/>
                </a:lnTo>
                <a:lnTo>
                  <a:pt x="98" y="15742"/>
                </a:lnTo>
                <a:lnTo>
                  <a:pt x="73" y="15666"/>
                </a:lnTo>
                <a:lnTo>
                  <a:pt x="51" y="15590"/>
                </a:lnTo>
                <a:lnTo>
                  <a:pt x="33" y="15513"/>
                </a:lnTo>
                <a:lnTo>
                  <a:pt x="19" y="15433"/>
                </a:lnTo>
                <a:lnTo>
                  <a:pt x="8" y="15353"/>
                </a:lnTo>
                <a:lnTo>
                  <a:pt x="2" y="15271"/>
                </a:lnTo>
                <a:lnTo>
                  <a:pt x="0" y="15188"/>
                </a:lnTo>
                <a:lnTo>
                  <a:pt x="0" y="1612"/>
                </a:lnTo>
                <a:lnTo>
                  <a:pt x="2" y="1529"/>
                </a:lnTo>
                <a:lnTo>
                  <a:pt x="8" y="1447"/>
                </a:lnTo>
                <a:lnTo>
                  <a:pt x="19" y="1367"/>
                </a:lnTo>
                <a:lnTo>
                  <a:pt x="33" y="1287"/>
                </a:lnTo>
                <a:lnTo>
                  <a:pt x="51" y="1210"/>
                </a:lnTo>
                <a:lnTo>
                  <a:pt x="73" y="1134"/>
                </a:lnTo>
                <a:lnTo>
                  <a:pt x="98" y="1058"/>
                </a:lnTo>
                <a:lnTo>
                  <a:pt x="127" y="986"/>
                </a:lnTo>
                <a:lnTo>
                  <a:pt x="160" y="915"/>
                </a:lnTo>
                <a:lnTo>
                  <a:pt x="196" y="845"/>
                </a:lnTo>
                <a:lnTo>
                  <a:pt x="235" y="778"/>
                </a:lnTo>
                <a:lnTo>
                  <a:pt x="277" y="712"/>
                </a:lnTo>
                <a:lnTo>
                  <a:pt x="322" y="649"/>
                </a:lnTo>
                <a:lnTo>
                  <a:pt x="371" y="588"/>
                </a:lnTo>
                <a:lnTo>
                  <a:pt x="421" y="529"/>
                </a:lnTo>
                <a:lnTo>
                  <a:pt x="475" y="474"/>
                </a:lnTo>
                <a:lnTo>
                  <a:pt x="531" y="420"/>
                </a:lnTo>
                <a:lnTo>
                  <a:pt x="590" y="370"/>
                </a:lnTo>
                <a:lnTo>
                  <a:pt x="651" y="321"/>
                </a:lnTo>
                <a:lnTo>
                  <a:pt x="714" y="276"/>
                </a:lnTo>
                <a:lnTo>
                  <a:pt x="780" y="234"/>
                </a:lnTo>
                <a:lnTo>
                  <a:pt x="848" y="195"/>
                </a:lnTo>
                <a:lnTo>
                  <a:pt x="918" y="160"/>
                </a:lnTo>
                <a:lnTo>
                  <a:pt x="989" y="127"/>
                </a:lnTo>
                <a:lnTo>
                  <a:pt x="1062" y="99"/>
                </a:lnTo>
                <a:lnTo>
                  <a:pt x="1137" y="72"/>
                </a:lnTo>
                <a:lnTo>
                  <a:pt x="1214" y="51"/>
                </a:lnTo>
                <a:lnTo>
                  <a:pt x="1291" y="33"/>
                </a:lnTo>
                <a:lnTo>
                  <a:pt x="1372" y="19"/>
                </a:lnTo>
                <a:lnTo>
                  <a:pt x="1452" y="8"/>
                </a:lnTo>
                <a:lnTo>
                  <a:pt x="1534" y="2"/>
                </a:lnTo>
                <a:lnTo>
                  <a:pt x="1617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812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74234" y="1827038"/>
            <a:ext cx="3801533" cy="506799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33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209060" y="-53860"/>
            <a:ext cx="4391489" cy="5854495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81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6400" y="673525"/>
            <a:ext cx="2718498" cy="445701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3301" y="673525"/>
            <a:ext cx="2718498" cy="445701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80202" y="673525"/>
            <a:ext cx="2718498" cy="445701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067102" y="673525"/>
            <a:ext cx="2718498" cy="445701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905501" y="0"/>
            <a:ext cx="6286499" cy="6858000"/>
          </a:xfrm>
          <a:custGeom>
            <a:avLst/>
            <a:gdLst>
              <a:gd name="T0" fmla="*/ 3300 w 4675"/>
              <a:gd name="T1" fmla="*/ 481 h 4892"/>
              <a:gd name="T2" fmla="*/ 3139 w 4675"/>
              <a:gd name="T3" fmla="*/ 1161 h 4892"/>
              <a:gd name="T4" fmla="*/ 1930 w 4675"/>
              <a:gd name="T5" fmla="*/ 175 h 4892"/>
              <a:gd name="T6" fmla="*/ 4072 w 4675"/>
              <a:gd name="T7" fmla="*/ 31 h 4892"/>
              <a:gd name="T8" fmla="*/ 4576 w 4675"/>
              <a:gd name="T9" fmla="*/ 128 h 4892"/>
              <a:gd name="T10" fmla="*/ 3354 w 4675"/>
              <a:gd name="T11" fmla="*/ 1072 h 4892"/>
              <a:gd name="T12" fmla="*/ 3503 w 4675"/>
              <a:gd name="T13" fmla="*/ 388 h 4892"/>
              <a:gd name="T14" fmla="*/ 4598 w 4675"/>
              <a:gd name="T15" fmla="*/ 3157 h 4892"/>
              <a:gd name="T16" fmla="*/ 4656 w 4675"/>
              <a:gd name="T17" fmla="*/ 1753 h 4892"/>
              <a:gd name="T18" fmla="*/ 4029 w 4675"/>
              <a:gd name="T19" fmla="*/ 4712 h 4892"/>
              <a:gd name="T20" fmla="*/ 4494 w 4675"/>
              <a:gd name="T21" fmla="*/ 3325 h 4892"/>
              <a:gd name="T22" fmla="*/ 3932 w 4675"/>
              <a:gd name="T23" fmla="*/ 4883 h 4892"/>
              <a:gd name="T24" fmla="*/ 2001 w 4675"/>
              <a:gd name="T25" fmla="*/ 4374 h 4892"/>
              <a:gd name="T26" fmla="*/ 2703 w 4675"/>
              <a:gd name="T27" fmla="*/ 4447 h 4892"/>
              <a:gd name="T28" fmla="*/ 3592 w 4675"/>
              <a:gd name="T29" fmla="*/ 4793 h 4892"/>
              <a:gd name="T30" fmla="*/ 1106 w 4675"/>
              <a:gd name="T31" fmla="*/ 4695 h 4892"/>
              <a:gd name="T32" fmla="*/ 774 w 4675"/>
              <a:gd name="T33" fmla="*/ 4243 h 4892"/>
              <a:gd name="T34" fmla="*/ 490 w 4675"/>
              <a:gd name="T35" fmla="*/ 3746 h 4892"/>
              <a:gd name="T36" fmla="*/ 399 w 4675"/>
              <a:gd name="T37" fmla="*/ 3268 h 4892"/>
              <a:gd name="T38" fmla="*/ 878 w 4675"/>
              <a:gd name="T39" fmla="*/ 3013 h 4892"/>
              <a:gd name="T40" fmla="*/ 1547 w 4675"/>
              <a:gd name="T41" fmla="*/ 3693 h 4892"/>
              <a:gd name="T42" fmla="*/ 1867 w 4675"/>
              <a:gd name="T43" fmla="*/ 4246 h 4892"/>
              <a:gd name="T44" fmla="*/ 1550 w 4675"/>
              <a:gd name="T45" fmla="*/ 4745 h 4892"/>
              <a:gd name="T46" fmla="*/ 2347 w 4675"/>
              <a:gd name="T47" fmla="*/ 2346 h 4892"/>
              <a:gd name="T48" fmla="*/ 1623 w 4675"/>
              <a:gd name="T49" fmla="*/ 1926 h 4892"/>
              <a:gd name="T50" fmla="*/ 1623 w 4675"/>
              <a:gd name="T51" fmla="*/ 1410 h 4892"/>
              <a:gd name="T52" fmla="*/ 3057 w 4675"/>
              <a:gd name="T53" fmla="*/ 1462 h 4892"/>
              <a:gd name="T54" fmla="*/ 2843 w 4675"/>
              <a:gd name="T55" fmla="*/ 2146 h 4892"/>
              <a:gd name="T56" fmla="*/ 3920 w 4675"/>
              <a:gd name="T57" fmla="*/ 2979 h 4892"/>
              <a:gd name="T58" fmla="*/ 3211 w 4675"/>
              <a:gd name="T59" fmla="*/ 2734 h 4892"/>
              <a:gd name="T60" fmla="*/ 2997 w 4675"/>
              <a:gd name="T61" fmla="*/ 2257 h 4892"/>
              <a:gd name="T62" fmla="*/ 3214 w 4675"/>
              <a:gd name="T63" fmla="*/ 1589 h 4892"/>
              <a:gd name="T64" fmla="*/ 1215 w 4675"/>
              <a:gd name="T65" fmla="*/ 1873 h 4892"/>
              <a:gd name="T66" fmla="*/ 770 w 4675"/>
              <a:gd name="T67" fmla="*/ 2574 h 4892"/>
              <a:gd name="T68" fmla="*/ 286 w 4675"/>
              <a:gd name="T69" fmla="*/ 1702 h 4892"/>
              <a:gd name="T70" fmla="*/ 242 w 4675"/>
              <a:gd name="T71" fmla="*/ 1049 h 4892"/>
              <a:gd name="T72" fmla="*/ 842 w 4675"/>
              <a:gd name="T73" fmla="*/ 1589 h 4892"/>
              <a:gd name="T74" fmla="*/ 3291 w 4675"/>
              <a:gd name="T75" fmla="*/ 4496 h 4892"/>
              <a:gd name="T76" fmla="*/ 2444 w 4675"/>
              <a:gd name="T77" fmla="*/ 4099 h 4892"/>
              <a:gd name="T78" fmla="*/ 2467 w 4675"/>
              <a:gd name="T79" fmla="*/ 3516 h 4892"/>
              <a:gd name="T80" fmla="*/ 2776 w 4675"/>
              <a:gd name="T81" fmla="*/ 2833 h 4892"/>
              <a:gd name="T82" fmla="*/ 3449 w 4675"/>
              <a:gd name="T83" fmla="*/ 3023 h 4892"/>
              <a:gd name="T84" fmla="*/ 4066 w 4675"/>
              <a:gd name="T85" fmla="*/ 3288 h 4892"/>
              <a:gd name="T86" fmla="*/ 1134 w 4675"/>
              <a:gd name="T87" fmla="*/ 2371 h 4892"/>
              <a:gd name="T88" fmla="*/ 1683 w 4675"/>
              <a:gd name="T89" fmla="*/ 2185 h 4892"/>
              <a:gd name="T90" fmla="*/ 2434 w 4675"/>
              <a:gd name="T91" fmla="*/ 2597 h 4892"/>
              <a:gd name="T92" fmla="*/ 2434 w 4675"/>
              <a:gd name="T93" fmla="*/ 3163 h 4892"/>
              <a:gd name="T94" fmla="*/ 2120 w 4675"/>
              <a:gd name="T95" fmla="*/ 3800 h 4892"/>
              <a:gd name="T96" fmla="*/ 1429 w 4675"/>
              <a:gd name="T97" fmla="*/ 3338 h 4892"/>
              <a:gd name="T98" fmla="*/ 1297 w 4675"/>
              <a:gd name="T99" fmla="*/ 1702 h 4892"/>
              <a:gd name="T100" fmla="*/ 591 w 4675"/>
              <a:gd name="T101" fmla="*/ 1125 h 4892"/>
              <a:gd name="T102" fmla="*/ 1517 w 4675"/>
              <a:gd name="T103" fmla="*/ 915 h 4892"/>
              <a:gd name="T104" fmla="*/ 1334 w 4675"/>
              <a:gd name="T105" fmla="*/ 1624 h 4892"/>
              <a:gd name="T106" fmla="*/ 360 w 4675"/>
              <a:gd name="T107" fmla="*/ 3045 h 4892"/>
              <a:gd name="T108" fmla="*/ 89 w 4675"/>
              <a:gd name="T109" fmla="*/ 2537 h 4892"/>
              <a:gd name="T110" fmla="*/ 151 w 4675"/>
              <a:gd name="T111" fmla="*/ 1836 h 4892"/>
              <a:gd name="T112" fmla="*/ 424 w 4675"/>
              <a:gd name="T113" fmla="*/ 2366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75" h="4892">
                <a:moveTo>
                  <a:pt x="1947" y="0"/>
                </a:moveTo>
                <a:lnTo>
                  <a:pt x="3384" y="0"/>
                </a:lnTo>
                <a:lnTo>
                  <a:pt x="3382" y="18"/>
                </a:lnTo>
                <a:lnTo>
                  <a:pt x="3373" y="74"/>
                </a:lnTo>
                <a:lnTo>
                  <a:pt x="3365" y="135"/>
                </a:lnTo>
                <a:lnTo>
                  <a:pt x="3354" y="199"/>
                </a:lnTo>
                <a:lnTo>
                  <a:pt x="3341" y="266"/>
                </a:lnTo>
                <a:lnTo>
                  <a:pt x="3328" y="336"/>
                </a:lnTo>
                <a:lnTo>
                  <a:pt x="3314" y="408"/>
                </a:lnTo>
                <a:lnTo>
                  <a:pt x="3300" y="481"/>
                </a:lnTo>
                <a:lnTo>
                  <a:pt x="3284" y="553"/>
                </a:lnTo>
                <a:lnTo>
                  <a:pt x="3269" y="627"/>
                </a:lnTo>
                <a:lnTo>
                  <a:pt x="3252" y="700"/>
                </a:lnTo>
                <a:lnTo>
                  <a:pt x="3236" y="771"/>
                </a:lnTo>
                <a:lnTo>
                  <a:pt x="3220" y="842"/>
                </a:lnTo>
                <a:lnTo>
                  <a:pt x="3204" y="909"/>
                </a:lnTo>
                <a:lnTo>
                  <a:pt x="3187" y="974"/>
                </a:lnTo>
                <a:lnTo>
                  <a:pt x="3172" y="1035"/>
                </a:lnTo>
                <a:lnTo>
                  <a:pt x="3157" y="1092"/>
                </a:lnTo>
                <a:lnTo>
                  <a:pt x="3139" y="1161"/>
                </a:lnTo>
                <a:lnTo>
                  <a:pt x="3070" y="1143"/>
                </a:lnTo>
                <a:lnTo>
                  <a:pt x="1876" y="823"/>
                </a:lnTo>
                <a:lnTo>
                  <a:pt x="1809" y="806"/>
                </a:lnTo>
                <a:lnTo>
                  <a:pt x="1827" y="737"/>
                </a:lnTo>
                <a:lnTo>
                  <a:pt x="1848" y="650"/>
                </a:lnTo>
                <a:lnTo>
                  <a:pt x="1867" y="558"/>
                </a:lnTo>
                <a:lnTo>
                  <a:pt x="1886" y="463"/>
                </a:lnTo>
                <a:lnTo>
                  <a:pt x="1903" y="366"/>
                </a:lnTo>
                <a:lnTo>
                  <a:pt x="1917" y="269"/>
                </a:lnTo>
                <a:lnTo>
                  <a:pt x="1930" y="175"/>
                </a:lnTo>
                <a:lnTo>
                  <a:pt x="1935" y="129"/>
                </a:lnTo>
                <a:lnTo>
                  <a:pt x="1940" y="85"/>
                </a:lnTo>
                <a:lnTo>
                  <a:pt x="1943" y="41"/>
                </a:lnTo>
                <a:lnTo>
                  <a:pt x="1947" y="0"/>
                </a:lnTo>
                <a:close/>
                <a:moveTo>
                  <a:pt x="3571" y="0"/>
                </a:moveTo>
                <a:lnTo>
                  <a:pt x="3868" y="0"/>
                </a:lnTo>
                <a:lnTo>
                  <a:pt x="3919" y="7"/>
                </a:lnTo>
                <a:lnTo>
                  <a:pt x="3970" y="15"/>
                </a:lnTo>
                <a:lnTo>
                  <a:pt x="4022" y="23"/>
                </a:lnTo>
                <a:lnTo>
                  <a:pt x="4072" y="31"/>
                </a:lnTo>
                <a:lnTo>
                  <a:pt x="4123" y="40"/>
                </a:lnTo>
                <a:lnTo>
                  <a:pt x="4173" y="49"/>
                </a:lnTo>
                <a:lnTo>
                  <a:pt x="4223" y="57"/>
                </a:lnTo>
                <a:lnTo>
                  <a:pt x="4274" y="67"/>
                </a:lnTo>
                <a:lnTo>
                  <a:pt x="4325" y="76"/>
                </a:lnTo>
                <a:lnTo>
                  <a:pt x="4376" y="86"/>
                </a:lnTo>
                <a:lnTo>
                  <a:pt x="4425" y="96"/>
                </a:lnTo>
                <a:lnTo>
                  <a:pt x="4476" y="107"/>
                </a:lnTo>
                <a:lnTo>
                  <a:pt x="4526" y="118"/>
                </a:lnTo>
                <a:lnTo>
                  <a:pt x="4576" y="128"/>
                </a:lnTo>
                <a:lnTo>
                  <a:pt x="4626" y="140"/>
                </a:lnTo>
                <a:lnTo>
                  <a:pt x="4675" y="151"/>
                </a:lnTo>
                <a:lnTo>
                  <a:pt x="4675" y="1009"/>
                </a:lnTo>
                <a:lnTo>
                  <a:pt x="4553" y="1467"/>
                </a:lnTo>
                <a:lnTo>
                  <a:pt x="4534" y="1536"/>
                </a:lnTo>
                <a:lnTo>
                  <a:pt x="4467" y="1518"/>
                </a:lnTo>
                <a:lnTo>
                  <a:pt x="3384" y="1229"/>
                </a:lnTo>
                <a:lnTo>
                  <a:pt x="3318" y="1211"/>
                </a:lnTo>
                <a:lnTo>
                  <a:pt x="3336" y="1143"/>
                </a:lnTo>
                <a:lnTo>
                  <a:pt x="3354" y="1072"/>
                </a:lnTo>
                <a:lnTo>
                  <a:pt x="3370" y="1003"/>
                </a:lnTo>
                <a:lnTo>
                  <a:pt x="3387" y="934"/>
                </a:lnTo>
                <a:lnTo>
                  <a:pt x="3403" y="866"/>
                </a:lnTo>
                <a:lnTo>
                  <a:pt x="3419" y="798"/>
                </a:lnTo>
                <a:lnTo>
                  <a:pt x="3434" y="730"/>
                </a:lnTo>
                <a:lnTo>
                  <a:pt x="3448" y="662"/>
                </a:lnTo>
                <a:lnTo>
                  <a:pt x="3463" y="594"/>
                </a:lnTo>
                <a:lnTo>
                  <a:pt x="3477" y="526"/>
                </a:lnTo>
                <a:lnTo>
                  <a:pt x="3490" y="456"/>
                </a:lnTo>
                <a:lnTo>
                  <a:pt x="3503" y="388"/>
                </a:lnTo>
                <a:lnTo>
                  <a:pt x="3517" y="317"/>
                </a:lnTo>
                <a:lnTo>
                  <a:pt x="3529" y="247"/>
                </a:lnTo>
                <a:lnTo>
                  <a:pt x="3542" y="176"/>
                </a:lnTo>
                <a:lnTo>
                  <a:pt x="3554" y="104"/>
                </a:lnTo>
                <a:lnTo>
                  <a:pt x="3566" y="30"/>
                </a:lnTo>
                <a:lnTo>
                  <a:pt x="3571" y="0"/>
                </a:lnTo>
                <a:close/>
                <a:moveTo>
                  <a:pt x="4675" y="1759"/>
                </a:moveTo>
                <a:lnTo>
                  <a:pt x="4675" y="3174"/>
                </a:lnTo>
                <a:lnTo>
                  <a:pt x="4637" y="3165"/>
                </a:lnTo>
                <a:lnTo>
                  <a:pt x="4598" y="3157"/>
                </a:lnTo>
                <a:lnTo>
                  <a:pt x="4560" y="3149"/>
                </a:lnTo>
                <a:lnTo>
                  <a:pt x="4521" y="3139"/>
                </a:lnTo>
                <a:lnTo>
                  <a:pt x="4483" y="3130"/>
                </a:lnTo>
                <a:lnTo>
                  <a:pt x="4444" y="3121"/>
                </a:lnTo>
                <a:lnTo>
                  <a:pt x="4406" y="3111"/>
                </a:lnTo>
                <a:lnTo>
                  <a:pt x="4368" y="3103"/>
                </a:lnTo>
                <a:lnTo>
                  <a:pt x="4298" y="3085"/>
                </a:lnTo>
                <a:lnTo>
                  <a:pt x="4317" y="3014"/>
                </a:lnTo>
                <a:lnTo>
                  <a:pt x="4637" y="1822"/>
                </a:lnTo>
                <a:lnTo>
                  <a:pt x="4656" y="1753"/>
                </a:lnTo>
                <a:lnTo>
                  <a:pt x="4675" y="1759"/>
                </a:lnTo>
                <a:close/>
                <a:moveTo>
                  <a:pt x="4675" y="3367"/>
                </a:moveTo>
                <a:lnTo>
                  <a:pt x="4675" y="4817"/>
                </a:lnTo>
                <a:lnTo>
                  <a:pt x="4581" y="4807"/>
                </a:lnTo>
                <a:lnTo>
                  <a:pt x="4487" y="4795"/>
                </a:lnTo>
                <a:lnTo>
                  <a:pt x="4393" y="4782"/>
                </a:lnTo>
                <a:lnTo>
                  <a:pt x="4301" y="4766"/>
                </a:lnTo>
                <a:lnTo>
                  <a:pt x="4209" y="4750"/>
                </a:lnTo>
                <a:lnTo>
                  <a:pt x="4119" y="4732"/>
                </a:lnTo>
                <a:lnTo>
                  <a:pt x="4029" y="4712"/>
                </a:lnTo>
                <a:lnTo>
                  <a:pt x="3942" y="4691"/>
                </a:lnTo>
                <a:lnTo>
                  <a:pt x="3873" y="4675"/>
                </a:lnTo>
                <a:lnTo>
                  <a:pt x="3892" y="4604"/>
                </a:lnTo>
                <a:lnTo>
                  <a:pt x="4232" y="3332"/>
                </a:lnTo>
                <a:lnTo>
                  <a:pt x="4251" y="3263"/>
                </a:lnTo>
                <a:lnTo>
                  <a:pt x="4318" y="3281"/>
                </a:lnTo>
                <a:lnTo>
                  <a:pt x="4361" y="3293"/>
                </a:lnTo>
                <a:lnTo>
                  <a:pt x="4405" y="3304"/>
                </a:lnTo>
                <a:lnTo>
                  <a:pt x="4448" y="3315"/>
                </a:lnTo>
                <a:lnTo>
                  <a:pt x="4494" y="3325"/>
                </a:lnTo>
                <a:lnTo>
                  <a:pt x="4539" y="3336"/>
                </a:lnTo>
                <a:lnTo>
                  <a:pt x="4584" y="3346"/>
                </a:lnTo>
                <a:lnTo>
                  <a:pt x="4629" y="3357"/>
                </a:lnTo>
                <a:lnTo>
                  <a:pt x="4675" y="3367"/>
                </a:lnTo>
                <a:close/>
                <a:moveTo>
                  <a:pt x="3973" y="4892"/>
                </a:moveTo>
                <a:lnTo>
                  <a:pt x="3814" y="4892"/>
                </a:lnTo>
                <a:lnTo>
                  <a:pt x="3824" y="4857"/>
                </a:lnTo>
                <a:lnTo>
                  <a:pt x="3890" y="4873"/>
                </a:lnTo>
                <a:lnTo>
                  <a:pt x="3911" y="4877"/>
                </a:lnTo>
                <a:lnTo>
                  <a:pt x="3932" y="4883"/>
                </a:lnTo>
                <a:lnTo>
                  <a:pt x="3952" y="4887"/>
                </a:lnTo>
                <a:lnTo>
                  <a:pt x="3973" y="4892"/>
                </a:lnTo>
                <a:close/>
                <a:moveTo>
                  <a:pt x="3636" y="4892"/>
                </a:moveTo>
                <a:lnTo>
                  <a:pt x="1666" y="4892"/>
                </a:lnTo>
                <a:lnTo>
                  <a:pt x="1723" y="4808"/>
                </a:lnTo>
                <a:lnTo>
                  <a:pt x="1780" y="4722"/>
                </a:lnTo>
                <a:lnTo>
                  <a:pt x="1837" y="4636"/>
                </a:lnTo>
                <a:lnTo>
                  <a:pt x="1893" y="4549"/>
                </a:lnTo>
                <a:lnTo>
                  <a:pt x="1947" y="4462"/>
                </a:lnTo>
                <a:lnTo>
                  <a:pt x="2001" y="4374"/>
                </a:lnTo>
                <a:lnTo>
                  <a:pt x="2054" y="4285"/>
                </a:lnTo>
                <a:lnTo>
                  <a:pt x="2107" y="4196"/>
                </a:lnTo>
                <a:lnTo>
                  <a:pt x="2143" y="4133"/>
                </a:lnTo>
                <a:lnTo>
                  <a:pt x="2204" y="4171"/>
                </a:lnTo>
                <a:lnTo>
                  <a:pt x="2285" y="4220"/>
                </a:lnTo>
                <a:lnTo>
                  <a:pt x="2367" y="4268"/>
                </a:lnTo>
                <a:lnTo>
                  <a:pt x="2449" y="4316"/>
                </a:lnTo>
                <a:lnTo>
                  <a:pt x="2533" y="4361"/>
                </a:lnTo>
                <a:lnTo>
                  <a:pt x="2617" y="4405"/>
                </a:lnTo>
                <a:lnTo>
                  <a:pt x="2703" y="4447"/>
                </a:lnTo>
                <a:lnTo>
                  <a:pt x="2788" y="4487"/>
                </a:lnTo>
                <a:lnTo>
                  <a:pt x="2875" y="4527"/>
                </a:lnTo>
                <a:lnTo>
                  <a:pt x="2962" y="4566"/>
                </a:lnTo>
                <a:lnTo>
                  <a:pt x="3050" y="4603"/>
                </a:lnTo>
                <a:lnTo>
                  <a:pt x="3139" y="4638"/>
                </a:lnTo>
                <a:lnTo>
                  <a:pt x="3228" y="4671"/>
                </a:lnTo>
                <a:lnTo>
                  <a:pt x="3318" y="4705"/>
                </a:lnTo>
                <a:lnTo>
                  <a:pt x="3409" y="4735"/>
                </a:lnTo>
                <a:lnTo>
                  <a:pt x="3500" y="4765"/>
                </a:lnTo>
                <a:lnTo>
                  <a:pt x="3592" y="4793"/>
                </a:lnTo>
                <a:lnTo>
                  <a:pt x="3657" y="4812"/>
                </a:lnTo>
                <a:lnTo>
                  <a:pt x="3639" y="4880"/>
                </a:lnTo>
                <a:lnTo>
                  <a:pt x="3636" y="4892"/>
                </a:lnTo>
                <a:close/>
                <a:moveTo>
                  <a:pt x="1447" y="4892"/>
                </a:moveTo>
                <a:lnTo>
                  <a:pt x="1282" y="4892"/>
                </a:lnTo>
                <a:lnTo>
                  <a:pt x="1246" y="4854"/>
                </a:lnTo>
                <a:lnTo>
                  <a:pt x="1210" y="4816"/>
                </a:lnTo>
                <a:lnTo>
                  <a:pt x="1175" y="4776"/>
                </a:lnTo>
                <a:lnTo>
                  <a:pt x="1140" y="4736"/>
                </a:lnTo>
                <a:lnTo>
                  <a:pt x="1106" y="4695"/>
                </a:lnTo>
                <a:lnTo>
                  <a:pt x="1070" y="4653"/>
                </a:lnTo>
                <a:lnTo>
                  <a:pt x="1036" y="4610"/>
                </a:lnTo>
                <a:lnTo>
                  <a:pt x="1002" y="4566"/>
                </a:lnTo>
                <a:lnTo>
                  <a:pt x="969" y="4522"/>
                </a:lnTo>
                <a:lnTo>
                  <a:pt x="935" y="4476"/>
                </a:lnTo>
                <a:lnTo>
                  <a:pt x="902" y="4431"/>
                </a:lnTo>
                <a:lnTo>
                  <a:pt x="870" y="4385"/>
                </a:lnTo>
                <a:lnTo>
                  <a:pt x="837" y="4338"/>
                </a:lnTo>
                <a:lnTo>
                  <a:pt x="806" y="4290"/>
                </a:lnTo>
                <a:lnTo>
                  <a:pt x="774" y="4243"/>
                </a:lnTo>
                <a:lnTo>
                  <a:pt x="743" y="4194"/>
                </a:lnTo>
                <a:lnTo>
                  <a:pt x="712" y="4146"/>
                </a:lnTo>
                <a:lnTo>
                  <a:pt x="682" y="4096"/>
                </a:lnTo>
                <a:lnTo>
                  <a:pt x="654" y="4047"/>
                </a:lnTo>
                <a:lnTo>
                  <a:pt x="625" y="3997"/>
                </a:lnTo>
                <a:lnTo>
                  <a:pt x="596" y="3948"/>
                </a:lnTo>
                <a:lnTo>
                  <a:pt x="569" y="3897"/>
                </a:lnTo>
                <a:lnTo>
                  <a:pt x="542" y="3847"/>
                </a:lnTo>
                <a:lnTo>
                  <a:pt x="516" y="3797"/>
                </a:lnTo>
                <a:lnTo>
                  <a:pt x="490" y="3746"/>
                </a:lnTo>
                <a:lnTo>
                  <a:pt x="466" y="3695"/>
                </a:lnTo>
                <a:lnTo>
                  <a:pt x="442" y="3645"/>
                </a:lnTo>
                <a:lnTo>
                  <a:pt x="419" y="3594"/>
                </a:lnTo>
                <a:lnTo>
                  <a:pt x="397" y="3543"/>
                </a:lnTo>
                <a:lnTo>
                  <a:pt x="375" y="3493"/>
                </a:lnTo>
                <a:lnTo>
                  <a:pt x="354" y="3442"/>
                </a:lnTo>
                <a:lnTo>
                  <a:pt x="334" y="3392"/>
                </a:lnTo>
                <a:lnTo>
                  <a:pt x="316" y="3347"/>
                </a:lnTo>
                <a:lnTo>
                  <a:pt x="353" y="3313"/>
                </a:lnTo>
                <a:lnTo>
                  <a:pt x="399" y="3268"/>
                </a:lnTo>
                <a:lnTo>
                  <a:pt x="445" y="3223"/>
                </a:lnTo>
                <a:lnTo>
                  <a:pt x="491" y="3176"/>
                </a:lnTo>
                <a:lnTo>
                  <a:pt x="538" y="3129"/>
                </a:lnTo>
                <a:lnTo>
                  <a:pt x="583" y="3081"/>
                </a:lnTo>
                <a:lnTo>
                  <a:pt x="627" y="3032"/>
                </a:lnTo>
                <a:lnTo>
                  <a:pt x="670" y="2984"/>
                </a:lnTo>
                <a:lnTo>
                  <a:pt x="713" y="2935"/>
                </a:lnTo>
                <a:lnTo>
                  <a:pt x="768" y="2878"/>
                </a:lnTo>
                <a:lnTo>
                  <a:pt x="820" y="2938"/>
                </a:lnTo>
                <a:lnTo>
                  <a:pt x="878" y="3013"/>
                </a:lnTo>
                <a:lnTo>
                  <a:pt x="939" y="3086"/>
                </a:lnTo>
                <a:lnTo>
                  <a:pt x="1001" y="3158"/>
                </a:lnTo>
                <a:lnTo>
                  <a:pt x="1065" y="3228"/>
                </a:lnTo>
                <a:lnTo>
                  <a:pt x="1129" y="3298"/>
                </a:lnTo>
                <a:lnTo>
                  <a:pt x="1195" y="3366"/>
                </a:lnTo>
                <a:lnTo>
                  <a:pt x="1262" y="3433"/>
                </a:lnTo>
                <a:lnTo>
                  <a:pt x="1332" y="3500"/>
                </a:lnTo>
                <a:lnTo>
                  <a:pt x="1401" y="3565"/>
                </a:lnTo>
                <a:lnTo>
                  <a:pt x="1474" y="3629"/>
                </a:lnTo>
                <a:lnTo>
                  <a:pt x="1547" y="3693"/>
                </a:lnTo>
                <a:lnTo>
                  <a:pt x="1622" y="3755"/>
                </a:lnTo>
                <a:lnTo>
                  <a:pt x="1699" y="3817"/>
                </a:lnTo>
                <a:lnTo>
                  <a:pt x="1777" y="3877"/>
                </a:lnTo>
                <a:lnTo>
                  <a:pt x="1856" y="3937"/>
                </a:lnTo>
                <a:lnTo>
                  <a:pt x="1939" y="3996"/>
                </a:lnTo>
                <a:lnTo>
                  <a:pt x="1991" y="4034"/>
                </a:lnTo>
                <a:lnTo>
                  <a:pt x="1959" y="4090"/>
                </a:lnTo>
                <a:lnTo>
                  <a:pt x="1928" y="4143"/>
                </a:lnTo>
                <a:lnTo>
                  <a:pt x="1898" y="4196"/>
                </a:lnTo>
                <a:lnTo>
                  <a:pt x="1867" y="4246"/>
                </a:lnTo>
                <a:lnTo>
                  <a:pt x="1837" y="4298"/>
                </a:lnTo>
                <a:lnTo>
                  <a:pt x="1806" y="4349"/>
                </a:lnTo>
                <a:lnTo>
                  <a:pt x="1775" y="4399"/>
                </a:lnTo>
                <a:lnTo>
                  <a:pt x="1744" y="4449"/>
                </a:lnTo>
                <a:lnTo>
                  <a:pt x="1712" y="4498"/>
                </a:lnTo>
                <a:lnTo>
                  <a:pt x="1680" y="4548"/>
                </a:lnTo>
                <a:lnTo>
                  <a:pt x="1648" y="4598"/>
                </a:lnTo>
                <a:lnTo>
                  <a:pt x="1616" y="4646"/>
                </a:lnTo>
                <a:lnTo>
                  <a:pt x="1583" y="4696"/>
                </a:lnTo>
                <a:lnTo>
                  <a:pt x="1550" y="4745"/>
                </a:lnTo>
                <a:lnTo>
                  <a:pt x="1516" y="4794"/>
                </a:lnTo>
                <a:lnTo>
                  <a:pt x="1482" y="4843"/>
                </a:lnTo>
                <a:lnTo>
                  <a:pt x="1447" y="4892"/>
                </a:lnTo>
                <a:close/>
                <a:moveTo>
                  <a:pt x="2731" y="2448"/>
                </a:moveTo>
                <a:lnTo>
                  <a:pt x="2702" y="2518"/>
                </a:lnTo>
                <a:lnTo>
                  <a:pt x="2636" y="2487"/>
                </a:lnTo>
                <a:lnTo>
                  <a:pt x="2566" y="2454"/>
                </a:lnTo>
                <a:lnTo>
                  <a:pt x="2495" y="2420"/>
                </a:lnTo>
                <a:lnTo>
                  <a:pt x="2422" y="2383"/>
                </a:lnTo>
                <a:lnTo>
                  <a:pt x="2347" y="2346"/>
                </a:lnTo>
                <a:lnTo>
                  <a:pt x="2273" y="2306"/>
                </a:lnTo>
                <a:lnTo>
                  <a:pt x="2197" y="2266"/>
                </a:lnTo>
                <a:lnTo>
                  <a:pt x="2122" y="2225"/>
                </a:lnTo>
                <a:lnTo>
                  <a:pt x="2047" y="2183"/>
                </a:lnTo>
                <a:lnTo>
                  <a:pt x="1973" y="2140"/>
                </a:lnTo>
                <a:lnTo>
                  <a:pt x="1899" y="2097"/>
                </a:lnTo>
                <a:lnTo>
                  <a:pt x="1828" y="2054"/>
                </a:lnTo>
                <a:lnTo>
                  <a:pt x="1757" y="2011"/>
                </a:lnTo>
                <a:lnTo>
                  <a:pt x="1689" y="1968"/>
                </a:lnTo>
                <a:lnTo>
                  <a:pt x="1623" y="1926"/>
                </a:lnTo>
                <a:lnTo>
                  <a:pt x="1560" y="1883"/>
                </a:lnTo>
                <a:lnTo>
                  <a:pt x="1499" y="1842"/>
                </a:lnTo>
                <a:lnTo>
                  <a:pt x="1450" y="1807"/>
                </a:lnTo>
                <a:lnTo>
                  <a:pt x="1477" y="1752"/>
                </a:lnTo>
                <a:lnTo>
                  <a:pt x="1495" y="1713"/>
                </a:lnTo>
                <a:lnTo>
                  <a:pt x="1513" y="1675"/>
                </a:lnTo>
                <a:lnTo>
                  <a:pt x="1531" y="1633"/>
                </a:lnTo>
                <a:lnTo>
                  <a:pt x="1550" y="1591"/>
                </a:lnTo>
                <a:lnTo>
                  <a:pt x="1586" y="1502"/>
                </a:lnTo>
                <a:lnTo>
                  <a:pt x="1623" y="1410"/>
                </a:lnTo>
                <a:lnTo>
                  <a:pt x="1656" y="1318"/>
                </a:lnTo>
                <a:lnTo>
                  <a:pt x="1688" y="1226"/>
                </a:lnTo>
                <a:lnTo>
                  <a:pt x="1717" y="1136"/>
                </a:lnTo>
                <a:lnTo>
                  <a:pt x="1743" y="1049"/>
                </a:lnTo>
                <a:lnTo>
                  <a:pt x="1763" y="981"/>
                </a:lnTo>
                <a:lnTo>
                  <a:pt x="1829" y="998"/>
                </a:lnTo>
                <a:lnTo>
                  <a:pt x="3024" y="1318"/>
                </a:lnTo>
                <a:lnTo>
                  <a:pt x="3091" y="1337"/>
                </a:lnTo>
                <a:lnTo>
                  <a:pt x="3074" y="1406"/>
                </a:lnTo>
                <a:lnTo>
                  <a:pt x="3057" y="1462"/>
                </a:lnTo>
                <a:lnTo>
                  <a:pt x="3040" y="1523"/>
                </a:lnTo>
                <a:lnTo>
                  <a:pt x="3022" y="1587"/>
                </a:lnTo>
                <a:lnTo>
                  <a:pt x="3002" y="1654"/>
                </a:lnTo>
                <a:lnTo>
                  <a:pt x="2981" y="1722"/>
                </a:lnTo>
                <a:lnTo>
                  <a:pt x="2959" y="1793"/>
                </a:lnTo>
                <a:lnTo>
                  <a:pt x="2937" y="1864"/>
                </a:lnTo>
                <a:lnTo>
                  <a:pt x="2914" y="1935"/>
                </a:lnTo>
                <a:lnTo>
                  <a:pt x="2890" y="2006"/>
                </a:lnTo>
                <a:lnTo>
                  <a:pt x="2866" y="2077"/>
                </a:lnTo>
                <a:lnTo>
                  <a:pt x="2843" y="2146"/>
                </a:lnTo>
                <a:lnTo>
                  <a:pt x="2820" y="2212"/>
                </a:lnTo>
                <a:lnTo>
                  <a:pt x="2797" y="2277"/>
                </a:lnTo>
                <a:lnTo>
                  <a:pt x="2774" y="2338"/>
                </a:lnTo>
                <a:lnTo>
                  <a:pt x="2752" y="2395"/>
                </a:lnTo>
                <a:lnTo>
                  <a:pt x="2731" y="2448"/>
                </a:lnTo>
                <a:close/>
                <a:moveTo>
                  <a:pt x="4151" y="2970"/>
                </a:moveTo>
                <a:lnTo>
                  <a:pt x="4132" y="3040"/>
                </a:lnTo>
                <a:lnTo>
                  <a:pt x="4062" y="3021"/>
                </a:lnTo>
                <a:lnTo>
                  <a:pt x="3992" y="3000"/>
                </a:lnTo>
                <a:lnTo>
                  <a:pt x="3920" y="2979"/>
                </a:lnTo>
                <a:lnTo>
                  <a:pt x="3849" y="2957"/>
                </a:lnTo>
                <a:lnTo>
                  <a:pt x="3777" y="2934"/>
                </a:lnTo>
                <a:lnTo>
                  <a:pt x="3705" y="2912"/>
                </a:lnTo>
                <a:lnTo>
                  <a:pt x="3635" y="2888"/>
                </a:lnTo>
                <a:lnTo>
                  <a:pt x="3564" y="2864"/>
                </a:lnTo>
                <a:lnTo>
                  <a:pt x="3492" y="2839"/>
                </a:lnTo>
                <a:lnTo>
                  <a:pt x="3422" y="2814"/>
                </a:lnTo>
                <a:lnTo>
                  <a:pt x="3351" y="2788"/>
                </a:lnTo>
                <a:lnTo>
                  <a:pt x="3282" y="2761"/>
                </a:lnTo>
                <a:lnTo>
                  <a:pt x="3211" y="2734"/>
                </a:lnTo>
                <a:lnTo>
                  <a:pt x="3142" y="2706"/>
                </a:lnTo>
                <a:lnTo>
                  <a:pt x="3072" y="2678"/>
                </a:lnTo>
                <a:lnTo>
                  <a:pt x="3003" y="2650"/>
                </a:lnTo>
                <a:lnTo>
                  <a:pt x="2935" y="2620"/>
                </a:lnTo>
                <a:lnTo>
                  <a:pt x="2872" y="2594"/>
                </a:lnTo>
                <a:lnTo>
                  <a:pt x="2896" y="2530"/>
                </a:lnTo>
                <a:lnTo>
                  <a:pt x="2922" y="2460"/>
                </a:lnTo>
                <a:lnTo>
                  <a:pt x="2948" y="2392"/>
                </a:lnTo>
                <a:lnTo>
                  <a:pt x="2973" y="2324"/>
                </a:lnTo>
                <a:lnTo>
                  <a:pt x="2997" y="2257"/>
                </a:lnTo>
                <a:lnTo>
                  <a:pt x="3021" y="2189"/>
                </a:lnTo>
                <a:lnTo>
                  <a:pt x="3044" y="2122"/>
                </a:lnTo>
                <a:lnTo>
                  <a:pt x="3066" y="2056"/>
                </a:lnTo>
                <a:lnTo>
                  <a:pt x="3089" y="1990"/>
                </a:lnTo>
                <a:lnTo>
                  <a:pt x="3110" y="1924"/>
                </a:lnTo>
                <a:lnTo>
                  <a:pt x="3131" y="1858"/>
                </a:lnTo>
                <a:lnTo>
                  <a:pt x="3152" y="1792"/>
                </a:lnTo>
                <a:lnTo>
                  <a:pt x="3173" y="1724"/>
                </a:lnTo>
                <a:lnTo>
                  <a:pt x="3193" y="1657"/>
                </a:lnTo>
                <a:lnTo>
                  <a:pt x="3214" y="1589"/>
                </a:lnTo>
                <a:lnTo>
                  <a:pt x="3233" y="1521"/>
                </a:lnTo>
                <a:lnTo>
                  <a:pt x="3252" y="1451"/>
                </a:lnTo>
                <a:lnTo>
                  <a:pt x="3272" y="1383"/>
                </a:lnTo>
                <a:lnTo>
                  <a:pt x="3338" y="1402"/>
                </a:lnTo>
                <a:lnTo>
                  <a:pt x="4421" y="1690"/>
                </a:lnTo>
                <a:lnTo>
                  <a:pt x="4488" y="1709"/>
                </a:lnTo>
                <a:lnTo>
                  <a:pt x="4469" y="1778"/>
                </a:lnTo>
                <a:lnTo>
                  <a:pt x="4151" y="2970"/>
                </a:lnTo>
                <a:close/>
                <a:moveTo>
                  <a:pt x="1165" y="1836"/>
                </a:moveTo>
                <a:lnTo>
                  <a:pt x="1215" y="1873"/>
                </a:lnTo>
                <a:lnTo>
                  <a:pt x="1185" y="1928"/>
                </a:lnTo>
                <a:lnTo>
                  <a:pt x="1142" y="2004"/>
                </a:lnTo>
                <a:lnTo>
                  <a:pt x="1101" y="2076"/>
                </a:lnTo>
                <a:lnTo>
                  <a:pt x="1059" y="2146"/>
                </a:lnTo>
                <a:lnTo>
                  <a:pt x="1016" y="2215"/>
                </a:lnTo>
                <a:lnTo>
                  <a:pt x="973" y="2283"/>
                </a:lnTo>
                <a:lnTo>
                  <a:pt x="928" y="2351"/>
                </a:lnTo>
                <a:lnTo>
                  <a:pt x="881" y="2421"/>
                </a:lnTo>
                <a:lnTo>
                  <a:pt x="830" y="2491"/>
                </a:lnTo>
                <a:lnTo>
                  <a:pt x="770" y="2574"/>
                </a:lnTo>
                <a:lnTo>
                  <a:pt x="715" y="2490"/>
                </a:lnTo>
                <a:lnTo>
                  <a:pt x="659" y="2405"/>
                </a:lnTo>
                <a:lnTo>
                  <a:pt x="606" y="2319"/>
                </a:lnTo>
                <a:lnTo>
                  <a:pt x="554" y="2233"/>
                </a:lnTo>
                <a:lnTo>
                  <a:pt x="505" y="2146"/>
                </a:lnTo>
                <a:lnTo>
                  <a:pt x="457" y="2058"/>
                </a:lnTo>
                <a:lnTo>
                  <a:pt x="411" y="1970"/>
                </a:lnTo>
                <a:lnTo>
                  <a:pt x="367" y="1882"/>
                </a:lnTo>
                <a:lnTo>
                  <a:pt x="326" y="1793"/>
                </a:lnTo>
                <a:lnTo>
                  <a:pt x="286" y="1702"/>
                </a:lnTo>
                <a:lnTo>
                  <a:pt x="249" y="1612"/>
                </a:lnTo>
                <a:lnTo>
                  <a:pt x="214" y="1522"/>
                </a:lnTo>
                <a:lnTo>
                  <a:pt x="179" y="1430"/>
                </a:lnTo>
                <a:lnTo>
                  <a:pt x="149" y="1338"/>
                </a:lnTo>
                <a:lnTo>
                  <a:pt x="119" y="1246"/>
                </a:lnTo>
                <a:lnTo>
                  <a:pt x="91" y="1154"/>
                </a:lnTo>
                <a:lnTo>
                  <a:pt x="67" y="1060"/>
                </a:lnTo>
                <a:lnTo>
                  <a:pt x="0" y="802"/>
                </a:lnTo>
                <a:lnTo>
                  <a:pt x="185" y="991"/>
                </a:lnTo>
                <a:lnTo>
                  <a:pt x="242" y="1049"/>
                </a:lnTo>
                <a:lnTo>
                  <a:pt x="300" y="1106"/>
                </a:lnTo>
                <a:lnTo>
                  <a:pt x="358" y="1163"/>
                </a:lnTo>
                <a:lnTo>
                  <a:pt x="418" y="1219"/>
                </a:lnTo>
                <a:lnTo>
                  <a:pt x="476" y="1274"/>
                </a:lnTo>
                <a:lnTo>
                  <a:pt x="536" y="1328"/>
                </a:lnTo>
                <a:lnTo>
                  <a:pt x="596" y="1382"/>
                </a:lnTo>
                <a:lnTo>
                  <a:pt x="657" y="1435"/>
                </a:lnTo>
                <a:lnTo>
                  <a:pt x="717" y="1486"/>
                </a:lnTo>
                <a:lnTo>
                  <a:pt x="779" y="1538"/>
                </a:lnTo>
                <a:lnTo>
                  <a:pt x="842" y="1589"/>
                </a:lnTo>
                <a:lnTo>
                  <a:pt x="905" y="1640"/>
                </a:lnTo>
                <a:lnTo>
                  <a:pt x="969" y="1689"/>
                </a:lnTo>
                <a:lnTo>
                  <a:pt x="1034" y="1739"/>
                </a:lnTo>
                <a:lnTo>
                  <a:pt x="1099" y="1787"/>
                </a:lnTo>
                <a:lnTo>
                  <a:pt x="1165" y="1836"/>
                </a:lnTo>
                <a:close/>
                <a:moveTo>
                  <a:pt x="3637" y="4610"/>
                </a:moveTo>
                <a:lnTo>
                  <a:pt x="3551" y="4584"/>
                </a:lnTo>
                <a:lnTo>
                  <a:pt x="3465" y="4557"/>
                </a:lnTo>
                <a:lnTo>
                  <a:pt x="3378" y="4528"/>
                </a:lnTo>
                <a:lnTo>
                  <a:pt x="3291" y="4496"/>
                </a:lnTo>
                <a:lnTo>
                  <a:pt x="3204" y="4463"/>
                </a:lnTo>
                <a:lnTo>
                  <a:pt x="3117" y="4428"/>
                </a:lnTo>
                <a:lnTo>
                  <a:pt x="3029" y="4392"/>
                </a:lnTo>
                <a:lnTo>
                  <a:pt x="2943" y="4354"/>
                </a:lnTo>
                <a:lnTo>
                  <a:pt x="2857" y="4315"/>
                </a:lnTo>
                <a:lnTo>
                  <a:pt x="2773" y="4274"/>
                </a:lnTo>
                <a:lnTo>
                  <a:pt x="2688" y="4232"/>
                </a:lnTo>
                <a:lnTo>
                  <a:pt x="2605" y="4189"/>
                </a:lnTo>
                <a:lnTo>
                  <a:pt x="2523" y="4145"/>
                </a:lnTo>
                <a:lnTo>
                  <a:pt x="2444" y="4099"/>
                </a:lnTo>
                <a:lnTo>
                  <a:pt x="2366" y="4052"/>
                </a:lnTo>
                <a:lnTo>
                  <a:pt x="2289" y="4005"/>
                </a:lnTo>
                <a:lnTo>
                  <a:pt x="2233" y="3970"/>
                </a:lnTo>
                <a:lnTo>
                  <a:pt x="2265" y="3911"/>
                </a:lnTo>
                <a:lnTo>
                  <a:pt x="2300" y="3846"/>
                </a:lnTo>
                <a:lnTo>
                  <a:pt x="2334" y="3781"/>
                </a:lnTo>
                <a:lnTo>
                  <a:pt x="2368" y="3715"/>
                </a:lnTo>
                <a:lnTo>
                  <a:pt x="2401" y="3649"/>
                </a:lnTo>
                <a:lnTo>
                  <a:pt x="2435" y="3583"/>
                </a:lnTo>
                <a:lnTo>
                  <a:pt x="2467" y="3516"/>
                </a:lnTo>
                <a:lnTo>
                  <a:pt x="2500" y="3450"/>
                </a:lnTo>
                <a:lnTo>
                  <a:pt x="2532" y="3381"/>
                </a:lnTo>
                <a:lnTo>
                  <a:pt x="2564" y="3314"/>
                </a:lnTo>
                <a:lnTo>
                  <a:pt x="2596" y="3246"/>
                </a:lnTo>
                <a:lnTo>
                  <a:pt x="2627" y="3178"/>
                </a:lnTo>
                <a:lnTo>
                  <a:pt x="2657" y="3109"/>
                </a:lnTo>
                <a:lnTo>
                  <a:pt x="2688" y="3040"/>
                </a:lnTo>
                <a:lnTo>
                  <a:pt x="2717" y="2972"/>
                </a:lnTo>
                <a:lnTo>
                  <a:pt x="2746" y="2902"/>
                </a:lnTo>
                <a:lnTo>
                  <a:pt x="2776" y="2833"/>
                </a:lnTo>
                <a:lnTo>
                  <a:pt x="2803" y="2764"/>
                </a:lnTo>
                <a:lnTo>
                  <a:pt x="2868" y="2793"/>
                </a:lnTo>
                <a:lnTo>
                  <a:pt x="2940" y="2824"/>
                </a:lnTo>
                <a:lnTo>
                  <a:pt x="3012" y="2855"/>
                </a:lnTo>
                <a:lnTo>
                  <a:pt x="3085" y="2884"/>
                </a:lnTo>
                <a:lnTo>
                  <a:pt x="3157" y="2913"/>
                </a:lnTo>
                <a:lnTo>
                  <a:pt x="3230" y="2942"/>
                </a:lnTo>
                <a:lnTo>
                  <a:pt x="3303" y="2969"/>
                </a:lnTo>
                <a:lnTo>
                  <a:pt x="3377" y="2997"/>
                </a:lnTo>
                <a:lnTo>
                  <a:pt x="3449" y="3023"/>
                </a:lnTo>
                <a:lnTo>
                  <a:pt x="3522" y="3049"/>
                </a:lnTo>
                <a:lnTo>
                  <a:pt x="3595" y="3073"/>
                </a:lnTo>
                <a:lnTo>
                  <a:pt x="3667" y="3097"/>
                </a:lnTo>
                <a:lnTo>
                  <a:pt x="3738" y="3119"/>
                </a:lnTo>
                <a:lnTo>
                  <a:pt x="3809" y="3141"/>
                </a:lnTo>
                <a:lnTo>
                  <a:pt x="3878" y="3162"/>
                </a:lnTo>
                <a:lnTo>
                  <a:pt x="3948" y="3182"/>
                </a:lnTo>
                <a:lnTo>
                  <a:pt x="4016" y="3201"/>
                </a:lnTo>
                <a:lnTo>
                  <a:pt x="4083" y="3218"/>
                </a:lnTo>
                <a:lnTo>
                  <a:pt x="4066" y="3288"/>
                </a:lnTo>
                <a:lnTo>
                  <a:pt x="3725" y="4559"/>
                </a:lnTo>
                <a:lnTo>
                  <a:pt x="3705" y="4630"/>
                </a:lnTo>
                <a:lnTo>
                  <a:pt x="3637" y="4610"/>
                </a:lnTo>
                <a:close/>
                <a:moveTo>
                  <a:pt x="918" y="2770"/>
                </a:moveTo>
                <a:lnTo>
                  <a:pt x="884" y="2727"/>
                </a:lnTo>
                <a:lnTo>
                  <a:pt x="917" y="2682"/>
                </a:lnTo>
                <a:lnTo>
                  <a:pt x="973" y="2606"/>
                </a:lnTo>
                <a:lnTo>
                  <a:pt x="1028" y="2529"/>
                </a:lnTo>
                <a:lnTo>
                  <a:pt x="1082" y="2450"/>
                </a:lnTo>
                <a:lnTo>
                  <a:pt x="1134" y="2371"/>
                </a:lnTo>
                <a:lnTo>
                  <a:pt x="1186" y="2291"/>
                </a:lnTo>
                <a:lnTo>
                  <a:pt x="1235" y="2210"/>
                </a:lnTo>
                <a:lnTo>
                  <a:pt x="1282" y="2128"/>
                </a:lnTo>
                <a:lnTo>
                  <a:pt x="1328" y="2045"/>
                </a:lnTo>
                <a:lnTo>
                  <a:pt x="1366" y="1976"/>
                </a:lnTo>
                <a:lnTo>
                  <a:pt x="1430" y="2021"/>
                </a:lnTo>
                <a:lnTo>
                  <a:pt x="1488" y="2059"/>
                </a:lnTo>
                <a:lnTo>
                  <a:pt x="1550" y="2100"/>
                </a:lnTo>
                <a:lnTo>
                  <a:pt x="1615" y="2142"/>
                </a:lnTo>
                <a:lnTo>
                  <a:pt x="1683" y="2185"/>
                </a:lnTo>
                <a:lnTo>
                  <a:pt x="1755" y="2228"/>
                </a:lnTo>
                <a:lnTo>
                  <a:pt x="1828" y="2271"/>
                </a:lnTo>
                <a:lnTo>
                  <a:pt x="1903" y="2315"/>
                </a:lnTo>
                <a:lnTo>
                  <a:pt x="1979" y="2358"/>
                </a:lnTo>
                <a:lnTo>
                  <a:pt x="2056" y="2401"/>
                </a:lnTo>
                <a:lnTo>
                  <a:pt x="2133" y="2443"/>
                </a:lnTo>
                <a:lnTo>
                  <a:pt x="2210" y="2483"/>
                </a:lnTo>
                <a:lnTo>
                  <a:pt x="2286" y="2523"/>
                </a:lnTo>
                <a:lnTo>
                  <a:pt x="2361" y="2562"/>
                </a:lnTo>
                <a:lnTo>
                  <a:pt x="2434" y="2597"/>
                </a:lnTo>
                <a:lnTo>
                  <a:pt x="2506" y="2631"/>
                </a:lnTo>
                <a:lnTo>
                  <a:pt x="2574" y="2663"/>
                </a:lnTo>
                <a:lnTo>
                  <a:pt x="2636" y="2691"/>
                </a:lnTo>
                <a:lnTo>
                  <a:pt x="2609" y="2756"/>
                </a:lnTo>
                <a:lnTo>
                  <a:pt x="2581" y="2825"/>
                </a:lnTo>
                <a:lnTo>
                  <a:pt x="2552" y="2894"/>
                </a:lnTo>
                <a:lnTo>
                  <a:pt x="2522" y="2962"/>
                </a:lnTo>
                <a:lnTo>
                  <a:pt x="2494" y="3030"/>
                </a:lnTo>
                <a:lnTo>
                  <a:pt x="2464" y="3096"/>
                </a:lnTo>
                <a:lnTo>
                  <a:pt x="2434" y="3163"/>
                </a:lnTo>
                <a:lnTo>
                  <a:pt x="2404" y="3228"/>
                </a:lnTo>
                <a:lnTo>
                  <a:pt x="2373" y="3294"/>
                </a:lnTo>
                <a:lnTo>
                  <a:pt x="2343" y="3358"/>
                </a:lnTo>
                <a:lnTo>
                  <a:pt x="2312" y="3423"/>
                </a:lnTo>
                <a:lnTo>
                  <a:pt x="2281" y="3487"/>
                </a:lnTo>
                <a:lnTo>
                  <a:pt x="2250" y="3550"/>
                </a:lnTo>
                <a:lnTo>
                  <a:pt x="2218" y="3613"/>
                </a:lnTo>
                <a:lnTo>
                  <a:pt x="2186" y="3676"/>
                </a:lnTo>
                <a:lnTo>
                  <a:pt x="2153" y="3738"/>
                </a:lnTo>
                <a:lnTo>
                  <a:pt x="2120" y="3800"/>
                </a:lnTo>
                <a:lnTo>
                  <a:pt x="2082" y="3872"/>
                </a:lnTo>
                <a:lnTo>
                  <a:pt x="2017" y="3825"/>
                </a:lnTo>
                <a:lnTo>
                  <a:pt x="1940" y="3769"/>
                </a:lnTo>
                <a:lnTo>
                  <a:pt x="1864" y="3712"/>
                </a:lnTo>
                <a:lnTo>
                  <a:pt x="1788" y="3652"/>
                </a:lnTo>
                <a:lnTo>
                  <a:pt x="1714" y="3593"/>
                </a:lnTo>
                <a:lnTo>
                  <a:pt x="1641" y="3531"/>
                </a:lnTo>
                <a:lnTo>
                  <a:pt x="1570" y="3468"/>
                </a:lnTo>
                <a:lnTo>
                  <a:pt x="1498" y="3403"/>
                </a:lnTo>
                <a:lnTo>
                  <a:pt x="1429" y="3338"/>
                </a:lnTo>
                <a:lnTo>
                  <a:pt x="1360" y="3271"/>
                </a:lnTo>
                <a:lnTo>
                  <a:pt x="1294" y="3203"/>
                </a:lnTo>
                <a:lnTo>
                  <a:pt x="1228" y="3133"/>
                </a:lnTo>
                <a:lnTo>
                  <a:pt x="1163" y="3063"/>
                </a:lnTo>
                <a:lnTo>
                  <a:pt x="1100" y="2991"/>
                </a:lnTo>
                <a:lnTo>
                  <a:pt x="1038" y="2919"/>
                </a:lnTo>
                <a:lnTo>
                  <a:pt x="978" y="2845"/>
                </a:lnTo>
                <a:lnTo>
                  <a:pt x="918" y="2770"/>
                </a:lnTo>
                <a:close/>
                <a:moveTo>
                  <a:pt x="1334" y="1624"/>
                </a:moveTo>
                <a:lnTo>
                  <a:pt x="1297" y="1702"/>
                </a:lnTo>
                <a:lnTo>
                  <a:pt x="1229" y="1653"/>
                </a:lnTo>
                <a:lnTo>
                  <a:pt x="1158" y="1600"/>
                </a:lnTo>
                <a:lnTo>
                  <a:pt x="1087" y="1546"/>
                </a:lnTo>
                <a:lnTo>
                  <a:pt x="1015" y="1489"/>
                </a:lnTo>
                <a:lnTo>
                  <a:pt x="943" y="1431"/>
                </a:lnTo>
                <a:lnTo>
                  <a:pt x="871" y="1372"/>
                </a:lnTo>
                <a:lnTo>
                  <a:pt x="800" y="1311"/>
                </a:lnTo>
                <a:lnTo>
                  <a:pt x="730" y="1250"/>
                </a:lnTo>
                <a:lnTo>
                  <a:pt x="659" y="1188"/>
                </a:lnTo>
                <a:lnTo>
                  <a:pt x="591" y="1125"/>
                </a:lnTo>
                <a:lnTo>
                  <a:pt x="523" y="1061"/>
                </a:lnTo>
                <a:lnTo>
                  <a:pt x="457" y="998"/>
                </a:lnTo>
                <a:lnTo>
                  <a:pt x="393" y="936"/>
                </a:lnTo>
                <a:lnTo>
                  <a:pt x="330" y="873"/>
                </a:lnTo>
                <a:lnTo>
                  <a:pt x="271" y="810"/>
                </a:lnTo>
                <a:lnTo>
                  <a:pt x="214" y="748"/>
                </a:lnTo>
                <a:lnTo>
                  <a:pt x="159" y="688"/>
                </a:lnTo>
                <a:lnTo>
                  <a:pt x="1" y="509"/>
                </a:lnTo>
                <a:lnTo>
                  <a:pt x="230" y="571"/>
                </a:lnTo>
                <a:lnTo>
                  <a:pt x="1517" y="915"/>
                </a:lnTo>
                <a:lnTo>
                  <a:pt x="1585" y="933"/>
                </a:lnTo>
                <a:lnTo>
                  <a:pt x="1565" y="1004"/>
                </a:lnTo>
                <a:lnTo>
                  <a:pt x="1543" y="1078"/>
                </a:lnTo>
                <a:lnTo>
                  <a:pt x="1518" y="1156"/>
                </a:lnTo>
                <a:lnTo>
                  <a:pt x="1490" y="1236"/>
                </a:lnTo>
                <a:lnTo>
                  <a:pt x="1461" y="1317"/>
                </a:lnTo>
                <a:lnTo>
                  <a:pt x="1430" y="1397"/>
                </a:lnTo>
                <a:lnTo>
                  <a:pt x="1399" y="1476"/>
                </a:lnTo>
                <a:lnTo>
                  <a:pt x="1366" y="1553"/>
                </a:lnTo>
                <a:lnTo>
                  <a:pt x="1334" y="1624"/>
                </a:lnTo>
                <a:close/>
                <a:moveTo>
                  <a:pt x="623" y="2674"/>
                </a:moveTo>
                <a:lnTo>
                  <a:pt x="655" y="2718"/>
                </a:lnTo>
                <a:lnTo>
                  <a:pt x="618" y="2761"/>
                </a:lnTo>
                <a:lnTo>
                  <a:pt x="579" y="2808"/>
                </a:lnTo>
                <a:lnTo>
                  <a:pt x="539" y="2854"/>
                </a:lnTo>
                <a:lnTo>
                  <a:pt x="501" y="2897"/>
                </a:lnTo>
                <a:lnTo>
                  <a:pt x="464" y="2937"/>
                </a:lnTo>
                <a:lnTo>
                  <a:pt x="429" y="2976"/>
                </a:lnTo>
                <a:lnTo>
                  <a:pt x="394" y="3011"/>
                </a:lnTo>
                <a:lnTo>
                  <a:pt x="360" y="3045"/>
                </a:lnTo>
                <a:lnTo>
                  <a:pt x="328" y="3077"/>
                </a:lnTo>
                <a:lnTo>
                  <a:pt x="246" y="3156"/>
                </a:lnTo>
                <a:lnTo>
                  <a:pt x="213" y="3048"/>
                </a:lnTo>
                <a:lnTo>
                  <a:pt x="192" y="2975"/>
                </a:lnTo>
                <a:lnTo>
                  <a:pt x="172" y="2903"/>
                </a:lnTo>
                <a:lnTo>
                  <a:pt x="153" y="2830"/>
                </a:lnTo>
                <a:lnTo>
                  <a:pt x="135" y="2758"/>
                </a:lnTo>
                <a:lnTo>
                  <a:pt x="119" y="2685"/>
                </a:lnTo>
                <a:lnTo>
                  <a:pt x="103" y="2611"/>
                </a:lnTo>
                <a:lnTo>
                  <a:pt x="89" y="2537"/>
                </a:lnTo>
                <a:lnTo>
                  <a:pt x="77" y="2464"/>
                </a:lnTo>
                <a:lnTo>
                  <a:pt x="65" y="2390"/>
                </a:lnTo>
                <a:lnTo>
                  <a:pt x="54" y="2316"/>
                </a:lnTo>
                <a:lnTo>
                  <a:pt x="45" y="2242"/>
                </a:lnTo>
                <a:lnTo>
                  <a:pt x="37" y="2167"/>
                </a:lnTo>
                <a:lnTo>
                  <a:pt x="30" y="2093"/>
                </a:lnTo>
                <a:lnTo>
                  <a:pt x="24" y="2019"/>
                </a:lnTo>
                <a:lnTo>
                  <a:pt x="20" y="1944"/>
                </a:lnTo>
                <a:lnTo>
                  <a:pt x="16" y="1869"/>
                </a:lnTo>
                <a:lnTo>
                  <a:pt x="151" y="1836"/>
                </a:lnTo>
                <a:lnTo>
                  <a:pt x="175" y="1890"/>
                </a:lnTo>
                <a:lnTo>
                  <a:pt x="199" y="1944"/>
                </a:lnTo>
                <a:lnTo>
                  <a:pt x="225" y="1997"/>
                </a:lnTo>
                <a:lnTo>
                  <a:pt x="251" y="2049"/>
                </a:lnTo>
                <a:lnTo>
                  <a:pt x="279" y="2102"/>
                </a:lnTo>
                <a:lnTo>
                  <a:pt x="306" y="2155"/>
                </a:lnTo>
                <a:lnTo>
                  <a:pt x="335" y="2208"/>
                </a:lnTo>
                <a:lnTo>
                  <a:pt x="364" y="2261"/>
                </a:lnTo>
                <a:lnTo>
                  <a:pt x="393" y="2314"/>
                </a:lnTo>
                <a:lnTo>
                  <a:pt x="424" y="2366"/>
                </a:lnTo>
                <a:lnTo>
                  <a:pt x="455" y="2417"/>
                </a:lnTo>
                <a:lnTo>
                  <a:pt x="488" y="2469"/>
                </a:lnTo>
                <a:lnTo>
                  <a:pt x="520" y="2521"/>
                </a:lnTo>
                <a:lnTo>
                  <a:pt x="554" y="2572"/>
                </a:lnTo>
                <a:lnTo>
                  <a:pt x="587" y="2623"/>
                </a:lnTo>
                <a:lnTo>
                  <a:pt x="623" y="267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60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79052" y="0"/>
            <a:ext cx="2718498" cy="48742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50852" y="0"/>
            <a:ext cx="2718498" cy="48742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22652" y="0"/>
            <a:ext cx="2718498" cy="48742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194450" y="0"/>
            <a:ext cx="2718498" cy="48742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505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092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736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" y="380942"/>
            <a:ext cx="5591810" cy="33532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6486" y="380941"/>
            <a:ext cx="5568315" cy="609611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1" y="3847103"/>
            <a:ext cx="2737167" cy="262995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11843" y="3847103"/>
            <a:ext cx="2737167" cy="262995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733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15093" y="4548925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 rot="900000">
            <a:off x="1804215" y="4833942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 rot="900000">
            <a:off x="10244754" y="4548925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 rot="19800000">
            <a:off x="6080703" y="4653589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 rot="20700000">
            <a:off x="8118277" y="4596309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/>
          </p:nvPr>
        </p:nvSpPr>
        <p:spPr>
          <a:xfrm rot="20700000">
            <a:off x="-200186" y="4525581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272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 rot="19800000">
            <a:off x="5805947" y="632103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 rot="900000">
            <a:off x="5820148" y="3873626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 rot="900000">
            <a:off x="9942967" y="1572686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056249" y="753143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527892" y="3840970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 rot="20700000">
            <a:off x="7273440" y="2904199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 rot="20700000">
            <a:off x="10157690" y="4454322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 rot="1800000">
            <a:off x="9727939" y="-396443"/>
            <a:ext cx="2091435" cy="2092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18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85000" y="695698"/>
            <a:ext cx="4533900" cy="25296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74800" y="3607576"/>
            <a:ext cx="9944100" cy="261263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932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0400" y="695698"/>
            <a:ext cx="4533900" cy="25296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0400" y="3607576"/>
            <a:ext cx="9944100" cy="261263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077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71500" y="514800"/>
            <a:ext cx="3505200" cy="314911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190500">
            <a:solidFill>
              <a:schemeClr val="bg2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25800" y="1390965"/>
            <a:ext cx="3505200" cy="314911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190500">
            <a:solidFill>
              <a:schemeClr val="bg2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16000" y="3219482"/>
            <a:ext cx="3505200" cy="314911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190500">
            <a:solidFill>
              <a:schemeClr val="bg2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503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989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60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92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24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156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88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60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92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124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156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188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9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" y="0"/>
            <a:ext cx="6083300" cy="6858000"/>
          </a:xfrm>
          <a:custGeom>
            <a:avLst/>
            <a:gdLst>
              <a:gd name="T0" fmla="*/ 1886 w 4513"/>
              <a:gd name="T1" fmla="*/ 113 h 4892"/>
              <a:gd name="T2" fmla="*/ 1501 w 4513"/>
              <a:gd name="T3" fmla="*/ 434 h 4892"/>
              <a:gd name="T4" fmla="*/ 776 w 4513"/>
              <a:gd name="T5" fmla="*/ 170 h 4892"/>
              <a:gd name="T6" fmla="*/ 3196 w 4513"/>
              <a:gd name="T7" fmla="*/ 61 h 4892"/>
              <a:gd name="T8" fmla="*/ 3540 w 4513"/>
              <a:gd name="T9" fmla="*/ 683 h 4892"/>
              <a:gd name="T10" fmla="*/ 3025 w 4513"/>
              <a:gd name="T11" fmla="*/ 1230 h 4892"/>
              <a:gd name="T12" fmla="*/ 2303 w 4513"/>
              <a:gd name="T13" fmla="*/ 806 h 4892"/>
              <a:gd name="T14" fmla="*/ 1990 w 4513"/>
              <a:gd name="T15" fmla="*/ 330 h 4892"/>
              <a:gd name="T16" fmla="*/ 2843 w 4513"/>
              <a:gd name="T17" fmla="*/ 4790 h 4892"/>
              <a:gd name="T18" fmla="*/ 3010 w 4513"/>
              <a:gd name="T19" fmla="*/ 4438 h 4892"/>
              <a:gd name="T20" fmla="*/ 3529 w 4513"/>
              <a:gd name="T21" fmla="*/ 4131 h 4892"/>
              <a:gd name="T22" fmla="*/ 3566 w 4513"/>
              <a:gd name="T23" fmla="*/ 4427 h 4892"/>
              <a:gd name="T24" fmla="*/ 3170 w 4513"/>
              <a:gd name="T25" fmla="*/ 4892 h 4892"/>
              <a:gd name="T26" fmla="*/ 2162 w 4513"/>
              <a:gd name="T27" fmla="*/ 4786 h 4892"/>
              <a:gd name="T28" fmla="*/ 2637 w 4513"/>
              <a:gd name="T29" fmla="*/ 4701 h 4892"/>
              <a:gd name="T30" fmla="*/ 0 w 4513"/>
              <a:gd name="T31" fmla="*/ 3367 h 4892"/>
              <a:gd name="T32" fmla="*/ 520 w 4513"/>
              <a:gd name="T33" fmla="*/ 3460 h 4892"/>
              <a:gd name="T34" fmla="*/ 882 w 4513"/>
              <a:gd name="T35" fmla="*/ 3731 h 4892"/>
              <a:gd name="T36" fmla="*/ 817 w 4513"/>
              <a:gd name="T37" fmla="*/ 4476 h 4892"/>
              <a:gd name="T38" fmla="*/ 372 w 4513"/>
              <a:gd name="T39" fmla="*/ 4842 h 4892"/>
              <a:gd name="T40" fmla="*/ 1178 w 4513"/>
              <a:gd name="T41" fmla="*/ 2147 h 4892"/>
              <a:gd name="T42" fmla="*/ 1024 w 4513"/>
              <a:gd name="T43" fmla="*/ 2833 h 4892"/>
              <a:gd name="T44" fmla="*/ 761 w 4513"/>
              <a:gd name="T45" fmla="*/ 3305 h 4892"/>
              <a:gd name="T46" fmla="*/ 216 w 4513"/>
              <a:gd name="T47" fmla="*/ 3218 h 4892"/>
              <a:gd name="T48" fmla="*/ 146 w 4513"/>
              <a:gd name="T49" fmla="*/ 186 h 4892"/>
              <a:gd name="T50" fmla="*/ 2181 w 4513"/>
              <a:gd name="T51" fmla="*/ 4587 h 4892"/>
              <a:gd name="T52" fmla="*/ 1251 w 4513"/>
              <a:gd name="T53" fmla="*/ 4799 h 4892"/>
              <a:gd name="T54" fmla="*/ 1007 w 4513"/>
              <a:gd name="T55" fmla="*/ 4323 h 4892"/>
              <a:gd name="T56" fmla="*/ 1083 w 4513"/>
              <a:gd name="T57" fmla="*/ 3598 h 4892"/>
              <a:gd name="T58" fmla="*/ 1828 w 4513"/>
              <a:gd name="T59" fmla="*/ 3569 h 4892"/>
              <a:gd name="T60" fmla="*/ 2547 w 4513"/>
              <a:gd name="T61" fmla="*/ 3622 h 4892"/>
              <a:gd name="T62" fmla="*/ 1131 w 4513"/>
              <a:gd name="T63" fmla="*/ 3272 h 4892"/>
              <a:gd name="T64" fmla="*/ 1261 w 4513"/>
              <a:gd name="T65" fmla="*/ 2590 h 4892"/>
              <a:gd name="T66" fmla="*/ 2704 w 4513"/>
              <a:gd name="T67" fmla="*/ 2483 h 4892"/>
              <a:gd name="T68" fmla="*/ 2578 w 4513"/>
              <a:gd name="T69" fmla="*/ 3163 h 4892"/>
              <a:gd name="T70" fmla="*/ 2111 w 4513"/>
              <a:gd name="T71" fmla="*/ 3380 h 4892"/>
              <a:gd name="T72" fmla="*/ 1271 w 4513"/>
              <a:gd name="T73" fmla="*/ 3358 h 4892"/>
              <a:gd name="T74" fmla="*/ 2829 w 4513"/>
              <a:gd name="T75" fmla="*/ 2759 h 4892"/>
              <a:gd name="T76" fmla="*/ 3998 w 4513"/>
              <a:gd name="T77" fmla="*/ 3105 h 4892"/>
              <a:gd name="T78" fmla="*/ 3098 w 4513"/>
              <a:gd name="T79" fmla="*/ 3298 h 4892"/>
              <a:gd name="T80" fmla="*/ 2737 w 4513"/>
              <a:gd name="T81" fmla="*/ 4007 h 4892"/>
              <a:gd name="T82" fmla="*/ 3037 w 4513"/>
              <a:gd name="T83" fmla="*/ 3494 h 4892"/>
              <a:gd name="T84" fmla="*/ 3830 w 4513"/>
              <a:gd name="T85" fmla="*/ 3342 h 4892"/>
              <a:gd name="T86" fmla="*/ 3777 w 4513"/>
              <a:gd name="T87" fmla="*/ 3725 h 4892"/>
              <a:gd name="T88" fmla="*/ 2948 w 4513"/>
              <a:gd name="T89" fmla="*/ 4268 h 4892"/>
              <a:gd name="T90" fmla="*/ 3586 w 4513"/>
              <a:gd name="T91" fmla="*/ 938 h 4892"/>
              <a:gd name="T92" fmla="*/ 4103 w 4513"/>
              <a:gd name="T93" fmla="*/ 1319 h 4892"/>
              <a:gd name="T94" fmla="*/ 4447 w 4513"/>
              <a:gd name="T95" fmla="*/ 2230 h 4892"/>
              <a:gd name="T96" fmla="*/ 3857 w 4513"/>
              <a:gd name="T97" fmla="*/ 1855 h 4892"/>
              <a:gd name="T98" fmla="*/ 3216 w 4513"/>
              <a:gd name="T99" fmla="*/ 1587 h 4892"/>
              <a:gd name="T100" fmla="*/ 3923 w 4513"/>
              <a:gd name="T101" fmla="*/ 2165 h 4892"/>
              <a:gd name="T102" fmla="*/ 2996 w 4513"/>
              <a:gd name="T103" fmla="*/ 2374 h 4892"/>
              <a:gd name="T104" fmla="*/ 3179 w 4513"/>
              <a:gd name="T105" fmla="*/ 1665 h 4892"/>
              <a:gd name="T106" fmla="*/ 2391 w 4513"/>
              <a:gd name="T107" fmla="*/ 1064 h 4892"/>
              <a:gd name="T108" fmla="*/ 3063 w 4513"/>
              <a:gd name="T109" fmla="*/ 1482 h 4892"/>
              <a:gd name="T110" fmla="*/ 2810 w 4513"/>
              <a:gd name="T111" fmla="*/ 2109 h 4892"/>
              <a:gd name="T112" fmla="*/ 1472 w 4513"/>
              <a:gd name="T113" fmla="*/ 1765 h 4892"/>
              <a:gd name="T114" fmla="*/ 1694 w 4513"/>
              <a:gd name="T115" fmla="*/ 1075 h 4892"/>
              <a:gd name="T116" fmla="*/ 665 w 4513"/>
              <a:gd name="T117" fmla="*/ 332 h 4892"/>
              <a:gd name="T118" fmla="*/ 1372 w 4513"/>
              <a:gd name="T119" fmla="*/ 583 h 4892"/>
              <a:gd name="T120" fmla="*/ 1493 w 4513"/>
              <a:gd name="T121" fmla="*/ 1101 h 4892"/>
              <a:gd name="T122" fmla="*/ 1281 w 4513"/>
              <a:gd name="T123" fmla="*/ 1770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13" h="4892">
                <a:moveTo>
                  <a:pt x="162" y="0"/>
                </a:moveTo>
                <a:lnTo>
                  <a:pt x="270" y="0"/>
                </a:lnTo>
                <a:lnTo>
                  <a:pt x="263" y="27"/>
                </a:lnTo>
                <a:lnTo>
                  <a:pt x="195" y="8"/>
                </a:lnTo>
                <a:lnTo>
                  <a:pt x="178" y="5"/>
                </a:lnTo>
                <a:lnTo>
                  <a:pt x="162" y="0"/>
                </a:lnTo>
                <a:close/>
                <a:moveTo>
                  <a:pt x="449" y="0"/>
                </a:moveTo>
                <a:lnTo>
                  <a:pt x="1938" y="0"/>
                </a:lnTo>
                <a:lnTo>
                  <a:pt x="1912" y="56"/>
                </a:lnTo>
                <a:lnTo>
                  <a:pt x="1886" y="113"/>
                </a:lnTo>
                <a:lnTo>
                  <a:pt x="1861" y="170"/>
                </a:lnTo>
                <a:lnTo>
                  <a:pt x="1835" y="227"/>
                </a:lnTo>
                <a:lnTo>
                  <a:pt x="1811" y="284"/>
                </a:lnTo>
                <a:lnTo>
                  <a:pt x="1786" y="342"/>
                </a:lnTo>
                <a:lnTo>
                  <a:pt x="1761" y="399"/>
                </a:lnTo>
                <a:lnTo>
                  <a:pt x="1738" y="457"/>
                </a:lnTo>
                <a:lnTo>
                  <a:pt x="1711" y="525"/>
                </a:lnTo>
                <a:lnTo>
                  <a:pt x="1644" y="496"/>
                </a:lnTo>
                <a:lnTo>
                  <a:pt x="1573" y="465"/>
                </a:lnTo>
                <a:lnTo>
                  <a:pt x="1501" y="434"/>
                </a:lnTo>
                <a:lnTo>
                  <a:pt x="1428" y="405"/>
                </a:lnTo>
                <a:lnTo>
                  <a:pt x="1356" y="376"/>
                </a:lnTo>
                <a:lnTo>
                  <a:pt x="1283" y="347"/>
                </a:lnTo>
                <a:lnTo>
                  <a:pt x="1210" y="320"/>
                </a:lnTo>
                <a:lnTo>
                  <a:pt x="1136" y="293"/>
                </a:lnTo>
                <a:lnTo>
                  <a:pt x="1063" y="267"/>
                </a:lnTo>
                <a:lnTo>
                  <a:pt x="991" y="241"/>
                </a:lnTo>
                <a:lnTo>
                  <a:pt x="919" y="216"/>
                </a:lnTo>
                <a:lnTo>
                  <a:pt x="846" y="193"/>
                </a:lnTo>
                <a:lnTo>
                  <a:pt x="776" y="170"/>
                </a:lnTo>
                <a:lnTo>
                  <a:pt x="705" y="149"/>
                </a:lnTo>
                <a:lnTo>
                  <a:pt x="635" y="128"/>
                </a:lnTo>
                <a:lnTo>
                  <a:pt x="566" y="108"/>
                </a:lnTo>
                <a:lnTo>
                  <a:pt x="498" y="89"/>
                </a:lnTo>
                <a:lnTo>
                  <a:pt x="430" y="72"/>
                </a:lnTo>
                <a:lnTo>
                  <a:pt x="448" y="2"/>
                </a:lnTo>
                <a:lnTo>
                  <a:pt x="449" y="0"/>
                </a:lnTo>
                <a:close/>
                <a:moveTo>
                  <a:pt x="2138" y="0"/>
                </a:moveTo>
                <a:lnTo>
                  <a:pt x="3134" y="0"/>
                </a:lnTo>
                <a:lnTo>
                  <a:pt x="3196" y="61"/>
                </a:lnTo>
                <a:lnTo>
                  <a:pt x="3256" y="124"/>
                </a:lnTo>
                <a:lnTo>
                  <a:pt x="3315" y="187"/>
                </a:lnTo>
                <a:lnTo>
                  <a:pt x="3373" y="251"/>
                </a:lnTo>
                <a:lnTo>
                  <a:pt x="3431" y="317"/>
                </a:lnTo>
                <a:lnTo>
                  <a:pt x="3487" y="384"/>
                </a:lnTo>
                <a:lnTo>
                  <a:pt x="3542" y="451"/>
                </a:lnTo>
                <a:lnTo>
                  <a:pt x="3596" y="519"/>
                </a:lnTo>
                <a:lnTo>
                  <a:pt x="3630" y="563"/>
                </a:lnTo>
                <a:lnTo>
                  <a:pt x="3596" y="607"/>
                </a:lnTo>
                <a:lnTo>
                  <a:pt x="3540" y="683"/>
                </a:lnTo>
                <a:lnTo>
                  <a:pt x="3485" y="760"/>
                </a:lnTo>
                <a:lnTo>
                  <a:pt x="3431" y="839"/>
                </a:lnTo>
                <a:lnTo>
                  <a:pt x="3379" y="918"/>
                </a:lnTo>
                <a:lnTo>
                  <a:pt x="3328" y="998"/>
                </a:lnTo>
                <a:lnTo>
                  <a:pt x="3278" y="1080"/>
                </a:lnTo>
                <a:lnTo>
                  <a:pt x="3231" y="1161"/>
                </a:lnTo>
                <a:lnTo>
                  <a:pt x="3185" y="1244"/>
                </a:lnTo>
                <a:lnTo>
                  <a:pt x="3147" y="1313"/>
                </a:lnTo>
                <a:lnTo>
                  <a:pt x="3083" y="1269"/>
                </a:lnTo>
                <a:lnTo>
                  <a:pt x="3025" y="1230"/>
                </a:lnTo>
                <a:lnTo>
                  <a:pt x="2963" y="1189"/>
                </a:lnTo>
                <a:lnTo>
                  <a:pt x="2898" y="1147"/>
                </a:lnTo>
                <a:lnTo>
                  <a:pt x="2830" y="1105"/>
                </a:lnTo>
                <a:lnTo>
                  <a:pt x="2758" y="1061"/>
                </a:lnTo>
                <a:lnTo>
                  <a:pt x="2685" y="1018"/>
                </a:lnTo>
                <a:lnTo>
                  <a:pt x="2610" y="974"/>
                </a:lnTo>
                <a:lnTo>
                  <a:pt x="2534" y="931"/>
                </a:lnTo>
                <a:lnTo>
                  <a:pt x="2457" y="888"/>
                </a:lnTo>
                <a:lnTo>
                  <a:pt x="2380" y="846"/>
                </a:lnTo>
                <a:lnTo>
                  <a:pt x="2303" y="806"/>
                </a:lnTo>
                <a:lnTo>
                  <a:pt x="2227" y="766"/>
                </a:lnTo>
                <a:lnTo>
                  <a:pt x="2152" y="728"/>
                </a:lnTo>
                <a:lnTo>
                  <a:pt x="2079" y="692"/>
                </a:lnTo>
                <a:lnTo>
                  <a:pt x="2008" y="658"/>
                </a:lnTo>
                <a:lnTo>
                  <a:pt x="1940" y="626"/>
                </a:lnTo>
                <a:lnTo>
                  <a:pt x="1878" y="598"/>
                </a:lnTo>
                <a:lnTo>
                  <a:pt x="1904" y="535"/>
                </a:lnTo>
                <a:lnTo>
                  <a:pt x="1932" y="465"/>
                </a:lnTo>
                <a:lnTo>
                  <a:pt x="1961" y="397"/>
                </a:lnTo>
                <a:lnTo>
                  <a:pt x="1990" y="330"/>
                </a:lnTo>
                <a:lnTo>
                  <a:pt x="2019" y="262"/>
                </a:lnTo>
                <a:lnTo>
                  <a:pt x="2048" y="196"/>
                </a:lnTo>
                <a:lnTo>
                  <a:pt x="2078" y="130"/>
                </a:lnTo>
                <a:lnTo>
                  <a:pt x="2108" y="64"/>
                </a:lnTo>
                <a:lnTo>
                  <a:pt x="2138" y="0"/>
                </a:lnTo>
                <a:close/>
                <a:moveTo>
                  <a:pt x="3170" y="4892"/>
                </a:moveTo>
                <a:lnTo>
                  <a:pt x="2866" y="4892"/>
                </a:lnTo>
                <a:lnTo>
                  <a:pt x="2857" y="4860"/>
                </a:lnTo>
                <a:lnTo>
                  <a:pt x="2850" y="4826"/>
                </a:lnTo>
                <a:lnTo>
                  <a:pt x="2843" y="4790"/>
                </a:lnTo>
                <a:lnTo>
                  <a:pt x="2835" y="4755"/>
                </a:lnTo>
                <a:lnTo>
                  <a:pt x="2827" y="4718"/>
                </a:lnTo>
                <a:lnTo>
                  <a:pt x="2820" y="4679"/>
                </a:lnTo>
                <a:lnTo>
                  <a:pt x="2812" y="4638"/>
                </a:lnTo>
                <a:lnTo>
                  <a:pt x="2804" y="4597"/>
                </a:lnTo>
                <a:lnTo>
                  <a:pt x="2795" y="4543"/>
                </a:lnTo>
                <a:lnTo>
                  <a:pt x="2845" y="4519"/>
                </a:lnTo>
                <a:lnTo>
                  <a:pt x="2900" y="4492"/>
                </a:lnTo>
                <a:lnTo>
                  <a:pt x="2955" y="4465"/>
                </a:lnTo>
                <a:lnTo>
                  <a:pt x="3010" y="4438"/>
                </a:lnTo>
                <a:lnTo>
                  <a:pt x="3065" y="4409"/>
                </a:lnTo>
                <a:lnTo>
                  <a:pt x="3119" y="4381"/>
                </a:lnTo>
                <a:lnTo>
                  <a:pt x="3171" y="4351"/>
                </a:lnTo>
                <a:lnTo>
                  <a:pt x="3224" y="4321"/>
                </a:lnTo>
                <a:lnTo>
                  <a:pt x="3276" y="4290"/>
                </a:lnTo>
                <a:lnTo>
                  <a:pt x="3328" y="4259"/>
                </a:lnTo>
                <a:lnTo>
                  <a:pt x="3379" y="4229"/>
                </a:lnTo>
                <a:lnTo>
                  <a:pt x="3429" y="4197"/>
                </a:lnTo>
                <a:lnTo>
                  <a:pt x="3479" y="4164"/>
                </a:lnTo>
                <a:lnTo>
                  <a:pt x="3529" y="4131"/>
                </a:lnTo>
                <a:lnTo>
                  <a:pt x="3577" y="4097"/>
                </a:lnTo>
                <a:lnTo>
                  <a:pt x="3626" y="4063"/>
                </a:lnTo>
                <a:lnTo>
                  <a:pt x="3673" y="4029"/>
                </a:lnTo>
                <a:lnTo>
                  <a:pt x="3773" y="4125"/>
                </a:lnTo>
                <a:lnTo>
                  <a:pt x="3740" y="4177"/>
                </a:lnTo>
                <a:lnTo>
                  <a:pt x="3706" y="4227"/>
                </a:lnTo>
                <a:lnTo>
                  <a:pt x="3672" y="4278"/>
                </a:lnTo>
                <a:lnTo>
                  <a:pt x="3638" y="4328"/>
                </a:lnTo>
                <a:lnTo>
                  <a:pt x="3603" y="4378"/>
                </a:lnTo>
                <a:lnTo>
                  <a:pt x="3566" y="4427"/>
                </a:lnTo>
                <a:lnTo>
                  <a:pt x="3530" y="4476"/>
                </a:lnTo>
                <a:lnTo>
                  <a:pt x="3492" y="4524"/>
                </a:lnTo>
                <a:lnTo>
                  <a:pt x="3454" y="4572"/>
                </a:lnTo>
                <a:lnTo>
                  <a:pt x="3415" y="4620"/>
                </a:lnTo>
                <a:lnTo>
                  <a:pt x="3375" y="4666"/>
                </a:lnTo>
                <a:lnTo>
                  <a:pt x="3336" y="4712"/>
                </a:lnTo>
                <a:lnTo>
                  <a:pt x="3296" y="4758"/>
                </a:lnTo>
                <a:lnTo>
                  <a:pt x="3254" y="4804"/>
                </a:lnTo>
                <a:lnTo>
                  <a:pt x="3212" y="4848"/>
                </a:lnTo>
                <a:lnTo>
                  <a:pt x="3170" y="4892"/>
                </a:lnTo>
                <a:close/>
                <a:moveTo>
                  <a:pt x="2676" y="4892"/>
                </a:moveTo>
                <a:lnTo>
                  <a:pt x="1770" y="4892"/>
                </a:lnTo>
                <a:lnTo>
                  <a:pt x="1820" y="4881"/>
                </a:lnTo>
                <a:lnTo>
                  <a:pt x="1869" y="4869"/>
                </a:lnTo>
                <a:lnTo>
                  <a:pt x="1918" y="4857"/>
                </a:lnTo>
                <a:lnTo>
                  <a:pt x="1968" y="4843"/>
                </a:lnTo>
                <a:lnTo>
                  <a:pt x="2016" y="4829"/>
                </a:lnTo>
                <a:lnTo>
                  <a:pt x="2065" y="4816"/>
                </a:lnTo>
                <a:lnTo>
                  <a:pt x="2113" y="4801"/>
                </a:lnTo>
                <a:lnTo>
                  <a:pt x="2162" y="4786"/>
                </a:lnTo>
                <a:lnTo>
                  <a:pt x="2209" y="4771"/>
                </a:lnTo>
                <a:lnTo>
                  <a:pt x="2257" y="4755"/>
                </a:lnTo>
                <a:lnTo>
                  <a:pt x="2305" y="4739"/>
                </a:lnTo>
                <a:lnTo>
                  <a:pt x="2352" y="4722"/>
                </a:lnTo>
                <a:lnTo>
                  <a:pt x="2400" y="4705"/>
                </a:lnTo>
                <a:lnTo>
                  <a:pt x="2447" y="4687"/>
                </a:lnTo>
                <a:lnTo>
                  <a:pt x="2495" y="4669"/>
                </a:lnTo>
                <a:lnTo>
                  <a:pt x="2542" y="4651"/>
                </a:lnTo>
                <a:lnTo>
                  <a:pt x="2614" y="4624"/>
                </a:lnTo>
                <a:lnTo>
                  <a:pt x="2637" y="4701"/>
                </a:lnTo>
                <a:lnTo>
                  <a:pt x="2641" y="4724"/>
                </a:lnTo>
                <a:lnTo>
                  <a:pt x="2646" y="4749"/>
                </a:lnTo>
                <a:lnTo>
                  <a:pt x="2650" y="4773"/>
                </a:lnTo>
                <a:lnTo>
                  <a:pt x="2655" y="4796"/>
                </a:lnTo>
                <a:lnTo>
                  <a:pt x="2660" y="4820"/>
                </a:lnTo>
                <a:lnTo>
                  <a:pt x="2665" y="4844"/>
                </a:lnTo>
                <a:lnTo>
                  <a:pt x="2671" y="4869"/>
                </a:lnTo>
                <a:lnTo>
                  <a:pt x="2676" y="4892"/>
                </a:lnTo>
                <a:close/>
                <a:moveTo>
                  <a:pt x="0" y="4817"/>
                </a:moveTo>
                <a:lnTo>
                  <a:pt x="0" y="3367"/>
                </a:lnTo>
                <a:lnTo>
                  <a:pt x="50" y="3377"/>
                </a:lnTo>
                <a:lnTo>
                  <a:pt x="101" y="3388"/>
                </a:lnTo>
                <a:lnTo>
                  <a:pt x="153" y="3398"/>
                </a:lnTo>
                <a:lnTo>
                  <a:pt x="205" y="3408"/>
                </a:lnTo>
                <a:lnTo>
                  <a:pt x="256" y="3417"/>
                </a:lnTo>
                <a:lnTo>
                  <a:pt x="309" y="3427"/>
                </a:lnTo>
                <a:lnTo>
                  <a:pt x="361" y="3435"/>
                </a:lnTo>
                <a:lnTo>
                  <a:pt x="414" y="3444"/>
                </a:lnTo>
                <a:lnTo>
                  <a:pt x="467" y="3452"/>
                </a:lnTo>
                <a:lnTo>
                  <a:pt x="520" y="3460"/>
                </a:lnTo>
                <a:lnTo>
                  <a:pt x="574" y="3467"/>
                </a:lnTo>
                <a:lnTo>
                  <a:pt x="627" y="3475"/>
                </a:lnTo>
                <a:lnTo>
                  <a:pt x="680" y="3483"/>
                </a:lnTo>
                <a:lnTo>
                  <a:pt x="733" y="3489"/>
                </a:lnTo>
                <a:lnTo>
                  <a:pt x="786" y="3495"/>
                </a:lnTo>
                <a:lnTo>
                  <a:pt x="839" y="3501"/>
                </a:lnTo>
                <a:lnTo>
                  <a:pt x="910" y="3509"/>
                </a:lnTo>
                <a:lnTo>
                  <a:pt x="900" y="3582"/>
                </a:lnTo>
                <a:lnTo>
                  <a:pt x="891" y="3657"/>
                </a:lnTo>
                <a:lnTo>
                  <a:pt x="882" y="3731"/>
                </a:lnTo>
                <a:lnTo>
                  <a:pt x="873" y="3806"/>
                </a:lnTo>
                <a:lnTo>
                  <a:pt x="865" y="3880"/>
                </a:lnTo>
                <a:lnTo>
                  <a:pt x="857" y="3955"/>
                </a:lnTo>
                <a:lnTo>
                  <a:pt x="850" y="4030"/>
                </a:lnTo>
                <a:lnTo>
                  <a:pt x="843" y="4104"/>
                </a:lnTo>
                <a:lnTo>
                  <a:pt x="836" y="4179"/>
                </a:lnTo>
                <a:lnTo>
                  <a:pt x="831" y="4254"/>
                </a:lnTo>
                <a:lnTo>
                  <a:pt x="825" y="4328"/>
                </a:lnTo>
                <a:lnTo>
                  <a:pt x="821" y="4402"/>
                </a:lnTo>
                <a:lnTo>
                  <a:pt x="817" y="4476"/>
                </a:lnTo>
                <a:lnTo>
                  <a:pt x="812" y="4550"/>
                </a:lnTo>
                <a:lnTo>
                  <a:pt x="809" y="4624"/>
                </a:lnTo>
                <a:lnTo>
                  <a:pt x="805" y="4698"/>
                </a:lnTo>
                <a:lnTo>
                  <a:pt x="803" y="4771"/>
                </a:lnTo>
                <a:lnTo>
                  <a:pt x="802" y="4838"/>
                </a:lnTo>
                <a:lnTo>
                  <a:pt x="735" y="4841"/>
                </a:lnTo>
                <a:lnTo>
                  <a:pt x="647" y="4843"/>
                </a:lnTo>
                <a:lnTo>
                  <a:pt x="556" y="4844"/>
                </a:lnTo>
                <a:lnTo>
                  <a:pt x="465" y="4844"/>
                </a:lnTo>
                <a:lnTo>
                  <a:pt x="372" y="4842"/>
                </a:lnTo>
                <a:lnTo>
                  <a:pt x="280" y="4838"/>
                </a:lnTo>
                <a:lnTo>
                  <a:pt x="186" y="4832"/>
                </a:lnTo>
                <a:lnTo>
                  <a:pt x="93" y="4826"/>
                </a:lnTo>
                <a:lnTo>
                  <a:pt x="0" y="4817"/>
                </a:lnTo>
                <a:close/>
                <a:moveTo>
                  <a:pt x="0" y="3174"/>
                </a:moveTo>
                <a:lnTo>
                  <a:pt x="0" y="1759"/>
                </a:lnTo>
                <a:lnTo>
                  <a:pt x="47" y="1772"/>
                </a:lnTo>
                <a:lnTo>
                  <a:pt x="1129" y="2062"/>
                </a:lnTo>
                <a:lnTo>
                  <a:pt x="1196" y="2079"/>
                </a:lnTo>
                <a:lnTo>
                  <a:pt x="1178" y="2147"/>
                </a:lnTo>
                <a:lnTo>
                  <a:pt x="1160" y="2217"/>
                </a:lnTo>
                <a:lnTo>
                  <a:pt x="1144" y="2286"/>
                </a:lnTo>
                <a:lnTo>
                  <a:pt x="1127" y="2356"/>
                </a:lnTo>
                <a:lnTo>
                  <a:pt x="1111" y="2424"/>
                </a:lnTo>
                <a:lnTo>
                  <a:pt x="1095" y="2492"/>
                </a:lnTo>
                <a:lnTo>
                  <a:pt x="1080" y="2559"/>
                </a:lnTo>
                <a:lnTo>
                  <a:pt x="1066" y="2628"/>
                </a:lnTo>
                <a:lnTo>
                  <a:pt x="1051" y="2696"/>
                </a:lnTo>
                <a:lnTo>
                  <a:pt x="1037" y="2764"/>
                </a:lnTo>
                <a:lnTo>
                  <a:pt x="1024" y="2833"/>
                </a:lnTo>
                <a:lnTo>
                  <a:pt x="1011" y="2902"/>
                </a:lnTo>
                <a:lnTo>
                  <a:pt x="997" y="2972"/>
                </a:lnTo>
                <a:lnTo>
                  <a:pt x="985" y="3042"/>
                </a:lnTo>
                <a:lnTo>
                  <a:pt x="972" y="3114"/>
                </a:lnTo>
                <a:lnTo>
                  <a:pt x="960" y="3186"/>
                </a:lnTo>
                <a:lnTo>
                  <a:pt x="948" y="3259"/>
                </a:lnTo>
                <a:lnTo>
                  <a:pt x="937" y="3327"/>
                </a:lnTo>
                <a:lnTo>
                  <a:pt x="871" y="3320"/>
                </a:lnTo>
                <a:lnTo>
                  <a:pt x="815" y="3313"/>
                </a:lnTo>
                <a:lnTo>
                  <a:pt x="761" y="3305"/>
                </a:lnTo>
                <a:lnTo>
                  <a:pt x="706" y="3299"/>
                </a:lnTo>
                <a:lnTo>
                  <a:pt x="651" y="3291"/>
                </a:lnTo>
                <a:lnTo>
                  <a:pt x="597" y="3282"/>
                </a:lnTo>
                <a:lnTo>
                  <a:pt x="542" y="3274"/>
                </a:lnTo>
                <a:lnTo>
                  <a:pt x="488" y="3266"/>
                </a:lnTo>
                <a:lnTo>
                  <a:pt x="433" y="3257"/>
                </a:lnTo>
                <a:lnTo>
                  <a:pt x="379" y="3248"/>
                </a:lnTo>
                <a:lnTo>
                  <a:pt x="325" y="3238"/>
                </a:lnTo>
                <a:lnTo>
                  <a:pt x="270" y="3228"/>
                </a:lnTo>
                <a:lnTo>
                  <a:pt x="216" y="3218"/>
                </a:lnTo>
                <a:lnTo>
                  <a:pt x="162" y="3207"/>
                </a:lnTo>
                <a:lnTo>
                  <a:pt x="108" y="3196"/>
                </a:lnTo>
                <a:lnTo>
                  <a:pt x="54" y="3185"/>
                </a:lnTo>
                <a:lnTo>
                  <a:pt x="0" y="3174"/>
                </a:lnTo>
                <a:close/>
                <a:moveTo>
                  <a:pt x="0" y="1009"/>
                </a:moveTo>
                <a:lnTo>
                  <a:pt x="0" y="151"/>
                </a:lnTo>
                <a:lnTo>
                  <a:pt x="36" y="160"/>
                </a:lnTo>
                <a:lnTo>
                  <a:pt x="72" y="169"/>
                </a:lnTo>
                <a:lnTo>
                  <a:pt x="110" y="178"/>
                </a:lnTo>
                <a:lnTo>
                  <a:pt x="146" y="186"/>
                </a:lnTo>
                <a:lnTo>
                  <a:pt x="215" y="204"/>
                </a:lnTo>
                <a:lnTo>
                  <a:pt x="196" y="275"/>
                </a:lnTo>
                <a:lnTo>
                  <a:pt x="0" y="1009"/>
                </a:lnTo>
                <a:close/>
                <a:moveTo>
                  <a:pt x="2585" y="4380"/>
                </a:moveTo>
                <a:lnTo>
                  <a:pt x="2593" y="4435"/>
                </a:lnTo>
                <a:lnTo>
                  <a:pt x="2541" y="4454"/>
                </a:lnTo>
                <a:lnTo>
                  <a:pt x="2453" y="4491"/>
                </a:lnTo>
                <a:lnTo>
                  <a:pt x="2362" y="4524"/>
                </a:lnTo>
                <a:lnTo>
                  <a:pt x="2273" y="4556"/>
                </a:lnTo>
                <a:lnTo>
                  <a:pt x="2181" y="4587"/>
                </a:lnTo>
                <a:lnTo>
                  <a:pt x="2091" y="4615"/>
                </a:lnTo>
                <a:lnTo>
                  <a:pt x="1999" y="4643"/>
                </a:lnTo>
                <a:lnTo>
                  <a:pt x="1907" y="4668"/>
                </a:lnTo>
                <a:lnTo>
                  <a:pt x="1814" y="4692"/>
                </a:lnTo>
                <a:lnTo>
                  <a:pt x="1722" y="4714"/>
                </a:lnTo>
                <a:lnTo>
                  <a:pt x="1628" y="4734"/>
                </a:lnTo>
                <a:lnTo>
                  <a:pt x="1534" y="4753"/>
                </a:lnTo>
                <a:lnTo>
                  <a:pt x="1441" y="4771"/>
                </a:lnTo>
                <a:lnTo>
                  <a:pt x="1346" y="4785"/>
                </a:lnTo>
                <a:lnTo>
                  <a:pt x="1251" y="4799"/>
                </a:lnTo>
                <a:lnTo>
                  <a:pt x="1156" y="4810"/>
                </a:lnTo>
                <a:lnTo>
                  <a:pt x="1060" y="4820"/>
                </a:lnTo>
                <a:lnTo>
                  <a:pt x="982" y="4828"/>
                </a:lnTo>
                <a:lnTo>
                  <a:pt x="984" y="4747"/>
                </a:lnTo>
                <a:lnTo>
                  <a:pt x="986" y="4677"/>
                </a:lnTo>
                <a:lnTo>
                  <a:pt x="990" y="4606"/>
                </a:lnTo>
                <a:lnTo>
                  <a:pt x="993" y="4536"/>
                </a:lnTo>
                <a:lnTo>
                  <a:pt x="997" y="4465"/>
                </a:lnTo>
                <a:lnTo>
                  <a:pt x="1002" y="4395"/>
                </a:lnTo>
                <a:lnTo>
                  <a:pt x="1007" y="4323"/>
                </a:lnTo>
                <a:lnTo>
                  <a:pt x="1013" y="4253"/>
                </a:lnTo>
                <a:lnTo>
                  <a:pt x="1018" y="4181"/>
                </a:lnTo>
                <a:lnTo>
                  <a:pt x="1025" y="4110"/>
                </a:lnTo>
                <a:lnTo>
                  <a:pt x="1031" y="4038"/>
                </a:lnTo>
                <a:lnTo>
                  <a:pt x="1039" y="3965"/>
                </a:lnTo>
                <a:lnTo>
                  <a:pt x="1047" y="3893"/>
                </a:lnTo>
                <a:lnTo>
                  <a:pt x="1055" y="3820"/>
                </a:lnTo>
                <a:lnTo>
                  <a:pt x="1063" y="3746"/>
                </a:lnTo>
                <a:lnTo>
                  <a:pt x="1073" y="3672"/>
                </a:lnTo>
                <a:lnTo>
                  <a:pt x="1083" y="3598"/>
                </a:lnTo>
                <a:lnTo>
                  <a:pt x="1092" y="3529"/>
                </a:lnTo>
                <a:lnTo>
                  <a:pt x="1160" y="3536"/>
                </a:lnTo>
                <a:lnTo>
                  <a:pt x="1235" y="3542"/>
                </a:lnTo>
                <a:lnTo>
                  <a:pt x="1314" y="3549"/>
                </a:lnTo>
                <a:lnTo>
                  <a:pt x="1395" y="3553"/>
                </a:lnTo>
                <a:lnTo>
                  <a:pt x="1479" y="3558"/>
                </a:lnTo>
                <a:lnTo>
                  <a:pt x="1565" y="3562"/>
                </a:lnTo>
                <a:lnTo>
                  <a:pt x="1652" y="3564"/>
                </a:lnTo>
                <a:lnTo>
                  <a:pt x="1740" y="3566"/>
                </a:lnTo>
                <a:lnTo>
                  <a:pt x="1828" y="3569"/>
                </a:lnTo>
                <a:lnTo>
                  <a:pt x="1916" y="3569"/>
                </a:lnTo>
                <a:lnTo>
                  <a:pt x="2003" y="3569"/>
                </a:lnTo>
                <a:lnTo>
                  <a:pt x="2088" y="3568"/>
                </a:lnTo>
                <a:lnTo>
                  <a:pt x="2170" y="3565"/>
                </a:lnTo>
                <a:lnTo>
                  <a:pt x="2251" y="3563"/>
                </a:lnTo>
                <a:lnTo>
                  <a:pt x="2329" y="3560"/>
                </a:lnTo>
                <a:lnTo>
                  <a:pt x="2402" y="3555"/>
                </a:lnTo>
                <a:lnTo>
                  <a:pt x="2471" y="3550"/>
                </a:lnTo>
                <a:lnTo>
                  <a:pt x="2550" y="3543"/>
                </a:lnTo>
                <a:lnTo>
                  <a:pt x="2547" y="3622"/>
                </a:lnTo>
                <a:lnTo>
                  <a:pt x="2546" y="3716"/>
                </a:lnTo>
                <a:lnTo>
                  <a:pt x="2546" y="3812"/>
                </a:lnTo>
                <a:lnTo>
                  <a:pt x="2549" y="3907"/>
                </a:lnTo>
                <a:lnTo>
                  <a:pt x="2553" y="4002"/>
                </a:lnTo>
                <a:lnTo>
                  <a:pt x="2558" y="4096"/>
                </a:lnTo>
                <a:lnTo>
                  <a:pt x="2565" y="4191"/>
                </a:lnTo>
                <a:lnTo>
                  <a:pt x="2574" y="4285"/>
                </a:lnTo>
                <a:lnTo>
                  <a:pt x="2585" y="4380"/>
                </a:lnTo>
                <a:close/>
                <a:moveTo>
                  <a:pt x="1121" y="3345"/>
                </a:moveTo>
                <a:lnTo>
                  <a:pt x="1131" y="3272"/>
                </a:lnTo>
                <a:lnTo>
                  <a:pt x="1140" y="3216"/>
                </a:lnTo>
                <a:lnTo>
                  <a:pt x="1148" y="3156"/>
                </a:lnTo>
                <a:lnTo>
                  <a:pt x="1159" y="3092"/>
                </a:lnTo>
                <a:lnTo>
                  <a:pt x="1172" y="3024"/>
                </a:lnTo>
                <a:lnTo>
                  <a:pt x="1185" y="2955"/>
                </a:lnTo>
                <a:lnTo>
                  <a:pt x="1199" y="2883"/>
                </a:lnTo>
                <a:lnTo>
                  <a:pt x="1213" y="2811"/>
                </a:lnTo>
                <a:lnTo>
                  <a:pt x="1229" y="2737"/>
                </a:lnTo>
                <a:lnTo>
                  <a:pt x="1244" y="2663"/>
                </a:lnTo>
                <a:lnTo>
                  <a:pt x="1261" y="2590"/>
                </a:lnTo>
                <a:lnTo>
                  <a:pt x="1277" y="2519"/>
                </a:lnTo>
                <a:lnTo>
                  <a:pt x="1294" y="2448"/>
                </a:lnTo>
                <a:lnTo>
                  <a:pt x="1309" y="2381"/>
                </a:lnTo>
                <a:lnTo>
                  <a:pt x="1326" y="2316"/>
                </a:lnTo>
                <a:lnTo>
                  <a:pt x="1341" y="2254"/>
                </a:lnTo>
                <a:lnTo>
                  <a:pt x="1356" y="2197"/>
                </a:lnTo>
                <a:lnTo>
                  <a:pt x="1374" y="2128"/>
                </a:lnTo>
                <a:lnTo>
                  <a:pt x="1443" y="2146"/>
                </a:lnTo>
                <a:lnTo>
                  <a:pt x="2637" y="2466"/>
                </a:lnTo>
                <a:lnTo>
                  <a:pt x="2704" y="2483"/>
                </a:lnTo>
                <a:lnTo>
                  <a:pt x="2687" y="2553"/>
                </a:lnTo>
                <a:lnTo>
                  <a:pt x="2676" y="2596"/>
                </a:lnTo>
                <a:lnTo>
                  <a:pt x="2665" y="2640"/>
                </a:lnTo>
                <a:lnTo>
                  <a:pt x="2655" y="2686"/>
                </a:lnTo>
                <a:lnTo>
                  <a:pt x="2646" y="2732"/>
                </a:lnTo>
                <a:lnTo>
                  <a:pt x="2627" y="2828"/>
                </a:lnTo>
                <a:lnTo>
                  <a:pt x="2610" y="2926"/>
                </a:lnTo>
                <a:lnTo>
                  <a:pt x="2596" y="3023"/>
                </a:lnTo>
                <a:lnTo>
                  <a:pt x="2583" y="3118"/>
                </a:lnTo>
                <a:lnTo>
                  <a:pt x="2578" y="3163"/>
                </a:lnTo>
                <a:lnTo>
                  <a:pt x="2573" y="3208"/>
                </a:lnTo>
                <a:lnTo>
                  <a:pt x="2569" y="3252"/>
                </a:lnTo>
                <a:lnTo>
                  <a:pt x="2566" y="3294"/>
                </a:lnTo>
                <a:lnTo>
                  <a:pt x="2562" y="3355"/>
                </a:lnTo>
                <a:lnTo>
                  <a:pt x="2501" y="3362"/>
                </a:lnTo>
                <a:lnTo>
                  <a:pt x="2428" y="3367"/>
                </a:lnTo>
                <a:lnTo>
                  <a:pt x="2352" y="3371"/>
                </a:lnTo>
                <a:lnTo>
                  <a:pt x="2274" y="3376"/>
                </a:lnTo>
                <a:lnTo>
                  <a:pt x="2194" y="3378"/>
                </a:lnTo>
                <a:lnTo>
                  <a:pt x="2111" y="3380"/>
                </a:lnTo>
                <a:lnTo>
                  <a:pt x="2027" y="3382"/>
                </a:lnTo>
                <a:lnTo>
                  <a:pt x="1942" y="3382"/>
                </a:lnTo>
                <a:lnTo>
                  <a:pt x="1856" y="3382"/>
                </a:lnTo>
                <a:lnTo>
                  <a:pt x="1770" y="3381"/>
                </a:lnTo>
                <a:lnTo>
                  <a:pt x="1684" y="3380"/>
                </a:lnTo>
                <a:lnTo>
                  <a:pt x="1599" y="3377"/>
                </a:lnTo>
                <a:lnTo>
                  <a:pt x="1514" y="3374"/>
                </a:lnTo>
                <a:lnTo>
                  <a:pt x="1432" y="3369"/>
                </a:lnTo>
                <a:lnTo>
                  <a:pt x="1350" y="3365"/>
                </a:lnTo>
                <a:lnTo>
                  <a:pt x="1271" y="3358"/>
                </a:lnTo>
                <a:lnTo>
                  <a:pt x="1194" y="3352"/>
                </a:lnTo>
                <a:lnTo>
                  <a:pt x="1121" y="3345"/>
                </a:lnTo>
                <a:close/>
                <a:moveTo>
                  <a:pt x="2746" y="3341"/>
                </a:moveTo>
                <a:lnTo>
                  <a:pt x="2754" y="3255"/>
                </a:lnTo>
                <a:lnTo>
                  <a:pt x="2761" y="3178"/>
                </a:lnTo>
                <a:lnTo>
                  <a:pt x="2771" y="3096"/>
                </a:lnTo>
                <a:lnTo>
                  <a:pt x="2783" y="3012"/>
                </a:lnTo>
                <a:lnTo>
                  <a:pt x="2797" y="2927"/>
                </a:lnTo>
                <a:lnTo>
                  <a:pt x="2812" y="2843"/>
                </a:lnTo>
                <a:lnTo>
                  <a:pt x="2829" y="2759"/>
                </a:lnTo>
                <a:lnTo>
                  <a:pt x="2845" y="2678"/>
                </a:lnTo>
                <a:lnTo>
                  <a:pt x="2864" y="2602"/>
                </a:lnTo>
                <a:lnTo>
                  <a:pt x="2881" y="2531"/>
                </a:lnTo>
                <a:lnTo>
                  <a:pt x="2950" y="2550"/>
                </a:lnTo>
                <a:lnTo>
                  <a:pt x="4238" y="2893"/>
                </a:lnTo>
                <a:lnTo>
                  <a:pt x="4466" y="2955"/>
                </a:lnTo>
                <a:lnTo>
                  <a:pt x="4240" y="3031"/>
                </a:lnTo>
                <a:lnTo>
                  <a:pt x="4163" y="3055"/>
                </a:lnTo>
                <a:lnTo>
                  <a:pt x="4082" y="3081"/>
                </a:lnTo>
                <a:lnTo>
                  <a:pt x="3998" y="3105"/>
                </a:lnTo>
                <a:lnTo>
                  <a:pt x="3913" y="3128"/>
                </a:lnTo>
                <a:lnTo>
                  <a:pt x="3826" y="3151"/>
                </a:lnTo>
                <a:lnTo>
                  <a:pt x="3737" y="3172"/>
                </a:lnTo>
                <a:lnTo>
                  <a:pt x="3648" y="3193"/>
                </a:lnTo>
                <a:lnTo>
                  <a:pt x="3556" y="3214"/>
                </a:lnTo>
                <a:lnTo>
                  <a:pt x="3465" y="3233"/>
                </a:lnTo>
                <a:lnTo>
                  <a:pt x="3373" y="3250"/>
                </a:lnTo>
                <a:lnTo>
                  <a:pt x="3281" y="3267"/>
                </a:lnTo>
                <a:lnTo>
                  <a:pt x="3189" y="3283"/>
                </a:lnTo>
                <a:lnTo>
                  <a:pt x="3098" y="3298"/>
                </a:lnTo>
                <a:lnTo>
                  <a:pt x="3007" y="3310"/>
                </a:lnTo>
                <a:lnTo>
                  <a:pt x="2918" y="3322"/>
                </a:lnTo>
                <a:lnTo>
                  <a:pt x="2831" y="3332"/>
                </a:lnTo>
                <a:lnTo>
                  <a:pt x="2746" y="3341"/>
                </a:lnTo>
                <a:close/>
                <a:moveTo>
                  <a:pt x="2857" y="4313"/>
                </a:moveTo>
                <a:lnTo>
                  <a:pt x="2767" y="4359"/>
                </a:lnTo>
                <a:lnTo>
                  <a:pt x="2757" y="4258"/>
                </a:lnTo>
                <a:lnTo>
                  <a:pt x="2749" y="4171"/>
                </a:lnTo>
                <a:lnTo>
                  <a:pt x="2743" y="4089"/>
                </a:lnTo>
                <a:lnTo>
                  <a:pt x="2737" y="4007"/>
                </a:lnTo>
                <a:lnTo>
                  <a:pt x="2734" y="3927"/>
                </a:lnTo>
                <a:lnTo>
                  <a:pt x="2730" y="3845"/>
                </a:lnTo>
                <a:lnTo>
                  <a:pt x="2729" y="3764"/>
                </a:lnTo>
                <a:lnTo>
                  <a:pt x="2729" y="3680"/>
                </a:lnTo>
                <a:lnTo>
                  <a:pt x="2730" y="3593"/>
                </a:lnTo>
                <a:lnTo>
                  <a:pt x="2732" y="3530"/>
                </a:lnTo>
                <a:lnTo>
                  <a:pt x="2794" y="3522"/>
                </a:lnTo>
                <a:lnTo>
                  <a:pt x="2876" y="3514"/>
                </a:lnTo>
                <a:lnTo>
                  <a:pt x="2956" y="3504"/>
                </a:lnTo>
                <a:lnTo>
                  <a:pt x="3037" y="3494"/>
                </a:lnTo>
                <a:lnTo>
                  <a:pt x="3117" y="3482"/>
                </a:lnTo>
                <a:lnTo>
                  <a:pt x="3197" y="3469"/>
                </a:lnTo>
                <a:lnTo>
                  <a:pt x="3276" y="3457"/>
                </a:lnTo>
                <a:lnTo>
                  <a:pt x="3356" y="3443"/>
                </a:lnTo>
                <a:lnTo>
                  <a:pt x="3435" y="3429"/>
                </a:lnTo>
                <a:lnTo>
                  <a:pt x="3514" y="3413"/>
                </a:lnTo>
                <a:lnTo>
                  <a:pt x="3594" y="3397"/>
                </a:lnTo>
                <a:lnTo>
                  <a:pt x="3672" y="3379"/>
                </a:lnTo>
                <a:lnTo>
                  <a:pt x="3750" y="3362"/>
                </a:lnTo>
                <a:lnTo>
                  <a:pt x="3830" y="3342"/>
                </a:lnTo>
                <a:lnTo>
                  <a:pt x="3908" y="3323"/>
                </a:lnTo>
                <a:lnTo>
                  <a:pt x="3987" y="3302"/>
                </a:lnTo>
                <a:lnTo>
                  <a:pt x="4066" y="3280"/>
                </a:lnTo>
                <a:lnTo>
                  <a:pt x="4320" y="3208"/>
                </a:lnTo>
                <a:lnTo>
                  <a:pt x="4134" y="3399"/>
                </a:lnTo>
                <a:lnTo>
                  <a:pt x="4066" y="3467"/>
                </a:lnTo>
                <a:lnTo>
                  <a:pt x="3995" y="3533"/>
                </a:lnTo>
                <a:lnTo>
                  <a:pt x="3923" y="3599"/>
                </a:lnTo>
                <a:lnTo>
                  <a:pt x="3851" y="3662"/>
                </a:lnTo>
                <a:lnTo>
                  <a:pt x="3777" y="3725"/>
                </a:lnTo>
                <a:lnTo>
                  <a:pt x="3700" y="3786"/>
                </a:lnTo>
                <a:lnTo>
                  <a:pt x="3622" y="3846"/>
                </a:lnTo>
                <a:lnTo>
                  <a:pt x="3543" y="3904"/>
                </a:lnTo>
                <a:lnTo>
                  <a:pt x="3463" y="3961"/>
                </a:lnTo>
                <a:lnTo>
                  <a:pt x="3380" y="4016"/>
                </a:lnTo>
                <a:lnTo>
                  <a:pt x="3297" y="4069"/>
                </a:lnTo>
                <a:lnTo>
                  <a:pt x="3211" y="4121"/>
                </a:lnTo>
                <a:lnTo>
                  <a:pt x="3125" y="4171"/>
                </a:lnTo>
                <a:lnTo>
                  <a:pt x="3037" y="4221"/>
                </a:lnTo>
                <a:lnTo>
                  <a:pt x="2948" y="4268"/>
                </a:lnTo>
                <a:lnTo>
                  <a:pt x="2857" y="4313"/>
                </a:lnTo>
                <a:close/>
                <a:moveTo>
                  <a:pt x="3349" y="1453"/>
                </a:moveTo>
                <a:lnTo>
                  <a:pt x="3298" y="1417"/>
                </a:lnTo>
                <a:lnTo>
                  <a:pt x="3328" y="1361"/>
                </a:lnTo>
                <a:lnTo>
                  <a:pt x="3371" y="1285"/>
                </a:lnTo>
                <a:lnTo>
                  <a:pt x="3413" y="1212"/>
                </a:lnTo>
                <a:lnTo>
                  <a:pt x="3455" y="1143"/>
                </a:lnTo>
                <a:lnTo>
                  <a:pt x="3498" y="1074"/>
                </a:lnTo>
                <a:lnTo>
                  <a:pt x="3541" y="1006"/>
                </a:lnTo>
                <a:lnTo>
                  <a:pt x="3586" y="938"/>
                </a:lnTo>
                <a:lnTo>
                  <a:pt x="3633" y="868"/>
                </a:lnTo>
                <a:lnTo>
                  <a:pt x="3684" y="798"/>
                </a:lnTo>
                <a:lnTo>
                  <a:pt x="3744" y="715"/>
                </a:lnTo>
                <a:lnTo>
                  <a:pt x="3799" y="799"/>
                </a:lnTo>
                <a:lnTo>
                  <a:pt x="3855" y="884"/>
                </a:lnTo>
                <a:lnTo>
                  <a:pt x="3908" y="970"/>
                </a:lnTo>
                <a:lnTo>
                  <a:pt x="3960" y="1057"/>
                </a:lnTo>
                <a:lnTo>
                  <a:pt x="4009" y="1144"/>
                </a:lnTo>
                <a:lnTo>
                  <a:pt x="4057" y="1231"/>
                </a:lnTo>
                <a:lnTo>
                  <a:pt x="4103" y="1319"/>
                </a:lnTo>
                <a:lnTo>
                  <a:pt x="4146" y="1408"/>
                </a:lnTo>
                <a:lnTo>
                  <a:pt x="4188" y="1497"/>
                </a:lnTo>
                <a:lnTo>
                  <a:pt x="4228" y="1588"/>
                </a:lnTo>
                <a:lnTo>
                  <a:pt x="4265" y="1678"/>
                </a:lnTo>
                <a:lnTo>
                  <a:pt x="4300" y="1768"/>
                </a:lnTo>
                <a:lnTo>
                  <a:pt x="4333" y="1860"/>
                </a:lnTo>
                <a:lnTo>
                  <a:pt x="4365" y="1951"/>
                </a:lnTo>
                <a:lnTo>
                  <a:pt x="4394" y="2044"/>
                </a:lnTo>
                <a:lnTo>
                  <a:pt x="4422" y="2136"/>
                </a:lnTo>
                <a:lnTo>
                  <a:pt x="4447" y="2230"/>
                </a:lnTo>
                <a:lnTo>
                  <a:pt x="4513" y="2487"/>
                </a:lnTo>
                <a:lnTo>
                  <a:pt x="4329" y="2298"/>
                </a:lnTo>
                <a:lnTo>
                  <a:pt x="4272" y="2241"/>
                </a:lnTo>
                <a:lnTo>
                  <a:pt x="4213" y="2184"/>
                </a:lnTo>
                <a:lnTo>
                  <a:pt x="4155" y="2127"/>
                </a:lnTo>
                <a:lnTo>
                  <a:pt x="4096" y="2071"/>
                </a:lnTo>
                <a:lnTo>
                  <a:pt x="4037" y="2016"/>
                </a:lnTo>
                <a:lnTo>
                  <a:pt x="3977" y="1962"/>
                </a:lnTo>
                <a:lnTo>
                  <a:pt x="3918" y="1908"/>
                </a:lnTo>
                <a:lnTo>
                  <a:pt x="3857" y="1855"/>
                </a:lnTo>
                <a:lnTo>
                  <a:pt x="3795" y="1803"/>
                </a:lnTo>
                <a:lnTo>
                  <a:pt x="3734" y="1752"/>
                </a:lnTo>
                <a:lnTo>
                  <a:pt x="3671" y="1700"/>
                </a:lnTo>
                <a:lnTo>
                  <a:pt x="3608" y="1651"/>
                </a:lnTo>
                <a:lnTo>
                  <a:pt x="3544" y="1600"/>
                </a:lnTo>
                <a:lnTo>
                  <a:pt x="3480" y="1550"/>
                </a:lnTo>
                <a:lnTo>
                  <a:pt x="3414" y="1502"/>
                </a:lnTo>
                <a:lnTo>
                  <a:pt x="3349" y="1453"/>
                </a:lnTo>
                <a:close/>
                <a:moveTo>
                  <a:pt x="3179" y="1665"/>
                </a:moveTo>
                <a:lnTo>
                  <a:pt x="3216" y="1587"/>
                </a:lnTo>
                <a:lnTo>
                  <a:pt x="3285" y="1637"/>
                </a:lnTo>
                <a:lnTo>
                  <a:pt x="3356" y="1690"/>
                </a:lnTo>
                <a:lnTo>
                  <a:pt x="3427" y="1744"/>
                </a:lnTo>
                <a:lnTo>
                  <a:pt x="3499" y="1800"/>
                </a:lnTo>
                <a:lnTo>
                  <a:pt x="3571" y="1859"/>
                </a:lnTo>
                <a:lnTo>
                  <a:pt x="3642" y="1918"/>
                </a:lnTo>
                <a:lnTo>
                  <a:pt x="3714" y="1978"/>
                </a:lnTo>
                <a:lnTo>
                  <a:pt x="3784" y="2039"/>
                </a:lnTo>
                <a:lnTo>
                  <a:pt x="3854" y="2102"/>
                </a:lnTo>
                <a:lnTo>
                  <a:pt x="3923" y="2165"/>
                </a:lnTo>
                <a:lnTo>
                  <a:pt x="3991" y="2228"/>
                </a:lnTo>
                <a:lnTo>
                  <a:pt x="4057" y="2291"/>
                </a:lnTo>
                <a:lnTo>
                  <a:pt x="4121" y="2355"/>
                </a:lnTo>
                <a:lnTo>
                  <a:pt x="4184" y="2417"/>
                </a:lnTo>
                <a:lnTo>
                  <a:pt x="4243" y="2479"/>
                </a:lnTo>
                <a:lnTo>
                  <a:pt x="4300" y="2541"/>
                </a:lnTo>
                <a:lnTo>
                  <a:pt x="4356" y="2601"/>
                </a:lnTo>
                <a:lnTo>
                  <a:pt x="4512" y="2780"/>
                </a:lnTo>
                <a:lnTo>
                  <a:pt x="4284" y="2718"/>
                </a:lnTo>
                <a:lnTo>
                  <a:pt x="2996" y="2374"/>
                </a:lnTo>
                <a:lnTo>
                  <a:pt x="2928" y="2356"/>
                </a:lnTo>
                <a:lnTo>
                  <a:pt x="2949" y="2285"/>
                </a:lnTo>
                <a:lnTo>
                  <a:pt x="2971" y="2210"/>
                </a:lnTo>
                <a:lnTo>
                  <a:pt x="2996" y="2132"/>
                </a:lnTo>
                <a:lnTo>
                  <a:pt x="3024" y="2052"/>
                </a:lnTo>
                <a:lnTo>
                  <a:pt x="3053" y="1970"/>
                </a:lnTo>
                <a:lnTo>
                  <a:pt x="3084" y="1890"/>
                </a:lnTo>
                <a:lnTo>
                  <a:pt x="3115" y="1811"/>
                </a:lnTo>
                <a:lnTo>
                  <a:pt x="3147" y="1736"/>
                </a:lnTo>
                <a:lnTo>
                  <a:pt x="3179" y="1665"/>
                </a:lnTo>
                <a:close/>
                <a:moveTo>
                  <a:pt x="1782" y="841"/>
                </a:moveTo>
                <a:lnTo>
                  <a:pt x="1811" y="771"/>
                </a:lnTo>
                <a:lnTo>
                  <a:pt x="1877" y="802"/>
                </a:lnTo>
                <a:lnTo>
                  <a:pt x="1947" y="835"/>
                </a:lnTo>
                <a:lnTo>
                  <a:pt x="2018" y="869"/>
                </a:lnTo>
                <a:lnTo>
                  <a:pt x="2092" y="906"/>
                </a:lnTo>
                <a:lnTo>
                  <a:pt x="2166" y="943"/>
                </a:lnTo>
                <a:lnTo>
                  <a:pt x="2241" y="983"/>
                </a:lnTo>
                <a:lnTo>
                  <a:pt x="2316" y="1023"/>
                </a:lnTo>
                <a:lnTo>
                  <a:pt x="2391" y="1064"/>
                </a:lnTo>
                <a:lnTo>
                  <a:pt x="2466" y="1106"/>
                </a:lnTo>
                <a:lnTo>
                  <a:pt x="2541" y="1149"/>
                </a:lnTo>
                <a:lnTo>
                  <a:pt x="2614" y="1192"/>
                </a:lnTo>
                <a:lnTo>
                  <a:pt x="2685" y="1235"/>
                </a:lnTo>
                <a:lnTo>
                  <a:pt x="2756" y="1278"/>
                </a:lnTo>
                <a:lnTo>
                  <a:pt x="2824" y="1321"/>
                </a:lnTo>
                <a:lnTo>
                  <a:pt x="2890" y="1364"/>
                </a:lnTo>
                <a:lnTo>
                  <a:pt x="2953" y="1406"/>
                </a:lnTo>
                <a:lnTo>
                  <a:pt x="3014" y="1448"/>
                </a:lnTo>
                <a:lnTo>
                  <a:pt x="3063" y="1482"/>
                </a:lnTo>
                <a:lnTo>
                  <a:pt x="3037" y="1538"/>
                </a:lnTo>
                <a:lnTo>
                  <a:pt x="3018" y="1576"/>
                </a:lnTo>
                <a:lnTo>
                  <a:pt x="3001" y="1615"/>
                </a:lnTo>
                <a:lnTo>
                  <a:pt x="2982" y="1656"/>
                </a:lnTo>
                <a:lnTo>
                  <a:pt x="2963" y="1699"/>
                </a:lnTo>
                <a:lnTo>
                  <a:pt x="2927" y="1787"/>
                </a:lnTo>
                <a:lnTo>
                  <a:pt x="2891" y="1879"/>
                </a:lnTo>
                <a:lnTo>
                  <a:pt x="2857" y="1971"/>
                </a:lnTo>
                <a:lnTo>
                  <a:pt x="2825" y="2064"/>
                </a:lnTo>
                <a:lnTo>
                  <a:pt x="2810" y="2109"/>
                </a:lnTo>
                <a:lnTo>
                  <a:pt x="2795" y="2154"/>
                </a:lnTo>
                <a:lnTo>
                  <a:pt x="2783" y="2198"/>
                </a:lnTo>
                <a:lnTo>
                  <a:pt x="2770" y="2241"/>
                </a:lnTo>
                <a:lnTo>
                  <a:pt x="2751" y="2308"/>
                </a:lnTo>
                <a:lnTo>
                  <a:pt x="2684" y="2291"/>
                </a:lnTo>
                <a:lnTo>
                  <a:pt x="1489" y="1971"/>
                </a:lnTo>
                <a:lnTo>
                  <a:pt x="1422" y="1952"/>
                </a:lnTo>
                <a:lnTo>
                  <a:pt x="1441" y="1883"/>
                </a:lnTo>
                <a:lnTo>
                  <a:pt x="1456" y="1827"/>
                </a:lnTo>
                <a:lnTo>
                  <a:pt x="1472" y="1765"/>
                </a:lnTo>
                <a:lnTo>
                  <a:pt x="1491" y="1701"/>
                </a:lnTo>
                <a:lnTo>
                  <a:pt x="1511" y="1635"/>
                </a:lnTo>
                <a:lnTo>
                  <a:pt x="1532" y="1566"/>
                </a:lnTo>
                <a:lnTo>
                  <a:pt x="1554" y="1495"/>
                </a:lnTo>
                <a:lnTo>
                  <a:pt x="1576" y="1425"/>
                </a:lnTo>
                <a:lnTo>
                  <a:pt x="1599" y="1353"/>
                </a:lnTo>
                <a:lnTo>
                  <a:pt x="1624" y="1281"/>
                </a:lnTo>
                <a:lnTo>
                  <a:pt x="1647" y="1211"/>
                </a:lnTo>
                <a:lnTo>
                  <a:pt x="1670" y="1143"/>
                </a:lnTo>
                <a:lnTo>
                  <a:pt x="1694" y="1075"/>
                </a:lnTo>
                <a:lnTo>
                  <a:pt x="1717" y="1012"/>
                </a:lnTo>
                <a:lnTo>
                  <a:pt x="1739" y="950"/>
                </a:lnTo>
                <a:lnTo>
                  <a:pt x="1761" y="894"/>
                </a:lnTo>
                <a:lnTo>
                  <a:pt x="1782" y="841"/>
                </a:lnTo>
                <a:close/>
                <a:moveTo>
                  <a:pt x="363" y="319"/>
                </a:moveTo>
                <a:lnTo>
                  <a:pt x="382" y="249"/>
                </a:lnTo>
                <a:lnTo>
                  <a:pt x="450" y="268"/>
                </a:lnTo>
                <a:lnTo>
                  <a:pt x="522" y="289"/>
                </a:lnTo>
                <a:lnTo>
                  <a:pt x="594" y="310"/>
                </a:lnTo>
                <a:lnTo>
                  <a:pt x="665" y="332"/>
                </a:lnTo>
                <a:lnTo>
                  <a:pt x="737" y="355"/>
                </a:lnTo>
                <a:lnTo>
                  <a:pt x="809" y="378"/>
                </a:lnTo>
                <a:lnTo>
                  <a:pt x="879" y="401"/>
                </a:lnTo>
                <a:lnTo>
                  <a:pt x="950" y="425"/>
                </a:lnTo>
                <a:lnTo>
                  <a:pt x="1022" y="451"/>
                </a:lnTo>
                <a:lnTo>
                  <a:pt x="1092" y="476"/>
                </a:lnTo>
                <a:lnTo>
                  <a:pt x="1163" y="501"/>
                </a:lnTo>
                <a:lnTo>
                  <a:pt x="1232" y="529"/>
                </a:lnTo>
                <a:lnTo>
                  <a:pt x="1303" y="555"/>
                </a:lnTo>
                <a:lnTo>
                  <a:pt x="1372" y="583"/>
                </a:lnTo>
                <a:lnTo>
                  <a:pt x="1442" y="612"/>
                </a:lnTo>
                <a:lnTo>
                  <a:pt x="1511" y="640"/>
                </a:lnTo>
                <a:lnTo>
                  <a:pt x="1581" y="669"/>
                </a:lnTo>
                <a:lnTo>
                  <a:pt x="1642" y="695"/>
                </a:lnTo>
                <a:lnTo>
                  <a:pt x="1618" y="760"/>
                </a:lnTo>
                <a:lnTo>
                  <a:pt x="1592" y="830"/>
                </a:lnTo>
                <a:lnTo>
                  <a:pt x="1566" y="898"/>
                </a:lnTo>
                <a:lnTo>
                  <a:pt x="1541" y="966"/>
                </a:lnTo>
                <a:lnTo>
                  <a:pt x="1517" y="1034"/>
                </a:lnTo>
                <a:lnTo>
                  <a:pt x="1493" y="1101"/>
                </a:lnTo>
                <a:lnTo>
                  <a:pt x="1470" y="1168"/>
                </a:lnTo>
                <a:lnTo>
                  <a:pt x="1447" y="1234"/>
                </a:lnTo>
                <a:lnTo>
                  <a:pt x="1425" y="1300"/>
                </a:lnTo>
                <a:lnTo>
                  <a:pt x="1404" y="1366"/>
                </a:lnTo>
                <a:lnTo>
                  <a:pt x="1382" y="1432"/>
                </a:lnTo>
                <a:lnTo>
                  <a:pt x="1361" y="1499"/>
                </a:lnTo>
                <a:lnTo>
                  <a:pt x="1341" y="1566"/>
                </a:lnTo>
                <a:lnTo>
                  <a:pt x="1320" y="1633"/>
                </a:lnTo>
                <a:lnTo>
                  <a:pt x="1301" y="1700"/>
                </a:lnTo>
                <a:lnTo>
                  <a:pt x="1281" y="1770"/>
                </a:lnTo>
                <a:lnTo>
                  <a:pt x="1262" y="1838"/>
                </a:lnTo>
                <a:lnTo>
                  <a:pt x="1242" y="1906"/>
                </a:lnTo>
                <a:lnTo>
                  <a:pt x="1175" y="1889"/>
                </a:lnTo>
                <a:lnTo>
                  <a:pt x="93" y="1599"/>
                </a:lnTo>
                <a:lnTo>
                  <a:pt x="25" y="1581"/>
                </a:lnTo>
                <a:lnTo>
                  <a:pt x="44" y="1512"/>
                </a:lnTo>
                <a:lnTo>
                  <a:pt x="363" y="31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8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60450" y="2031687"/>
            <a:ext cx="1943100" cy="397448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92450" y="2031687"/>
            <a:ext cx="6007100" cy="397448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88450" y="2031686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88450" y="4063373"/>
            <a:ext cx="1943100" cy="19428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7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8000" cy="17904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64000" y="1790423"/>
            <a:ext cx="8128000" cy="17904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8000" y="0"/>
            <a:ext cx="4064000" cy="17904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790423"/>
            <a:ext cx="4064000" cy="17904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4015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93993" y="0"/>
            <a:ext cx="4004015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87985" y="0"/>
            <a:ext cx="4004015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218546" y="1993592"/>
            <a:ext cx="2973454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45698" y="1993592"/>
            <a:ext cx="2973454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072848" y="1993592"/>
            <a:ext cx="2973454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1993592"/>
            <a:ext cx="2973454" cy="190470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217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085624"/>
            <a:ext cx="6096000" cy="377237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0" y="3085624"/>
            <a:ext cx="6096000" cy="377237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8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4064000" cy="3856743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64000" y="-1"/>
            <a:ext cx="4064000" cy="3856743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8000" y="-1"/>
            <a:ext cx="4064000" cy="3856743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79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64000" y="-1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8000" y="-1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64000" y="3429000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28000" y="3429000"/>
            <a:ext cx="4064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43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-1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44000" y="-1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048000" y="3429000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6000" y="3429000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44000" y="3429000"/>
            <a:ext cx="3048000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02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149610" y="2043853"/>
            <a:ext cx="2191437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341048" y="2043853"/>
            <a:ext cx="2191437" cy="34290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587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9202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18.xml"/><Relationship Id="rId42" Type="http://schemas.openxmlformats.org/officeDocument/2006/relationships/slideLayout" Target="../slideLayouts/slideLayout139.xml"/><Relationship Id="rId47" Type="http://schemas.openxmlformats.org/officeDocument/2006/relationships/slideLayout" Target="../slideLayouts/slideLayout144.xml"/><Relationship Id="rId63" Type="http://schemas.openxmlformats.org/officeDocument/2006/relationships/slideLayout" Target="../slideLayouts/slideLayout160.xml"/><Relationship Id="rId68" Type="http://schemas.openxmlformats.org/officeDocument/2006/relationships/slideLayout" Target="../slideLayouts/slideLayout165.xml"/><Relationship Id="rId84" Type="http://schemas.openxmlformats.org/officeDocument/2006/relationships/slideLayout" Target="../slideLayouts/slideLayout181.xml"/><Relationship Id="rId89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29.xml"/><Relationship Id="rId37" Type="http://schemas.openxmlformats.org/officeDocument/2006/relationships/slideLayout" Target="../slideLayouts/slideLayout134.xml"/><Relationship Id="rId53" Type="http://schemas.openxmlformats.org/officeDocument/2006/relationships/slideLayout" Target="../slideLayouts/slideLayout150.xml"/><Relationship Id="rId58" Type="http://schemas.openxmlformats.org/officeDocument/2006/relationships/slideLayout" Target="../slideLayouts/slideLayout155.xml"/><Relationship Id="rId74" Type="http://schemas.openxmlformats.org/officeDocument/2006/relationships/slideLayout" Target="../slideLayouts/slideLayout171.xml"/><Relationship Id="rId79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87.xml"/><Relationship Id="rId95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40.xml"/><Relationship Id="rId48" Type="http://schemas.openxmlformats.org/officeDocument/2006/relationships/slideLayout" Target="../slideLayouts/slideLayout145.xml"/><Relationship Id="rId64" Type="http://schemas.openxmlformats.org/officeDocument/2006/relationships/slideLayout" Target="../slideLayouts/slideLayout161.xml"/><Relationship Id="rId69" Type="http://schemas.openxmlformats.org/officeDocument/2006/relationships/slideLayout" Target="../slideLayouts/slideLayout166.xml"/><Relationship Id="rId80" Type="http://schemas.openxmlformats.org/officeDocument/2006/relationships/slideLayout" Target="../slideLayouts/slideLayout177.xml"/><Relationship Id="rId85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30.xml"/><Relationship Id="rId38" Type="http://schemas.openxmlformats.org/officeDocument/2006/relationships/slideLayout" Target="../slideLayouts/slideLayout135.xml"/><Relationship Id="rId46" Type="http://schemas.openxmlformats.org/officeDocument/2006/relationships/slideLayout" Target="../slideLayouts/slideLayout143.xml"/><Relationship Id="rId59" Type="http://schemas.openxmlformats.org/officeDocument/2006/relationships/slideLayout" Target="../slideLayouts/slideLayout156.xml"/><Relationship Id="rId67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17.xml"/><Relationship Id="rId41" Type="http://schemas.openxmlformats.org/officeDocument/2006/relationships/slideLayout" Target="../slideLayouts/slideLayout138.xml"/><Relationship Id="rId54" Type="http://schemas.openxmlformats.org/officeDocument/2006/relationships/slideLayout" Target="../slideLayouts/slideLayout151.xml"/><Relationship Id="rId62" Type="http://schemas.openxmlformats.org/officeDocument/2006/relationships/slideLayout" Target="../slideLayouts/slideLayout159.xml"/><Relationship Id="rId70" Type="http://schemas.openxmlformats.org/officeDocument/2006/relationships/slideLayout" Target="../slideLayouts/slideLayout167.xml"/><Relationship Id="rId75" Type="http://schemas.openxmlformats.org/officeDocument/2006/relationships/slideLayout" Target="../slideLayouts/slideLayout172.xml"/><Relationship Id="rId83" Type="http://schemas.openxmlformats.org/officeDocument/2006/relationships/slideLayout" Target="../slideLayouts/slideLayout180.xml"/><Relationship Id="rId88" Type="http://schemas.openxmlformats.org/officeDocument/2006/relationships/slideLayout" Target="../slideLayouts/slideLayout185.xml"/><Relationship Id="rId91" Type="http://schemas.openxmlformats.org/officeDocument/2006/relationships/slideLayout" Target="../slideLayouts/slideLayout188.xml"/><Relationship Id="rId96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slideLayout" Target="../slideLayouts/slideLayout133.xml"/><Relationship Id="rId49" Type="http://schemas.openxmlformats.org/officeDocument/2006/relationships/slideLayout" Target="../slideLayouts/slideLayout146.xml"/><Relationship Id="rId57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28.xml"/><Relationship Id="rId44" Type="http://schemas.openxmlformats.org/officeDocument/2006/relationships/slideLayout" Target="../slideLayouts/slideLayout141.xml"/><Relationship Id="rId52" Type="http://schemas.openxmlformats.org/officeDocument/2006/relationships/slideLayout" Target="../slideLayouts/slideLayout149.xml"/><Relationship Id="rId60" Type="http://schemas.openxmlformats.org/officeDocument/2006/relationships/slideLayout" Target="../slideLayouts/slideLayout157.xml"/><Relationship Id="rId65" Type="http://schemas.openxmlformats.org/officeDocument/2006/relationships/slideLayout" Target="../slideLayouts/slideLayout162.xml"/><Relationship Id="rId73" Type="http://schemas.openxmlformats.org/officeDocument/2006/relationships/slideLayout" Target="../slideLayouts/slideLayout170.xml"/><Relationship Id="rId78" Type="http://schemas.openxmlformats.org/officeDocument/2006/relationships/slideLayout" Target="../slideLayouts/slideLayout175.xml"/><Relationship Id="rId81" Type="http://schemas.openxmlformats.org/officeDocument/2006/relationships/slideLayout" Target="../slideLayouts/slideLayout178.xml"/><Relationship Id="rId86" Type="http://schemas.openxmlformats.org/officeDocument/2006/relationships/slideLayout" Target="../slideLayouts/slideLayout183.xml"/><Relationship Id="rId94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31.xml"/><Relationship Id="rId50" Type="http://schemas.openxmlformats.org/officeDocument/2006/relationships/slideLayout" Target="../slideLayouts/slideLayout147.xml"/><Relationship Id="rId55" Type="http://schemas.openxmlformats.org/officeDocument/2006/relationships/slideLayout" Target="../slideLayouts/slideLayout152.xml"/><Relationship Id="rId76" Type="http://schemas.openxmlformats.org/officeDocument/2006/relationships/slideLayout" Target="../slideLayouts/slideLayout173.xml"/><Relationship Id="rId97" Type="http://schemas.openxmlformats.org/officeDocument/2006/relationships/theme" Target="../theme/theme2.xml"/><Relationship Id="rId7" Type="http://schemas.openxmlformats.org/officeDocument/2006/relationships/slideLayout" Target="../slideLayouts/slideLayout104.xml"/><Relationship Id="rId71" Type="http://schemas.openxmlformats.org/officeDocument/2006/relationships/slideLayout" Target="../slideLayouts/slideLayout168.xml"/><Relationship Id="rId9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21.xml"/><Relationship Id="rId40" Type="http://schemas.openxmlformats.org/officeDocument/2006/relationships/slideLayout" Target="../slideLayouts/slideLayout137.xml"/><Relationship Id="rId45" Type="http://schemas.openxmlformats.org/officeDocument/2006/relationships/slideLayout" Target="../slideLayouts/slideLayout142.xml"/><Relationship Id="rId66" Type="http://schemas.openxmlformats.org/officeDocument/2006/relationships/slideLayout" Target="../slideLayouts/slideLayout163.xml"/><Relationship Id="rId87" Type="http://schemas.openxmlformats.org/officeDocument/2006/relationships/slideLayout" Target="../slideLayouts/slideLayout184.xml"/><Relationship Id="rId61" Type="http://schemas.openxmlformats.org/officeDocument/2006/relationships/slideLayout" Target="../slideLayouts/slideLayout158.xml"/><Relationship Id="rId82" Type="http://schemas.openxmlformats.org/officeDocument/2006/relationships/slideLayout" Target="../slideLayouts/slideLayout179.xml"/><Relationship Id="rId1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32.xml"/><Relationship Id="rId56" Type="http://schemas.openxmlformats.org/officeDocument/2006/relationships/slideLayout" Target="../slideLayouts/slideLayout153.xml"/><Relationship Id="rId7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05.xml"/><Relationship Id="rId51" Type="http://schemas.openxmlformats.org/officeDocument/2006/relationships/slideLayout" Target="../slideLayouts/slideLayout148.xml"/><Relationship Id="rId72" Type="http://schemas.openxmlformats.org/officeDocument/2006/relationships/slideLayout" Target="../slideLayouts/slideLayout169.xml"/><Relationship Id="rId93" Type="http://schemas.openxmlformats.org/officeDocument/2006/relationships/slideLayout" Target="../slideLayouts/slideLayout1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08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8" r:id="rId49"/>
    <p:sldLayoutId id="2147483789" r:id="rId50"/>
    <p:sldLayoutId id="2147483790" r:id="rId51"/>
    <p:sldLayoutId id="2147483791" r:id="rId52"/>
    <p:sldLayoutId id="2147483792" r:id="rId53"/>
    <p:sldLayoutId id="2147483793" r:id="rId54"/>
    <p:sldLayoutId id="2147483794" r:id="rId55"/>
    <p:sldLayoutId id="2147483795" r:id="rId56"/>
    <p:sldLayoutId id="2147483796" r:id="rId57"/>
    <p:sldLayoutId id="2147483797" r:id="rId58"/>
    <p:sldLayoutId id="2147483798" r:id="rId59"/>
    <p:sldLayoutId id="2147483799" r:id="rId60"/>
    <p:sldLayoutId id="2147483800" r:id="rId61"/>
    <p:sldLayoutId id="2147483801" r:id="rId62"/>
    <p:sldLayoutId id="2147483802" r:id="rId63"/>
    <p:sldLayoutId id="2147483803" r:id="rId64"/>
    <p:sldLayoutId id="2147483804" r:id="rId65"/>
    <p:sldLayoutId id="2147483805" r:id="rId66"/>
    <p:sldLayoutId id="2147483806" r:id="rId67"/>
    <p:sldLayoutId id="2147483807" r:id="rId68"/>
    <p:sldLayoutId id="2147483808" r:id="rId69"/>
    <p:sldLayoutId id="2147483809" r:id="rId70"/>
    <p:sldLayoutId id="2147483810" r:id="rId71"/>
    <p:sldLayoutId id="2147483811" r:id="rId72"/>
    <p:sldLayoutId id="2147483812" r:id="rId73"/>
    <p:sldLayoutId id="2147483813" r:id="rId74"/>
    <p:sldLayoutId id="2147483814" r:id="rId75"/>
    <p:sldLayoutId id="2147483815" r:id="rId76"/>
    <p:sldLayoutId id="2147483816" r:id="rId77"/>
    <p:sldLayoutId id="2147483817" r:id="rId78"/>
    <p:sldLayoutId id="2147483818" r:id="rId79"/>
    <p:sldLayoutId id="2147483819" r:id="rId80"/>
    <p:sldLayoutId id="2147483820" r:id="rId81"/>
    <p:sldLayoutId id="2147483821" r:id="rId82"/>
    <p:sldLayoutId id="2147483822" r:id="rId83"/>
    <p:sldLayoutId id="2147483823" r:id="rId84"/>
    <p:sldLayoutId id="2147483824" r:id="rId85"/>
    <p:sldLayoutId id="2147483825" r:id="rId86"/>
    <p:sldLayoutId id="2147483826" r:id="rId87"/>
    <p:sldLayoutId id="2147483827" r:id="rId88"/>
    <p:sldLayoutId id="2147483828" r:id="rId89"/>
    <p:sldLayoutId id="2147483829" r:id="rId90"/>
    <p:sldLayoutId id="2147483830" r:id="rId91"/>
    <p:sldLayoutId id="2147483831" r:id="rId92"/>
    <p:sldLayoutId id="2147483832" r:id="rId93"/>
    <p:sldLayoutId id="2147483833" r:id="rId94"/>
    <p:sldLayoutId id="2147483834" r:id="rId95"/>
    <p:sldLayoutId id="2147483835" r:id="rId96"/>
    <p:sldLayoutId id="2147483836" r:id="rId97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2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  <p:sldLayoutId id="2147483862" r:id="rId25"/>
    <p:sldLayoutId id="2147483863" r:id="rId26"/>
    <p:sldLayoutId id="2147483864" r:id="rId27"/>
    <p:sldLayoutId id="2147483865" r:id="rId28"/>
    <p:sldLayoutId id="2147483866" r:id="rId29"/>
    <p:sldLayoutId id="2147483867" r:id="rId30"/>
    <p:sldLayoutId id="2147483868" r:id="rId31"/>
    <p:sldLayoutId id="2147483869" r:id="rId32"/>
    <p:sldLayoutId id="2147483870" r:id="rId33"/>
    <p:sldLayoutId id="2147483871" r:id="rId34"/>
    <p:sldLayoutId id="2147483872" r:id="rId35"/>
    <p:sldLayoutId id="2147483873" r:id="rId36"/>
    <p:sldLayoutId id="2147483874" r:id="rId37"/>
    <p:sldLayoutId id="2147483875" r:id="rId38"/>
    <p:sldLayoutId id="2147483876" r:id="rId39"/>
    <p:sldLayoutId id="2147483877" r:id="rId40"/>
    <p:sldLayoutId id="2147483878" r:id="rId41"/>
    <p:sldLayoutId id="2147483879" r:id="rId42"/>
    <p:sldLayoutId id="2147483880" r:id="rId43"/>
    <p:sldLayoutId id="2147483881" r:id="rId44"/>
    <p:sldLayoutId id="2147483882" r:id="rId45"/>
    <p:sldLayoutId id="2147483883" r:id="rId46"/>
    <p:sldLayoutId id="2147483884" r:id="rId47"/>
    <p:sldLayoutId id="2147483885" r:id="rId48"/>
    <p:sldLayoutId id="2147483886" r:id="rId49"/>
    <p:sldLayoutId id="2147483887" r:id="rId50"/>
    <p:sldLayoutId id="2147483888" r:id="rId51"/>
    <p:sldLayoutId id="2147483889" r:id="rId52"/>
    <p:sldLayoutId id="2147483890" r:id="rId53"/>
    <p:sldLayoutId id="2147483891" r:id="rId54"/>
    <p:sldLayoutId id="2147483892" r:id="rId55"/>
    <p:sldLayoutId id="2147483893" r:id="rId56"/>
    <p:sldLayoutId id="2147483894" r:id="rId57"/>
    <p:sldLayoutId id="2147483895" r:id="rId58"/>
    <p:sldLayoutId id="2147483896" r:id="rId59"/>
    <p:sldLayoutId id="2147483897" r:id="rId60"/>
    <p:sldLayoutId id="2147483898" r:id="rId61"/>
    <p:sldLayoutId id="2147483899" r:id="rId62"/>
    <p:sldLayoutId id="2147483900" r:id="rId63"/>
    <p:sldLayoutId id="2147483901" r:id="rId64"/>
    <p:sldLayoutId id="2147483902" r:id="rId65"/>
    <p:sldLayoutId id="2147483903" r:id="rId66"/>
    <p:sldLayoutId id="2147483905" r:id="rId67"/>
    <p:sldLayoutId id="2147483906" r:id="rId68"/>
    <p:sldLayoutId id="2147483907" r:id="rId69"/>
    <p:sldLayoutId id="2147483908" r:id="rId70"/>
    <p:sldLayoutId id="2147483909" r:id="rId71"/>
    <p:sldLayoutId id="2147483910" r:id="rId72"/>
    <p:sldLayoutId id="2147483911" r:id="rId73"/>
    <p:sldLayoutId id="2147483912" r:id="rId74"/>
    <p:sldLayoutId id="2147483913" r:id="rId75"/>
    <p:sldLayoutId id="2147483914" r:id="rId76"/>
    <p:sldLayoutId id="2147483915" r:id="rId77"/>
    <p:sldLayoutId id="2147483916" r:id="rId78"/>
    <p:sldLayoutId id="2147483917" r:id="rId79"/>
    <p:sldLayoutId id="2147483918" r:id="rId80"/>
    <p:sldLayoutId id="2147483919" r:id="rId81"/>
    <p:sldLayoutId id="2147483920" r:id="rId82"/>
    <p:sldLayoutId id="2147483921" r:id="rId83"/>
    <p:sldLayoutId id="2147483922" r:id="rId84"/>
    <p:sldLayoutId id="2147483923" r:id="rId85"/>
    <p:sldLayoutId id="2147483924" r:id="rId86"/>
    <p:sldLayoutId id="2147483925" r:id="rId87"/>
    <p:sldLayoutId id="2147483926" r:id="rId88"/>
    <p:sldLayoutId id="2147483927" r:id="rId89"/>
    <p:sldLayoutId id="2147483928" r:id="rId90"/>
    <p:sldLayoutId id="2147483929" r:id="rId91"/>
    <p:sldLayoutId id="2147483930" r:id="rId92"/>
    <p:sldLayoutId id="2147483931" r:id="rId93"/>
    <p:sldLayoutId id="2147483932" r:id="rId94"/>
    <p:sldLayoutId id="2147483933" r:id="rId95"/>
    <p:sldLayoutId id="2147483934" r:id="rId96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rabcd.org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548D66D-86D4-451F-946C-2F77F4C91499}"/>
              </a:ext>
            </a:extLst>
          </p:cNvPr>
          <p:cNvGrpSpPr/>
          <p:nvPr/>
        </p:nvGrpSpPr>
        <p:grpSpPr>
          <a:xfrm>
            <a:off x="355477" y="795804"/>
            <a:ext cx="6183891" cy="3240000"/>
            <a:chOff x="1371382" y="1881000"/>
            <a:chExt cx="3545431" cy="3096000"/>
          </a:xfrm>
          <a:blipFill dpi="0" rotWithShape="1">
            <a:blip r:embed="rId2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993C181F-B233-4AF6-B9EB-2DE64225F48A}"/>
                </a:ext>
              </a:extLst>
            </p:cNvPr>
            <p:cNvSpPr/>
            <p:nvPr/>
          </p:nvSpPr>
          <p:spPr>
            <a:xfrm>
              <a:off x="1561664" y="1881000"/>
              <a:ext cx="3096000" cy="3096000"/>
            </a:xfrm>
            <a:prstGeom prst="ellipse">
              <a:avLst/>
            </a:prstGeom>
            <a:grpFill/>
            <a:ln w="19050">
              <a:solidFill>
                <a:srgbClr val="0000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D1627ADB-D169-40D8-B9EE-D8BBD4CE7029}"/>
                </a:ext>
              </a:extLst>
            </p:cNvPr>
            <p:cNvSpPr txBox="1"/>
            <p:nvPr/>
          </p:nvSpPr>
          <p:spPr>
            <a:xfrm>
              <a:off x="1371382" y="3028703"/>
              <a:ext cx="3545431" cy="785758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VOUS SOUHAITEZ</a:t>
              </a:r>
              <a:endParaRPr lang="fr-FR" sz="3200" dirty="0">
                <a:solidFill>
                  <a:srgbClr val="000099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AB98DA44-762B-4E56-8C92-E8384C574DDC}"/>
              </a:ext>
            </a:extLst>
          </p:cNvPr>
          <p:cNvSpPr/>
          <p:nvPr/>
        </p:nvSpPr>
        <p:spPr>
          <a:xfrm>
            <a:off x="548640" y="4611699"/>
            <a:ext cx="5330613" cy="718533"/>
          </a:xfrm>
          <a:prstGeom prst="rect">
            <a:avLst/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hape 2591"/>
          <p:cNvSpPr/>
          <p:nvPr/>
        </p:nvSpPr>
        <p:spPr>
          <a:xfrm>
            <a:off x="6844760" y="2311297"/>
            <a:ext cx="206555" cy="206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 eaLnBrk="0" fontAlgn="base" hangingPunct="0">
              <a:spcBef>
                <a:spcPct val="0"/>
              </a:spcBef>
              <a:spcAft>
                <a:spcPct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52" name="Shape 2633"/>
          <p:cNvSpPr/>
          <p:nvPr/>
        </p:nvSpPr>
        <p:spPr>
          <a:xfrm>
            <a:off x="6844760" y="3468488"/>
            <a:ext cx="209829" cy="209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 eaLnBrk="0" fontAlgn="base" hangingPunct="0">
              <a:spcBef>
                <a:spcPct val="0"/>
              </a:spcBef>
              <a:spcAft>
                <a:spcPct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E938BAE-B388-47D9-BE30-2BB017FE9038}"/>
              </a:ext>
            </a:extLst>
          </p:cNvPr>
          <p:cNvSpPr txBox="1"/>
          <p:nvPr/>
        </p:nvSpPr>
        <p:spPr>
          <a:xfrm>
            <a:off x="0" y="16514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CC"/>
                </a:solidFill>
                <a:latin typeface="Arial Black" panose="020B0A04020102020204" pitchFamily="34" charset="0"/>
              </a:rPr>
              <a:t>ÉDUCATION - ENSEIGNEMENT - FRANCOPHONIE</a:t>
            </a:r>
            <a:endParaRPr lang="fr-FR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73D4D6A-78D5-4BDB-AFD5-D21EEBABC33D}"/>
              </a:ext>
            </a:extLst>
          </p:cNvPr>
          <p:cNvGrpSpPr/>
          <p:nvPr/>
        </p:nvGrpSpPr>
        <p:grpSpPr>
          <a:xfrm>
            <a:off x="6540921" y="799564"/>
            <a:ext cx="4071238" cy="3600000"/>
            <a:chOff x="4833643" y="1780223"/>
            <a:chExt cx="3792996" cy="3111047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4836033" y="1780223"/>
              <a:ext cx="3685022" cy="3111047"/>
              <a:chOff x="-1412" y="3962780"/>
              <a:chExt cx="5528386" cy="4667291"/>
            </a:xfrm>
          </p:grpSpPr>
          <p:sp>
            <p:nvSpPr>
              <p:cNvPr id="6" name="Freeform 44"/>
              <p:cNvSpPr>
                <a:spLocks/>
              </p:cNvSpPr>
              <p:nvPr/>
            </p:nvSpPr>
            <p:spPr bwMode="auto">
              <a:xfrm>
                <a:off x="-1412" y="6786984"/>
                <a:ext cx="5523390" cy="870433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00CC"/>
                </a:solidFill>
              </a:ln>
              <a:extLst/>
            </p:spPr>
            <p:txBody>
              <a:bodyPr vert="horz" wrap="square" lIns="60951" tIns="30475" rIns="60951" bIns="30475" numCol="1" anchor="t" anchorCtr="0" compatLnSpc="1">
                <a:prstTxWarp prst="textNoShape">
                  <a:avLst/>
                </a:prstTxWarp>
              </a:bodyPr>
              <a:lstStyle/>
              <a:p>
                <a:pPr defTabSz="60953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-1412" y="5845556"/>
                <a:ext cx="5525560" cy="869666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8000"/>
                </a:solidFill>
              </a:ln>
              <a:extLst/>
            </p:spPr>
            <p:txBody>
              <a:bodyPr vert="horz" wrap="square" lIns="60951" tIns="30475" rIns="60951" bIns="30475" numCol="1" anchor="t" anchorCtr="0" compatLnSpc="1">
                <a:prstTxWarp prst="textNoShape">
                  <a:avLst/>
                </a:prstTxWarp>
              </a:bodyPr>
              <a:lstStyle/>
              <a:p>
                <a:pPr defTabSz="60953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>
                <a:off x="-1412" y="4904127"/>
                <a:ext cx="5526973" cy="869666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00CC"/>
                </a:solidFill>
              </a:ln>
              <a:extLst/>
            </p:spPr>
            <p:txBody>
              <a:bodyPr vert="horz" wrap="square" lIns="60951" tIns="30475" rIns="60951" bIns="30475" numCol="1" anchor="t" anchorCtr="0" compatLnSpc="1">
                <a:prstTxWarp prst="textNoShape">
                  <a:avLst/>
                </a:prstTxWarp>
              </a:bodyPr>
              <a:lstStyle/>
              <a:p>
                <a:pPr defTabSz="60953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Freeform 46"/>
              <p:cNvSpPr>
                <a:spLocks/>
              </p:cNvSpPr>
              <p:nvPr/>
            </p:nvSpPr>
            <p:spPr bwMode="auto">
              <a:xfrm>
                <a:off x="0" y="3962780"/>
                <a:ext cx="5526974" cy="86813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8000"/>
                </a:solidFill>
              </a:ln>
              <a:extLst/>
            </p:spPr>
            <p:txBody>
              <a:bodyPr vert="horz" wrap="square" lIns="60951" tIns="30475" rIns="60951" bIns="30475" numCol="1" anchor="t" anchorCtr="0" compatLnSpc="1">
                <a:prstTxWarp prst="textNoShape">
                  <a:avLst/>
                </a:prstTxWarp>
              </a:bodyPr>
              <a:lstStyle/>
              <a:p>
                <a:pPr defTabSz="60953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xmlns="" id="{A77E8454-E3E5-4F7F-8312-0A54154ED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12" y="7759638"/>
                <a:ext cx="5523390" cy="870433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8000"/>
                </a:solidFill>
              </a:ln>
              <a:extLst/>
            </p:spPr>
            <p:txBody>
              <a:bodyPr vert="horz" wrap="square" lIns="60951" tIns="30475" rIns="60951" bIns="30475" numCol="1" anchor="t" anchorCtr="0" compatLnSpc="1">
                <a:prstTxWarp prst="textNoShape">
                  <a:avLst/>
                </a:prstTxWarp>
              </a:bodyPr>
              <a:lstStyle/>
              <a:p>
                <a:pPr defTabSz="60953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xmlns="" id="{161480E3-D18B-4DEC-908B-1321909443EC}"/>
                </a:ext>
              </a:extLst>
            </p:cNvPr>
            <p:cNvSpPr txBox="1"/>
            <p:nvPr/>
          </p:nvSpPr>
          <p:spPr>
            <a:xfrm>
              <a:off x="4833643" y="1925718"/>
              <a:ext cx="3792996" cy="265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Déposer</a:t>
              </a: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 dossier de 1ère homologation</a:t>
              </a:r>
              <a:endParaRPr lang="fr-FR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xmlns="" id="{73ECA5FD-AD42-44DF-8C2B-4DED36F3737B}"/>
                </a:ext>
              </a:extLst>
            </p:cNvPr>
            <p:cNvSpPr txBox="1"/>
            <p:nvPr/>
          </p:nvSpPr>
          <p:spPr>
            <a:xfrm>
              <a:off x="4833643" y="2542908"/>
              <a:ext cx="3792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Bénéficier</a:t>
              </a: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d’une</a:t>
              </a: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extension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d’homologation</a:t>
              </a:r>
              <a:endPara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F690D21D-2D96-4E71-A0D8-50EE9569913A}"/>
                </a:ext>
              </a:extLst>
            </p:cNvPr>
            <p:cNvSpPr txBox="1"/>
            <p:nvPr/>
          </p:nvSpPr>
          <p:spPr>
            <a:xfrm>
              <a:off x="4833643" y="3070471"/>
              <a:ext cx="3684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Faire un point à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l’occasion</a:t>
              </a: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d’une</a:t>
              </a: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période</a:t>
              </a:r>
              <a:endPara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</a:t>
              </a: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probation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AB7BE96F-F2E4-41B4-A7C7-B972BC703B9C}"/>
                </a:ext>
              </a:extLst>
            </p:cNvPr>
            <p:cNvSpPr txBox="1"/>
            <p:nvPr/>
          </p:nvSpPr>
          <p:spPr>
            <a:xfrm>
              <a:off x="4833644" y="3806677"/>
              <a:ext cx="3684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Récupérer</a:t>
              </a: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</a:t>
              </a: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homologation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xmlns="" id="{24EEF56F-757A-4408-8E8B-63A4014877A5}"/>
                </a:ext>
              </a:extLst>
            </p:cNvPr>
            <p:cNvSpPr txBox="1"/>
            <p:nvPr/>
          </p:nvSpPr>
          <p:spPr>
            <a:xfrm>
              <a:off x="4833644" y="4340147"/>
              <a:ext cx="36816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Demander un ’’audit’’ pour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l’attribution</a:t>
              </a: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d’une</a:t>
              </a: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habilitation</a:t>
              </a:r>
              <a:endPara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2FC63AD-263C-4DE5-9A58-4036C960616A}"/>
              </a:ext>
            </a:extLst>
          </p:cNvPr>
          <p:cNvGrpSpPr/>
          <p:nvPr/>
        </p:nvGrpSpPr>
        <p:grpSpPr>
          <a:xfrm>
            <a:off x="328564" y="4025292"/>
            <a:ext cx="5767436" cy="1478710"/>
            <a:chOff x="1448075" y="4932578"/>
            <a:chExt cx="3675669" cy="1478710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D49C77FC-9557-49BD-AD92-6547183575AA}"/>
                </a:ext>
              </a:extLst>
            </p:cNvPr>
            <p:cNvSpPr txBox="1"/>
            <p:nvPr/>
          </p:nvSpPr>
          <p:spPr>
            <a:xfrm>
              <a:off x="1465227" y="4932578"/>
              <a:ext cx="3645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0099"/>
                  </a:solidFill>
                  <a:effectLst/>
                  <a:latin typeface="Arial Black" panose="020B0A04020102020204" pitchFamily="34" charset="0"/>
                </a:rPr>
                <a:t>FAITES APPEL À LA CACHH</a:t>
              </a:r>
              <a:endParaRPr lang="fr-FR" sz="2800" dirty="0">
                <a:solidFill>
                  <a:srgbClr val="000099"/>
                </a:solidFill>
                <a:effectLst/>
                <a:latin typeface="Arial Black" panose="020B0A04020102020204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FD69C598-EA49-475B-900B-71729ABBF0CD}"/>
                </a:ext>
              </a:extLst>
            </p:cNvPr>
            <p:cNvSpPr txBox="1"/>
            <p:nvPr/>
          </p:nvSpPr>
          <p:spPr>
            <a:xfrm>
              <a:off x="1448075" y="5292556"/>
              <a:ext cx="36756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1100" i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ELLULE D’</a:t>
              </a:r>
              <a:r>
                <a:rPr lang="en-GB" sz="11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1100" i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 ET DE </a:t>
              </a:r>
              <a:r>
                <a:rPr lang="en-GB" sz="11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1100" i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ONSEILS À L’</a:t>
              </a:r>
              <a:r>
                <a:rPr lang="en-GB" sz="11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GB" sz="1100" i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OMOLOGATION OU À L’</a:t>
              </a:r>
              <a:r>
                <a:rPr lang="en-GB" sz="11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GB" sz="1100" i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ABILITATION</a:t>
              </a:r>
              <a:endParaRPr lang="fr-FR" sz="11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xmlns="" id="{74D01840-8F38-445B-96A3-77E4ADCAF57B}"/>
                </a:ext>
              </a:extLst>
            </p:cNvPr>
            <p:cNvSpPr txBox="1"/>
            <p:nvPr/>
          </p:nvSpPr>
          <p:spPr>
            <a:xfrm>
              <a:off x="1592648" y="5487958"/>
              <a:ext cx="3397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CACHH VOUS ACCOMPAGNE POUR</a:t>
              </a:r>
              <a:endParaRPr lang="en-GB" sz="11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Comprendre</a:t>
              </a:r>
              <a:r>
                <a:rPr lang="en-GB" sz="1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votre</a:t>
              </a:r>
              <a:r>
                <a:rPr lang="en-GB" sz="1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contexte</a:t>
              </a:r>
              <a:r>
                <a:rPr lang="en-GB" sz="1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d’exercice</a:t>
              </a:r>
              <a:endParaRPr lang="en-GB" sz="1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Convenir</a:t>
              </a:r>
              <a:r>
                <a:rPr lang="en-GB" sz="1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avec </a:t>
              </a: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vous</a:t>
              </a:r>
              <a:r>
                <a:rPr lang="en-GB" sz="1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 axes d’un </a:t>
              </a: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accompagnement</a:t>
              </a:r>
              <a:endParaRPr lang="en-GB" sz="1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Concevoir</a:t>
              </a:r>
              <a:r>
                <a:rPr lang="en-GB" sz="1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avec </a:t>
              </a: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vous</a:t>
              </a:r>
              <a:r>
                <a:rPr lang="en-GB" sz="1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d’un plan </a:t>
              </a: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d’accompagnement</a:t>
              </a:r>
              <a:r>
                <a:rPr lang="en-GB" sz="1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à court et </a:t>
              </a: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moyen</a:t>
              </a:r>
              <a:r>
                <a:rPr lang="en-GB" sz="1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terme</a:t>
              </a:r>
              <a:endParaRPr lang="en-GB" sz="1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endParaRPr lang="en-GB" sz="1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8" name="Picture 2" descr="http://www.agirabcd.fr/INTRAGIR-COM/LOGOTYPE%20Officiel/Logo-%20JPG/Logo%20AGIR%20explicite%20droit%20imprimeur.jpg">
            <a:extLst>
              <a:ext uri="{FF2B5EF4-FFF2-40B4-BE49-F238E27FC236}">
                <a16:creationId xmlns:a16="http://schemas.microsoft.com/office/drawing/2014/main" xmlns="" id="{2F2876F0-F78D-4605-9A94-3460A62A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8563" y="5935270"/>
            <a:ext cx="1440000" cy="6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AF429A7A-40EF-4F45-B829-986B6C86A6ED}"/>
              </a:ext>
            </a:extLst>
          </p:cNvPr>
          <p:cNvSpPr txBox="1"/>
          <p:nvPr/>
        </p:nvSpPr>
        <p:spPr>
          <a:xfrm>
            <a:off x="1678996" y="6215156"/>
            <a:ext cx="364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rgbClr val="0000CC"/>
                </a:solidFill>
                <a:latin typeface="Arial Black" panose="020B0A04020102020204" pitchFamily="34" charset="0"/>
              </a:rPr>
              <a:t>DÉLÉGATION INTERNATIONALE - ENSEIGNEMENT- FRANCOPHONIE  </a:t>
            </a:r>
          </a:p>
          <a:p>
            <a:r>
              <a:rPr lang="en-GB" sz="600" dirty="0">
                <a:solidFill>
                  <a:srgbClr val="0000CC"/>
                </a:solidFill>
                <a:latin typeface="Arial Black" panose="020B0A04020102020204" pitchFamily="34" charset="0"/>
              </a:rPr>
              <a:t>enseignement@agirabcd.org </a:t>
            </a:r>
          </a:p>
          <a:p>
            <a:r>
              <a:rPr lang="en-GB" sz="600" dirty="0">
                <a:solidFill>
                  <a:srgbClr val="0000CC"/>
                </a:solidFill>
                <a:latin typeface="Arial Black" panose="020B0A04020102020204" pitchFamily="34" charset="0"/>
              </a:rPr>
              <a:t>Tel: +33(0)149491853                                                                                                                                      </a:t>
            </a:r>
            <a:endParaRPr lang="fr-FR" sz="6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94CD8C-5431-459F-9B7A-B171FAE66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09" y="5924236"/>
            <a:ext cx="2515838" cy="6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488736B-5107-46B9-8527-19984368208C}"/>
              </a:ext>
            </a:extLst>
          </p:cNvPr>
          <p:cNvSpPr txBox="1"/>
          <p:nvPr/>
        </p:nvSpPr>
        <p:spPr>
          <a:xfrm>
            <a:off x="10598047" y="795804"/>
            <a:ext cx="1046440" cy="36037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HOMOLOGATION </a:t>
            </a:r>
          </a:p>
          <a:p>
            <a:pPr algn="ctr"/>
            <a:r>
              <a:rPr lang="en-GB" sz="2800" b="1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HABILITATION</a:t>
            </a:r>
            <a:endParaRPr lang="fr-FR" sz="2800" b="1" dirty="0">
              <a:solidFill>
                <a:srgbClr val="00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6A12509-97C3-412B-98AB-1273D312C991}"/>
              </a:ext>
            </a:extLst>
          </p:cNvPr>
          <p:cNvSpPr/>
          <p:nvPr/>
        </p:nvSpPr>
        <p:spPr>
          <a:xfrm>
            <a:off x="548640" y="5382716"/>
            <a:ext cx="5330613" cy="430887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rgbClr val="0000CC"/>
                </a:solidFill>
                <a:latin typeface="Arial" panose="020B0604020202020204" pitchFamily="34" charset="0"/>
              </a:rPr>
              <a:t>Les postes diplomatiques et l’AEFE - service pédagogique - </a:t>
            </a:r>
          </a:p>
          <a:p>
            <a:pPr algn="ctr"/>
            <a:r>
              <a:rPr lang="fr-FR" sz="1100" dirty="0">
                <a:solidFill>
                  <a:srgbClr val="0000CC"/>
                </a:solidFill>
                <a:latin typeface="Arial" panose="020B0604020202020204" pitchFamily="34" charset="0"/>
              </a:rPr>
              <a:t>procèdent à l’instruction des dossiers d’homologation et d’habilitation</a:t>
            </a:r>
            <a:endParaRPr lang="fr-FR" sz="1100" dirty="0">
              <a:solidFill>
                <a:srgbClr val="0000CC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7303EB2-FD59-441C-BB80-BDAAF09D6375}"/>
              </a:ext>
            </a:extLst>
          </p:cNvPr>
          <p:cNvGrpSpPr/>
          <p:nvPr/>
        </p:nvGrpSpPr>
        <p:grpSpPr>
          <a:xfrm>
            <a:off x="6577872" y="4777054"/>
            <a:ext cx="3914819" cy="720000"/>
            <a:chOff x="7314205" y="5175882"/>
            <a:chExt cx="3178486" cy="72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ACC46DC-5705-4D37-A504-773A1E696BEE}"/>
                </a:ext>
              </a:extLst>
            </p:cNvPr>
            <p:cNvSpPr/>
            <p:nvPr/>
          </p:nvSpPr>
          <p:spPr>
            <a:xfrm>
              <a:off x="7314205" y="5175882"/>
              <a:ext cx="3178485" cy="7200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144BAA-EFB6-475C-A740-2BE4ACA35ECF}"/>
                </a:ext>
              </a:extLst>
            </p:cNvPr>
            <p:cNvSpPr/>
            <p:nvPr/>
          </p:nvSpPr>
          <p:spPr>
            <a:xfrm>
              <a:off x="7423017" y="5256146"/>
              <a:ext cx="438432" cy="54000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95575313-E8EE-40EB-8FAD-72413B12171B}"/>
                </a:ext>
              </a:extLst>
            </p:cNvPr>
            <p:cNvSpPr/>
            <p:nvPr/>
          </p:nvSpPr>
          <p:spPr>
            <a:xfrm>
              <a:off x="8203945" y="5259554"/>
              <a:ext cx="438432" cy="54000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3C9C634-7794-4DA1-BC79-6D5599E01A00}"/>
                </a:ext>
              </a:extLst>
            </p:cNvPr>
            <p:cNvSpPr/>
            <p:nvPr/>
          </p:nvSpPr>
          <p:spPr>
            <a:xfrm>
              <a:off x="7831028" y="5391715"/>
              <a:ext cx="31501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CC"/>
                  </a:solidFill>
                  <a:latin typeface="Arial" panose="020B0604020202020204" pitchFamily="34" charset="0"/>
                </a:rPr>
                <a:t>et</a:t>
              </a:r>
              <a:r>
                <a:rPr lang="fr-FR" sz="9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endParaRPr lang="fr-FR" sz="900" dirty="0">
                <a:solidFill>
                  <a:srgbClr val="0000CC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E516AE15-8174-4F9F-A89C-DC6659EB7EDA}"/>
                </a:ext>
              </a:extLst>
            </p:cNvPr>
            <p:cNvSpPr/>
            <p:nvPr/>
          </p:nvSpPr>
          <p:spPr>
            <a:xfrm>
              <a:off x="8642377" y="5314111"/>
              <a:ext cx="1850314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CC"/>
                  </a:solidFill>
                  <a:latin typeface="Arial" panose="020B0604020202020204" pitchFamily="34" charset="0"/>
                </a:rPr>
                <a:t> ont signé le 17 mai 2017 </a:t>
              </a:r>
            </a:p>
            <a:p>
              <a:pPr algn="ctr"/>
              <a:r>
                <a:rPr lang="fr-FR" sz="1100" dirty="0">
                  <a:solidFill>
                    <a:srgbClr val="0000CC"/>
                  </a:solidFill>
                  <a:latin typeface="Arial" panose="020B0604020202020204" pitchFamily="34" charset="0"/>
                </a:rPr>
                <a:t>une convention de partenariat</a:t>
              </a:r>
              <a:endParaRPr lang="fr-FR" sz="11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23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oup 321">
            <a:extLst>
              <a:ext uri="{FF2B5EF4-FFF2-40B4-BE49-F238E27FC236}">
                <a16:creationId xmlns:a16="http://schemas.microsoft.com/office/drawing/2014/main" xmlns="" id="{5AB3D816-C481-4B92-B432-92D748BF0E70}"/>
              </a:ext>
            </a:extLst>
          </p:cNvPr>
          <p:cNvGrpSpPr/>
          <p:nvPr/>
        </p:nvGrpSpPr>
        <p:grpSpPr>
          <a:xfrm>
            <a:off x="33271" y="-118338"/>
            <a:ext cx="12158729" cy="6911107"/>
            <a:chOff x="1988478" y="2178274"/>
            <a:chExt cx="19493760" cy="11300995"/>
          </a:xfr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323" name="Группа 634">
              <a:extLst>
                <a:ext uri="{FF2B5EF4-FFF2-40B4-BE49-F238E27FC236}">
                  <a16:creationId xmlns:a16="http://schemas.microsoft.com/office/drawing/2014/main" xmlns="" id="{BB2F5BE6-6C2C-404A-9F51-EAD5E85A4B0A}"/>
                </a:ext>
              </a:extLst>
            </p:cNvPr>
            <p:cNvGrpSpPr/>
            <p:nvPr/>
          </p:nvGrpSpPr>
          <p:grpSpPr>
            <a:xfrm>
              <a:off x="12614255" y="2449434"/>
              <a:ext cx="8678378" cy="7552603"/>
              <a:chOff x="12614255" y="2449434"/>
              <a:chExt cx="8678378" cy="7552603"/>
            </a:xfrm>
            <a:grpFill/>
          </p:grpSpPr>
          <p:sp>
            <p:nvSpPr>
              <p:cNvPr id="510" name="Freeform 11">
                <a:extLst>
                  <a:ext uri="{FF2B5EF4-FFF2-40B4-BE49-F238E27FC236}">
                    <a16:creationId xmlns:a16="http://schemas.microsoft.com/office/drawing/2014/main" xmlns="" id="{C040B00C-9946-47DC-8EEF-015DBCBC0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0552" y="9387940"/>
                <a:ext cx="118502" cy="1714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64"/>
                  </a:cxn>
                  <a:cxn ang="0">
                    <a:pos x="72" y="127"/>
                  </a:cxn>
                  <a:cxn ang="0">
                    <a:pos x="88" y="48"/>
                  </a:cxn>
                  <a:cxn ang="0">
                    <a:pos x="0" y="0"/>
                  </a:cxn>
                </a:cxnLst>
                <a:rect l="0" t="0" r="r" b="b"/>
                <a:pathLst>
                  <a:path w="88" h="127">
                    <a:moveTo>
                      <a:pt x="0" y="0"/>
                    </a:moveTo>
                    <a:lnTo>
                      <a:pt x="33" y="64"/>
                    </a:lnTo>
                    <a:lnTo>
                      <a:pt x="72" y="127"/>
                    </a:lnTo>
                    <a:lnTo>
                      <a:pt x="88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1" name="Freeform 24">
                <a:extLst>
                  <a:ext uri="{FF2B5EF4-FFF2-40B4-BE49-F238E27FC236}">
                    <a16:creationId xmlns:a16="http://schemas.microsoft.com/office/drawing/2014/main" xmlns="" id="{A1A06CBE-1047-4090-870C-5C627935F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9389" y="9487631"/>
                <a:ext cx="489812" cy="514406"/>
              </a:xfrm>
              <a:custGeom>
                <a:avLst/>
                <a:gdLst/>
                <a:ahLst/>
                <a:cxnLst>
                  <a:cxn ang="0">
                    <a:pos x="55" y="234"/>
                  </a:cxn>
                  <a:cxn ang="0">
                    <a:pos x="0" y="0"/>
                  </a:cxn>
                  <a:cxn ang="0">
                    <a:pos x="49" y="19"/>
                  </a:cxn>
                  <a:cxn ang="0">
                    <a:pos x="124" y="15"/>
                  </a:cxn>
                  <a:cxn ang="0">
                    <a:pos x="124" y="78"/>
                  </a:cxn>
                  <a:cxn ang="0">
                    <a:pos x="171" y="95"/>
                  </a:cxn>
                  <a:cxn ang="0">
                    <a:pos x="183" y="126"/>
                  </a:cxn>
                  <a:cxn ang="0">
                    <a:pos x="222" y="161"/>
                  </a:cxn>
                  <a:cxn ang="0">
                    <a:pos x="246" y="185"/>
                  </a:cxn>
                  <a:cxn ang="0">
                    <a:pos x="238" y="240"/>
                  </a:cxn>
                  <a:cxn ang="0">
                    <a:pos x="274" y="295"/>
                  </a:cxn>
                  <a:cxn ang="0">
                    <a:pos x="338" y="316"/>
                  </a:cxn>
                  <a:cxn ang="0">
                    <a:pos x="373" y="375"/>
                  </a:cxn>
                  <a:cxn ang="0">
                    <a:pos x="373" y="375"/>
                  </a:cxn>
                  <a:cxn ang="0">
                    <a:pos x="363" y="378"/>
                  </a:cxn>
                  <a:cxn ang="0">
                    <a:pos x="341" y="383"/>
                  </a:cxn>
                  <a:cxn ang="0">
                    <a:pos x="329" y="387"/>
                  </a:cxn>
                  <a:cxn ang="0">
                    <a:pos x="318" y="388"/>
                  </a:cxn>
                  <a:cxn ang="0">
                    <a:pos x="307" y="388"/>
                  </a:cxn>
                  <a:cxn ang="0">
                    <a:pos x="304" y="388"/>
                  </a:cxn>
                  <a:cxn ang="0">
                    <a:pos x="301" y="387"/>
                  </a:cxn>
                  <a:cxn ang="0">
                    <a:pos x="301" y="387"/>
                  </a:cxn>
                  <a:cxn ang="0">
                    <a:pos x="295" y="383"/>
                  </a:cxn>
                  <a:cxn ang="0">
                    <a:pos x="285" y="381"/>
                  </a:cxn>
                  <a:cxn ang="0">
                    <a:pos x="261" y="373"/>
                  </a:cxn>
                  <a:cxn ang="0">
                    <a:pos x="231" y="367"/>
                  </a:cxn>
                  <a:cxn ang="0">
                    <a:pos x="171" y="304"/>
                  </a:cxn>
                  <a:cxn ang="0">
                    <a:pos x="128" y="244"/>
                  </a:cxn>
                  <a:cxn ang="0">
                    <a:pos x="55" y="234"/>
                  </a:cxn>
                </a:cxnLst>
                <a:rect l="0" t="0" r="r" b="b"/>
                <a:pathLst>
                  <a:path w="373" h="388">
                    <a:moveTo>
                      <a:pt x="55" y="234"/>
                    </a:moveTo>
                    <a:lnTo>
                      <a:pt x="0" y="0"/>
                    </a:lnTo>
                    <a:lnTo>
                      <a:pt x="49" y="19"/>
                    </a:lnTo>
                    <a:lnTo>
                      <a:pt x="124" y="15"/>
                    </a:lnTo>
                    <a:lnTo>
                      <a:pt x="124" y="78"/>
                    </a:lnTo>
                    <a:lnTo>
                      <a:pt x="171" y="95"/>
                    </a:lnTo>
                    <a:lnTo>
                      <a:pt x="183" y="126"/>
                    </a:lnTo>
                    <a:lnTo>
                      <a:pt x="222" y="161"/>
                    </a:lnTo>
                    <a:lnTo>
                      <a:pt x="246" y="185"/>
                    </a:lnTo>
                    <a:lnTo>
                      <a:pt x="238" y="240"/>
                    </a:lnTo>
                    <a:lnTo>
                      <a:pt x="274" y="295"/>
                    </a:lnTo>
                    <a:lnTo>
                      <a:pt x="338" y="316"/>
                    </a:lnTo>
                    <a:lnTo>
                      <a:pt x="373" y="375"/>
                    </a:lnTo>
                    <a:lnTo>
                      <a:pt x="373" y="375"/>
                    </a:lnTo>
                    <a:lnTo>
                      <a:pt x="363" y="378"/>
                    </a:lnTo>
                    <a:lnTo>
                      <a:pt x="341" y="383"/>
                    </a:lnTo>
                    <a:lnTo>
                      <a:pt x="329" y="387"/>
                    </a:lnTo>
                    <a:lnTo>
                      <a:pt x="318" y="388"/>
                    </a:lnTo>
                    <a:lnTo>
                      <a:pt x="307" y="388"/>
                    </a:lnTo>
                    <a:lnTo>
                      <a:pt x="304" y="388"/>
                    </a:lnTo>
                    <a:lnTo>
                      <a:pt x="301" y="387"/>
                    </a:lnTo>
                    <a:lnTo>
                      <a:pt x="301" y="387"/>
                    </a:lnTo>
                    <a:lnTo>
                      <a:pt x="295" y="383"/>
                    </a:lnTo>
                    <a:lnTo>
                      <a:pt x="285" y="381"/>
                    </a:lnTo>
                    <a:lnTo>
                      <a:pt x="261" y="373"/>
                    </a:lnTo>
                    <a:lnTo>
                      <a:pt x="231" y="367"/>
                    </a:lnTo>
                    <a:lnTo>
                      <a:pt x="171" y="304"/>
                    </a:lnTo>
                    <a:lnTo>
                      <a:pt x="128" y="244"/>
                    </a:lnTo>
                    <a:lnTo>
                      <a:pt x="55" y="23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2" name="Freeform 25">
                <a:extLst>
                  <a:ext uri="{FF2B5EF4-FFF2-40B4-BE49-F238E27FC236}">
                    <a16:creationId xmlns:a16="http://schemas.microsoft.com/office/drawing/2014/main" xmlns="" id="{95010A8A-6EB6-4134-BDCE-6B376432E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8348" y="9575360"/>
                <a:ext cx="169853" cy="131593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0" y="87"/>
                  </a:cxn>
                  <a:cxn ang="0">
                    <a:pos x="51" y="98"/>
                  </a:cxn>
                  <a:cxn ang="0">
                    <a:pos x="103" y="70"/>
                  </a:cxn>
                  <a:cxn ang="0">
                    <a:pos x="127" y="35"/>
                  </a:cxn>
                  <a:cxn ang="0">
                    <a:pos x="123" y="0"/>
                  </a:cxn>
                  <a:cxn ang="0">
                    <a:pos x="83" y="4"/>
                  </a:cxn>
                  <a:cxn ang="0">
                    <a:pos x="75" y="35"/>
                  </a:cxn>
                  <a:cxn ang="0">
                    <a:pos x="9" y="51"/>
                  </a:cxn>
                </a:cxnLst>
                <a:rect l="0" t="0" r="r" b="b"/>
                <a:pathLst>
                  <a:path w="127" h="98">
                    <a:moveTo>
                      <a:pt x="9" y="51"/>
                    </a:moveTo>
                    <a:lnTo>
                      <a:pt x="0" y="87"/>
                    </a:lnTo>
                    <a:lnTo>
                      <a:pt x="51" y="98"/>
                    </a:lnTo>
                    <a:lnTo>
                      <a:pt x="103" y="70"/>
                    </a:lnTo>
                    <a:lnTo>
                      <a:pt x="127" y="35"/>
                    </a:lnTo>
                    <a:lnTo>
                      <a:pt x="123" y="0"/>
                    </a:lnTo>
                    <a:lnTo>
                      <a:pt x="83" y="4"/>
                    </a:lnTo>
                    <a:lnTo>
                      <a:pt x="75" y="35"/>
                    </a:lnTo>
                    <a:lnTo>
                      <a:pt x="9" y="5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3" name="Freeform 26">
                <a:extLst>
                  <a:ext uri="{FF2B5EF4-FFF2-40B4-BE49-F238E27FC236}">
                    <a16:creationId xmlns:a16="http://schemas.microsoft.com/office/drawing/2014/main" xmlns="" id="{F32DA9A0-9FAA-46EE-901D-5ECEE3DCC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4857" y="9623215"/>
                <a:ext cx="86901" cy="59814"/>
              </a:xfrm>
              <a:custGeom>
                <a:avLst/>
                <a:gdLst/>
                <a:ahLst/>
                <a:cxnLst>
                  <a:cxn ang="0">
                    <a:pos x="34" y="45"/>
                  </a:cxn>
                  <a:cxn ang="0">
                    <a:pos x="34" y="45"/>
                  </a:cxn>
                  <a:cxn ang="0">
                    <a:pos x="40" y="44"/>
                  </a:cxn>
                  <a:cxn ang="0">
                    <a:pos x="46" y="43"/>
                  </a:cxn>
                  <a:cxn ang="0">
                    <a:pos x="51" y="42"/>
                  </a:cxn>
                  <a:cxn ang="0">
                    <a:pos x="56" y="38"/>
                  </a:cxn>
                  <a:cxn ang="0">
                    <a:pos x="61" y="35"/>
                  </a:cxn>
                  <a:cxn ang="0">
                    <a:pos x="64" y="31"/>
                  </a:cxn>
                  <a:cxn ang="0">
                    <a:pos x="66" y="26"/>
                  </a:cxn>
                  <a:cxn ang="0">
                    <a:pos x="66" y="23"/>
                  </a:cxn>
                  <a:cxn ang="0">
                    <a:pos x="66" y="23"/>
                  </a:cxn>
                  <a:cxn ang="0">
                    <a:pos x="66" y="18"/>
                  </a:cxn>
                  <a:cxn ang="0">
                    <a:pos x="64" y="14"/>
                  </a:cxn>
                  <a:cxn ang="0">
                    <a:pos x="61" y="10"/>
                  </a:cxn>
                  <a:cxn ang="0">
                    <a:pos x="56" y="6"/>
                  </a:cxn>
                  <a:cxn ang="0">
                    <a:pos x="51" y="4"/>
                  </a:cxn>
                  <a:cxn ang="0">
                    <a:pos x="46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0" y="1"/>
                  </a:cxn>
                  <a:cxn ang="0">
                    <a:pos x="15" y="4"/>
                  </a:cxn>
                  <a:cxn ang="0">
                    <a:pos x="10" y="6"/>
                  </a:cxn>
                  <a:cxn ang="0">
                    <a:pos x="5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2" y="31"/>
                  </a:cxn>
                  <a:cxn ang="0">
                    <a:pos x="5" y="35"/>
                  </a:cxn>
                  <a:cxn ang="0">
                    <a:pos x="10" y="38"/>
                  </a:cxn>
                  <a:cxn ang="0">
                    <a:pos x="15" y="42"/>
                  </a:cxn>
                  <a:cxn ang="0">
                    <a:pos x="20" y="43"/>
                  </a:cxn>
                  <a:cxn ang="0">
                    <a:pos x="26" y="44"/>
                  </a:cxn>
                  <a:cxn ang="0">
                    <a:pos x="34" y="45"/>
                  </a:cxn>
                  <a:cxn ang="0">
                    <a:pos x="34" y="45"/>
                  </a:cxn>
                </a:cxnLst>
                <a:rect l="0" t="0" r="r" b="b"/>
                <a:pathLst>
                  <a:path w="66" h="45">
                    <a:moveTo>
                      <a:pt x="34" y="45"/>
                    </a:moveTo>
                    <a:lnTo>
                      <a:pt x="34" y="45"/>
                    </a:lnTo>
                    <a:lnTo>
                      <a:pt x="40" y="44"/>
                    </a:lnTo>
                    <a:lnTo>
                      <a:pt x="46" y="43"/>
                    </a:lnTo>
                    <a:lnTo>
                      <a:pt x="51" y="42"/>
                    </a:lnTo>
                    <a:lnTo>
                      <a:pt x="56" y="38"/>
                    </a:lnTo>
                    <a:lnTo>
                      <a:pt x="61" y="35"/>
                    </a:lnTo>
                    <a:lnTo>
                      <a:pt x="64" y="31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18"/>
                    </a:lnTo>
                    <a:lnTo>
                      <a:pt x="64" y="14"/>
                    </a:lnTo>
                    <a:lnTo>
                      <a:pt x="61" y="10"/>
                    </a:lnTo>
                    <a:lnTo>
                      <a:pt x="56" y="6"/>
                    </a:lnTo>
                    <a:lnTo>
                      <a:pt x="51" y="4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5" y="4"/>
                    </a:lnTo>
                    <a:lnTo>
                      <a:pt x="10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5" y="35"/>
                    </a:lnTo>
                    <a:lnTo>
                      <a:pt x="10" y="38"/>
                    </a:lnTo>
                    <a:lnTo>
                      <a:pt x="15" y="42"/>
                    </a:lnTo>
                    <a:lnTo>
                      <a:pt x="20" y="43"/>
                    </a:lnTo>
                    <a:lnTo>
                      <a:pt x="26" y="44"/>
                    </a:lnTo>
                    <a:lnTo>
                      <a:pt x="34" y="45"/>
                    </a:lnTo>
                    <a:lnTo>
                      <a:pt x="34" y="4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4" name="Freeform 28">
                <a:extLst>
                  <a:ext uri="{FF2B5EF4-FFF2-40B4-BE49-F238E27FC236}">
                    <a16:creationId xmlns:a16="http://schemas.microsoft.com/office/drawing/2014/main" xmlns="" id="{C08C0EA5-83E0-4965-A5B0-063053465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1737" y="7174796"/>
                <a:ext cx="505612" cy="2671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2"/>
                  </a:cxn>
                  <a:cxn ang="0">
                    <a:pos x="90" y="41"/>
                  </a:cxn>
                  <a:cxn ang="0">
                    <a:pos x="138" y="64"/>
                  </a:cxn>
                  <a:cxn ang="0">
                    <a:pos x="153" y="31"/>
                  </a:cxn>
                  <a:cxn ang="0">
                    <a:pos x="158" y="83"/>
                  </a:cxn>
                  <a:cxn ang="0">
                    <a:pos x="193" y="103"/>
                  </a:cxn>
                  <a:cxn ang="0">
                    <a:pos x="238" y="127"/>
                  </a:cxn>
                  <a:cxn ang="0">
                    <a:pos x="340" y="134"/>
                  </a:cxn>
                  <a:cxn ang="0">
                    <a:pos x="383" y="150"/>
                  </a:cxn>
                  <a:cxn ang="0">
                    <a:pos x="359" y="197"/>
                  </a:cxn>
                  <a:cxn ang="0">
                    <a:pos x="315" y="197"/>
                  </a:cxn>
                  <a:cxn ang="0">
                    <a:pos x="265" y="202"/>
                  </a:cxn>
                  <a:cxn ang="0">
                    <a:pos x="224" y="178"/>
                  </a:cxn>
                  <a:cxn ang="0">
                    <a:pos x="169" y="166"/>
                  </a:cxn>
                  <a:cxn ang="0">
                    <a:pos x="98" y="138"/>
                  </a:cxn>
                  <a:cxn ang="0">
                    <a:pos x="42" y="123"/>
                  </a:cxn>
                  <a:cxn ang="0">
                    <a:pos x="7" y="79"/>
                  </a:cxn>
                  <a:cxn ang="0">
                    <a:pos x="0" y="0"/>
                  </a:cxn>
                </a:cxnLst>
                <a:rect l="0" t="0" r="r" b="b"/>
                <a:pathLst>
                  <a:path w="383" h="202">
                    <a:moveTo>
                      <a:pt x="0" y="0"/>
                    </a:moveTo>
                    <a:lnTo>
                      <a:pt x="51" y="2"/>
                    </a:lnTo>
                    <a:lnTo>
                      <a:pt x="90" y="41"/>
                    </a:lnTo>
                    <a:lnTo>
                      <a:pt x="138" y="64"/>
                    </a:lnTo>
                    <a:lnTo>
                      <a:pt x="153" y="31"/>
                    </a:lnTo>
                    <a:lnTo>
                      <a:pt x="158" y="83"/>
                    </a:lnTo>
                    <a:lnTo>
                      <a:pt x="193" y="103"/>
                    </a:lnTo>
                    <a:lnTo>
                      <a:pt x="238" y="127"/>
                    </a:lnTo>
                    <a:lnTo>
                      <a:pt x="340" y="134"/>
                    </a:lnTo>
                    <a:lnTo>
                      <a:pt x="383" y="150"/>
                    </a:lnTo>
                    <a:lnTo>
                      <a:pt x="359" y="197"/>
                    </a:lnTo>
                    <a:lnTo>
                      <a:pt x="315" y="197"/>
                    </a:lnTo>
                    <a:lnTo>
                      <a:pt x="265" y="202"/>
                    </a:lnTo>
                    <a:lnTo>
                      <a:pt x="224" y="178"/>
                    </a:lnTo>
                    <a:lnTo>
                      <a:pt x="169" y="166"/>
                    </a:lnTo>
                    <a:lnTo>
                      <a:pt x="98" y="138"/>
                    </a:lnTo>
                    <a:lnTo>
                      <a:pt x="42" y="123"/>
                    </a:lnTo>
                    <a:lnTo>
                      <a:pt x="7" y="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Freeform 29">
                <a:extLst>
                  <a:ext uri="{FF2B5EF4-FFF2-40B4-BE49-F238E27FC236}">
                    <a16:creationId xmlns:a16="http://schemas.microsoft.com/office/drawing/2014/main" xmlns="" id="{098AECA1-973B-4DA8-99CF-1143BC3E1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1737" y="7174796"/>
                <a:ext cx="505612" cy="2671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2"/>
                  </a:cxn>
                  <a:cxn ang="0">
                    <a:pos x="90" y="41"/>
                  </a:cxn>
                  <a:cxn ang="0">
                    <a:pos x="138" y="64"/>
                  </a:cxn>
                  <a:cxn ang="0">
                    <a:pos x="153" y="31"/>
                  </a:cxn>
                  <a:cxn ang="0">
                    <a:pos x="158" y="83"/>
                  </a:cxn>
                  <a:cxn ang="0">
                    <a:pos x="193" y="103"/>
                  </a:cxn>
                  <a:cxn ang="0">
                    <a:pos x="238" y="127"/>
                  </a:cxn>
                  <a:cxn ang="0">
                    <a:pos x="340" y="134"/>
                  </a:cxn>
                  <a:cxn ang="0">
                    <a:pos x="383" y="150"/>
                  </a:cxn>
                  <a:cxn ang="0">
                    <a:pos x="359" y="197"/>
                  </a:cxn>
                  <a:cxn ang="0">
                    <a:pos x="315" y="197"/>
                  </a:cxn>
                  <a:cxn ang="0">
                    <a:pos x="265" y="202"/>
                  </a:cxn>
                  <a:cxn ang="0">
                    <a:pos x="224" y="178"/>
                  </a:cxn>
                  <a:cxn ang="0">
                    <a:pos x="169" y="166"/>
                  </a:cxn>
                  <a:cxn ang="0">
                    <a:pos x="98" y="138"/>
                  </a:cxn>
                  <a:cxn ang="0">
                    <a:pos x="42" y="123"/>
                  </a:cxn>
                  <a:cxn ang="0">
                    <a:pos x="7" y="79"/>
                  </a:cxn>
                  <a:cxn ang="0">
                    <a:pos x="0" y="0"/>
                  </a:cxn>
                </a:cxnLst>
                <a:rect l="0" t="0" r="r" b="b"/>
                <a:pathLst>
                  <a:path w="383" h="202">
                    <a:moveTo>
                      <a:pt x="0" y="0"/>
                    </a:moveTo>
                    <a:lnTo>
                      <a:pt x="51" y="2"/>
                    </a:lnTo>
                    <a:lnTo>
                      <a:pt x="90" y="41"/>
                    </a:lnTo>
                    <a:lnTo>
                      <a:pt x="138" y="64"/>
                    </a:lnTo>
                    <a:lnTo>
                      <a:pt x="153" y="31"/>
                    </a:lnTo>
                    <a:lnTo>
                      <a:pt x="158" y="83"/>
                    </a:lnTo>
                    <a:lnTo>
                      <a:pt x="193" y="103"/>
                    </a:lnTo>
                    <a:lnTo>
                      <a:pt x="238" y="127"/>
                    </a:lnTo>
                    <a:lnTo>
                      <a:pt x="340" y="134"/>
                    </a:lnTo>
                    <a:lnTo>
                      <a:pt x="383" y="150"/>
                    </a:lnTo>
                    <a:lnTo>
                      <a:pt x="359" y="197"/>
                    </a:lnTo>
                    <a:lnTo>
                      <a:pt x="315" y="197"/>
                    </a:lnTo>
                    <a:lnTo>
                      <a:pt x="265" y="202"/>
                    </a:lnTo>
                    <a:lnTo>
                      <a:pt x="224" y="178"/>
                    </a:lnTo>
                    <a:lnTo>
                      <a:pt x="169" y="166"/>
                    </a:lnTo>
                    <a:lnTo>
                      <a:pt x="98" y="138"/>
                    </a:lnTo>
                    <a:lnTo>
                      <a:pt x="42" y="123"/>
                    </a:lnTo>
                    <a:lnTo>
                      <a:pt x="7" y="79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Freeform 30">
                <a:extLst>
                  <a:ext uri="{FF2B5EF4-FFF2-40B4-BE49-F238E27FC236}">
                    <a16:creationId xmlns:a16="http://schemas.microsoft.com/office/drawing/2014/main" xmlns="" id="{554DA934-58BE-48E1-BFE3-5820F581C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3818" y="7812822"/>
                <a:ext cx="470062" cy="829431"/>
              </a:xfrm>
              <a:custGeom>
                <a:avLst/>
                <a:gdLst/>
                <a:ahLst/>
                <a:cxnLst>
                  <a:cxn ang="0">
                    <a:pos x="43" y="561"/>
                  </a:cxn>
                  <a:cxn ang="0">
                    <a:pos x="63" y="530"/>
                  </a:cxn>
                  <a:cxn ang="0">
                    <a:pos x="94" y="462"/>
                  </a:cxn>
                  <a:cxn ang="0">
                    <a:pos x="55" y="427"/>
                  </a:cxn>
                  <a:cxn ang="0">
                    <a:pos x="39" y="368"/>
                  </a:cxn>
                  <a:cxn ang="0">
                    <a:pos x="35" y="328"/>
                  </a:cxn>
                  <a:cxn ang="0">
                    <a:pos x="48" y="249"/>
                  </a:cxn>
                  <a:cxn ang="0">
                    <a:pos x="11" y="202"/>
                  </a:cxn>
                  <a:cxn ang="0">
                    <a:pos x="0" y="171"/>
                  </a:cxn>
                  <a:cxn ang="0">
                    <a:pos x="4" y="87"/>
                  </a:cxn>
                  <a:cxn ang="0">
                    <a:pos x="52" y="68"/>
                  </a:cxn>
                  <a:cxn ang="0">
                    <a:pos x="79" y="44"/>
                  </a:cxn>
                  <a:cxn ang="0">
                    <a:pos x="99" y="0"/>
                  </a:cxn>
                  <a:cxn ang="0">
                    <a:pos x="107" y="40"/>
                  </a:cxn>
                  <a:cxn ang="0">
                    <a:pos x="118" y="87"/>
                  </a:cxn>
                  <a:cxn ang="0">
                    <a:pos x="142" y="107"/>
                  </a:cxn>
                  <a:cxn ang="0">
                    <a:pos x="173" y="123"/>
                  </a:cxn>
                  <a:cxn ang="0">
                    <a:pos x="221" y="182"/>
                  </a:cxn>
                  <a:cxn ang="0">
                    <a:pos x="256" y="151"/>
                  </a:cxn>
                  <a:cxn ang="0">
                    <a:pos x="293" y="190"/>
                  </a:cxn>
                  <a:cxn ang="0">
                    <a:pos x="316" y="254"/>
                  </a:cxn>
                  <a:cxn ang="0">
                    <a:pos x="332" y="289"/>
                  </a:cxn>
                  <a:cxn ang="0">
                    <a:pos x="355" y="293"/>
                  </a:cxn>
                  <a:cxn ang="0">
                    <a:pos x="355" y="368"/>
                  </a:cxn>
                  <a:cxn ang="0">
                    <a:pos x="308" y="375"/>
                  </a:cxn>
                  <a:cxn ang="0">
                    <a:pos x="265" y="348"/>
                  </a:cxn>
                  <a:cxn ang="0">
                    <a:pos x="221" y="392"/>
                  </a:cxn>
                  <a:cxn ang="0">
                    <a:pos x="201" y="447"/>
                  </a:cxn>
                  <a:cxn ang="0">
                    <a:pos x="155" y="439"/>
                  </a:cxn>
                  <a:cxn ang="0">
                    <a:pos x="126" y="535"/>
                  </a:cxn>
                  <a:cxn ang="0">
                    <a:pos x="153" y="585"/>
                  </a:cxn>
                  <a:cxn ang="0">
                    <a:pos x="113" y="624"/>
                  </a:cxn>
                  <a:cxn ang="0">
                    <a:pos x="79" y="601"/>
                  </a:cxn>
                  <a:cxn ang="0">
                    <a:pos x="43" y="561"/>
                  </a:cxn>
                </a:cxnLst>
                <a:rect l="0" t="0" r="r" b="b"/>
                <a:pathLst>
                  <a:path w="355" h="624">
                    <a:moveTo>
                      <a:pt x="43" y="561"/>
                    </a:moveTo>
                    <a:lnTo>
                      <a:pt x="63" y="530"/>
                    </a:lnTo>
                    <a:lnTo>
                      <a:pt x="94" y="462"/>
                    </a:lnTo>
                    <a:lnTo>
                      <a:pt x="55" y="427"/>
                    </a:lnTo>
                    <a:lnTo>
                      <a:pt x="39" y="368"/>
                    </a:lnTo>
                    <a:lnTo>
                      <a:pt x="35" y="328"/>
                    </a:lnTo>
                    <a:lnTo>
                      <a:pt x="48" y="249"/>
                    </a:lnTo>
                    <a:lnTo>
                      <a:pt x="11" y="202"/>
                    </a:lnTo>
                    <a:lnTo>
                      <a:pt x="0" y="171"/>
                    </a:lnTo>
                    <a:lnTo>
                      <a:pt x="4" y="87"/>
                    </a:lnTo>
                    <a:lnTo>
                      <a:pt x="52" y="68"/>
                    </a:lnTo>
                    <a:lnTo>
                      <a:pt x="79" y="44"/>
                    </a:lnTo>
                    <a:lnTo>
                      <a:pt x="99" y="0"/>
                    </a:lnTo>
                    <a:lnTo>
                      <a:pt x="107" y="40"/>
                    </a:lnTo>
                    <a:lnTo>
                      <a:pt x="118" y="87"/>
                    </a:lnTo>
                    <a:lnTo>
                      <a:pt x="142" y="107"/>
                    </a:lnTo>
                    <a:lnTo>
                      <a:pt x="173" y="123"/>
                    </a:lnTo>
                    <a:lnTo>
                      <a:pt x="221" y="182"/>
                    </a:lnTo>
                    <a:lnTo>
                      <a:pt x="256" y="151"/>
                    </a:lnTo>
                    <a:lnTo>
                      <a:pt x="293" y="190"/>
                    </a:lnTo>
                    <a:lnTo>
                      <a:pt x="316" y="254"/>
                    </a:lnTo>
                    <a:lnTo>
                      <a:pt x="332" y="289"/>
                    </a:lnTo>
                    <a:lnTo>
                      <a:pt x="355" y="293"/>
                    </a:lnTo>
                    <a:lnTo>
                      <a:pt x="355" y="368"/>
                    </a:lnTo>
                    <a:lnTo>
                      <a:pt x="308" y="375"/>
                    </a:lnTo>
                    <a:lnTo>
                      <a:pt x="265" y="348"/>
                    </a:lnTo>
                    <a:lnTo>
                      <a:pt x="221" y="392"/>
                    </a:lnTo>
                    <a:lnTo>
                      <a:pt x="201" y="447"/>
                    </a:lnTo>
                    <a:lnTo>
                      <a:pt x="155" y="439"/>
                    </a:lnTo>
                    <a:lnTo>
                      <a:pt x="126" y="535"/>
                    </a:lnTo>
                    <a:lnTo>
                      <a:pt x="153" y="585"/>
                    </a:lnTo>
                    <a:lnTo>
                      <a:pt x="113" y="624"/>
                    </a:lnTo>
                    <a:lnTo>
                      <a:pt x="79" y="601"/>
                    </a:lnTo>
                    <a:lnTo>
                      <a:pt x="43" y="56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7" name="Freeform 31">
                <a:extLst>
                  <a:ext uri="{FF2B5EF4-FFF2-40B4-BE49-F238E27FC236}">
                    <a16:creationId xmlns:a16="http://schemas.microsoft.com/office/drawing/2014/main" xmlns="" id="{6FF89CA6-1E05-43A0-A8EE-C15446E40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1530" y="3789282"/>
                <a:ext cx="94803" cy="9570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41"/>
                  </a:cxn>
                  <a:cxn ang="0">
                    <a:pos x="17" y="72"/>
                  </a:cxn>
                  <a:cxn ang="0">
                    <a:pos x="44" y="68"/>
                  </a:cxn>
                  <a:cxn ang="0">
                    <a:pos x="72" y="28"/>
                  </a:cxn>
                  <a:cxn ang="0">
                    <a:pos x="37" y="0"/>
                  </a:cxn>
                </a:cxnLst>
                <a:rect l="0" t="0" r="r" b="b"/>
                <a:pathLst>
                  <a:path w="72" h="72">
                    <a:moveTo>
                      <a:pt x="37" y="0"/>
                    </a:moveTo>
                    <a:lnTo>
                      <a:pt x="0" y="41"/>
                    </a:lnTo>
                    <a:lnTo>
                      <a:pt x="17" y="72"/>
                    </a:lnTo>
                    <a:lnTo>
                      <a:pt x="44" y="68"/>
                    </a:lnTo>
                    <a:lnTo>
                      <a:pt x="72" y="2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Freeform 32">
                <a:extLst>
                  <a:ext uri="{FF2B5EF4-FFF2-40B4-BE49-F238E27FC236}">
                    <a16:creationId xmlns:a16="http://schemas.microsoft.com/office/drawing/2014/main" xmlns="" id="{E77FD664-B519-49B8-BE4B-8048B2618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7643" y="3697566"/>
                <a:ext cx="138255" cy="63802"/>
              </a:xfrm>
              <a:custGeom>
                <a:avLst/>
                <a:gdLst/>
                <a:ahLst/>
                <a:cxnLst>
                  <a:cxn ang="0">
                    <a:pos x="88" y="15"/>
                  </a:cxn>
                  <a:cxn ang="0">
                    <a:pos x="44" y="0"/>
                  </a:cxn>
                  <a:cxn ang="0">
                    <a:pos x="0" y="39"/>
                  </a:cxn>
                  <a:cxn ang="0">
                    <a:pos x="32" y="43"/>
                  </a:cxn>
                  <a:cxn ang="0">
                    <a:pos x="103" y="50"/>
                  </a:cxn>
                  <a:cxn ang="0">
                    <a:pos x="88" y="15"/>
                  </a:cxn>
                </a:cxnLst>
                <a:rect l="0" t="0" r="r" b="b"/>
                <a:pathLst>
                  <a:path w="103" h="50">
                    <a:moveTo>
                      <a:pt x="88" y="15"/>
                    </a:moveTo>
                    <a:lnTo>
                      <a:pt x="44" y="0"/>
                    </a:lnTo>
                    <a:lnTo>
                      <a:pt x="0" y="39"/>
                    </a:lnTo>
                    <a:lnTo>
                      <a:pt x="32" y="43"/>
                    </a:lnTo>
                    <a:lnTo>
                      <a:pt x="103" y="50"/>
                    </a:lnTo>
                    <a:lnTo>
                      <a:pt x="88" y="1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Freeform 33">
                <a:extLst>
                  <a:ext uri="{FF2B5EF4-FFF2-40B4-BE49-F238E27FC236}">
                    <a16:creationId xmlns:a16="http://schemas.microsoft.com/office/drawing/2014/main" xmlns="" id="{22EE6EC0-2CE2-4C5C-82B8-C16CF80D6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1386" y="3003717"/>
                <a:ext cx="801872" cy="697837"/>
              </a:xfrm>
              <a:custGeom>
                <a:avLst/>
                <a:gdLst/>
                <a:ahLst/>
                <a:cxnLst>
                  <a:cxn ang="0">
                    <a:pos x="151" y="300"/>
                  </a:cxn>
                  <a:cxn ang="0">
                    <a:pos x="186" y="269"/>
                  </a:cxn>
                  <a:cxn ang="0">
                    <a:pos x="202" y="248"/>
                  </a:cxn>
                  <a:cxn ang="0">
                    <a:pos x="257" y="206"/>
                  </a:cxn>
                  <a:cxn ang="0">
                    <a:pos x="316" y="169"/>
                  </a:cxn>
                  <a:cxn ang="0">
                    <a:pos x="387" y="118"/>
                  </a:cxn>
                  <a:cxn ang="0">
                    <a:pos x="431" y="103"/>
                  </a:cxn>
                  <a:cxn ang="0">
                    <a:pos x="517" y="71"/>
                  </a:cxn>
                  <a:cxn ang="0">
                    <a:pos x="581" y="51"/>
                  </a:cxn>
                  <a:cxn ang="0">
                    <a:pos x="609" y="35"/>
                  </a:cxn>
                  <a:cxn ang="0">
                    <a:pos x="589" y="4"/>
                  </a:cxn>
                  <a:cxn ang="0">
                    <a:pos x="510" y="0"/>
                  </a:cxn>
                  <a:cxn ang="0">
                    <a:pos x="462" y="40"/>
                  </a:cxn>
                  <a:cxn ang="0">
                    <a:pos x="387" y="59"/>
                  </a:cxn>
                  <a:cxn ang="0">
                    <a:pos x="300" y="63"/>
                  </a:cxn>
                  <a:cxn ang="0">
                    <a:pos x="257" y="103"/>
                  </a:cxn>
                  <a:cxn ang="0">
                    <a:pos x="206" y="103"/>
                  </a:cxn>
                  <a:cxn ang="0">
                    <a:pos x="182" y="138"/>
                  </a:cxn>
                  <a:cxn ang="0">
                    <a:pos x="103" y="154"/>
                  </a:cxn>
                  <a:cxn ang="0">
                    <a:pos x="90" y="213"/>
                  </a:cxn>
                  <a:cxn ang="0">
                    <a:pos x="87" y="245"/>
                  </a:cxn>
                  <a:cxn ang="0">
                    <a:pos x="51" y="241"/>
                  </a:cxn>
                  <a:cxn ang="0">
                    <a:pos x="51" y="252"/>
                  </a:cxn>
                  <a:cxn ang="0">
                    <a:pos x="55" y="269"/>
                  </a:cxn>
                  <a:cxn ang="0">
                    <a:pos x="44" y="292"/>
                  </a:cxn>
                  <a:cxn ang="0">
                    <a:pos x="20" y="309"/>
                  </a:cxn>
                  <a:cxn ang="0">
                    <a:pos x="7" y="359"/>
                  </a:cxn>
                  <a:cxn ang="0">
                    <a:pos x="0" y="423"/>
                  </a:cxn>
                  <a:cxn ang="0">
                    <a:pos x="40" y="443"/>
                  </a:cxn>
                  <a:cxn ang="0">
                    <a:pos x="75" y="517"/>
                  </a:cxn>
                  <a:cxn ang="0">
                    <a:pos x="134" y="526"/>
                  </a:cxn>
                  <a:cxn ang="0">
                    <a:pos x="210" y="517"/>
                  </a:cxn>
                  <a:cxn ang="0">
                    <a:pos x="217" y="486"/>
                  </a:cxn>
                  <a:cxn ang="0">
                    <a:pos x="169" y="458"/>
                  </a:cxn>
                  <a:cxn ang="0">
                    <a:pos x="138" y="427"/>
                  </a:cxn>
                  <a:cxn ang="0">
                    <a:pos x="138" y="364"/>
                  </a:cxn>
                  <a:cxn ang="0">
                    <a:pos x="151" y="312"/>
                  </a:cxn>
                  <a:cxn ang="0">
                    <a:pos x="151" y="300"/>
                  </a:cxn>
                </a:cxnLst>
                <a:rect l="0" t="0" r="r" b="b"/>
                <a:pathLst>
                  <a:path w="609" h="526">
                    <a:moveTo>
                      <a:pt x="151" y="300"/>
                    </a:moveTo>
                    <a:lnTo>
                      <a:pt x="186" y="269"/>
                    </a:lnTo>
                    <a:lnTo>
                      <a:pt x="202" y="248"/>
                    </a:lnTo>
                    <a:lnTo>
                      <a:pt x="257" y="206"/>
                    </a:lnTo>
                    <a:lnTo>
                      <a:pt x="316" y="169"/>
                    </a:lnTo>
                    <a:lnTo>
                      <a:pt x="387" y="118"/>
                    </a:lnTo>
                    <a:lnTo>
                      <a:pt x="431" y="103"/>
                    </a:lnTo>
                    <a:lnTo>
                      <a:pt x="517" y="71"/>
                    </a:lnTo>
                    <a:lnTo>
                      <a:pt x="581" y="51"/>
                    </a:lnTo>
                    <a:lnTo>
                      <a:pt x="609" y="35"/>
                    </a:lnTo>
                    <a:lnTo>
                      <a:pt x="589" y="4"/>
                    </a:lnTo>
                    <a:lnTo>
                      <a:pt x="510" y="0"/>
                    </a:lnTo>
                    <a:lnTo>
                      <a:pt x="462" y="40"/>
                    </a:lnTo>
                    <a:lnTo>
                      <a:pt x="387" y="59"/>
                    </a:lnTo>
                    <a:lnTo>
                      <a:pt x="300" y="63"/>
                    </a:lnTo>
                    <a:lnTo>
                      <a:pt x="257" y="103"/>
                    </a:lnTo>
                    <a:lnTo>
                      <a:pt x="206" y="103"/>
                    </a:lnTo>
                    <a:lnTo>
                      <a:pt x="182" y="138"/>
                    </a:lnTo>
                    <a:lnTo>
                      <a:pt x="103" y="154"/>
                    </a:lnTo>
                    <a:lnTo>
                      <a:pt x="90" y="213"/>
                    </a:lnTo>
                    <a:lnTo>
                      <a:pt x="87" y="245"/>
                    </a:lnTo>
                    <a:lnTo>
                      <a:pt x="51" y="241"/>
                    </a:lnTo>
                    <a:lnTo>
                      <a:pt x="51" y="252"/>
                    </a:lnTo>
                    <a:lnTo>
                      <a:pt x="55" y="269"/>
                    </a:lnTo>
                    <a:lnTo>
                      <a:pt x="44" y="292"/>
                    </a:lnTo>
                    <a:lnTo>
                      <a:pt x="20" y="309"/>
                    </a:lnTo>
                    <a:lnTo>
                      <a:pt x="7" y="359"/>
                    </a:lnTo>
                    <a:lnTo>
                      <a:pt x="0" y="423"/>
                    </a:lnTo>
                    <a:lnTo>
                      <a:pt x="40" y="443"/>
                    </a:lnTo>
                    <a:lnTo>
                      <a:pt x="75" y="517"/>
                    </a:lnTo>
                    <a:lnTo>
                      <a:pt x="134" y="526"/>
                    </a:lnTo>
                    <a:lnTo>
                      <a:pt x="210" y="517"/>
                    </a:lnTo>
                    <a:lnTo>
                      <a:pt x="217" y="486"/>
                    </a:lnTo>
                    <a:lnTo>
                      <a:pt x="169" y="458"/>
                    </a:lnTo>
                    <a:lnTo>
                      <a:pt x="138" y="427"/>
                    </a:lnTo>
                    <a:lnTo>
                      <a:pt x="138" y="364"/>
                    </a:lnTo>
                    <a:lnTo>
                      <a:pt x="151" y="312"/>
                    </a:lnTo>
                    <a:lnTo>
                      <a:pt x="151" y="30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Freeform 34">
                <a:extLst>
                  <a:ext uri="{FF2B5EF4-FFF2-40B4-BE49-F238E27FC236}">
                    <a16:creationId xmlns:a16="http://schemas.microsoft.com/office/drawing/2014/main" xmlns="" id="{7ED2024F-CDB1-40C2-9868-4420AF4D8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3859" y="3254938"/>
                <a:ext cx="35550" cy="67789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6" y="49"/>
                  </a:cxn>
                  <a:cxn ang="0">
                    <a:pos x="19" y="47"/>
                  </a:cxn>
                  <a:cxn ang="0">
                    <a:pos x="24" y="42"/>
                  </a:cxn>
                  <a:cxn ang="0">
                    <a:pos x="26" y="34"/>
                  </a:cxn>
                  <a:cxn ang="0">
                    <a:pos x="27" y="25"/>
                  </a:cxn>
                  <a:cxn ang="0">
                    <a:pos x="27" y="25"/>
                  </a:cxn>
                  <a:cxn ang="0">
                    <a:pos x="26" y="15"/>
                  </a:cxn>
                  <a:cxn ang="0">
                    <a:pos x="24" y="6"/>
                  </a:cxn>
                  <a:cxn ang="0">
                    <a:pos x="19" y="1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3" y="6"/>
                  </a:cxn>
                  <a:cxn ang="0">
                    <a:pos x="1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1" y="34"/>
                  </a:cxn>
                  <a:cxn ang="0">
                    <a:pos x="3" y="42"/>
                  </a:cxn>
                  <a:cxn ang="0">
                    <a:pos x="9" y="47"/>
                  </a:cxn>
                  <a:cxn ang="0">
                    <a:pos x="11" y="49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27" h="50">
                    <a:moveTo>
                      <a:pt x="14" y="50"/>
                    </a:moveTo>
                    <a:lnTo>
                      <a:pt x="14" y="50"/>
                    </a:lnTo>
                    <a:lnTo>
                      <a:pt x="16" y="49"/>
                    </a:lnTo>
                    <a:lnTo>
                      <a:pt x="19" y="47"/>
                    </a:lnTo>
                    <a:lnTo>
                      <a:pt x="24" y="42"/>
                    </a:lnTo>
                    <a:lnTo>
                      <a:pt x="26" y="34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6" y="15"/>
                    </a:lnTo>
                    <a:lnTo>
                      <a:pt x="24" y="6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3" y="42"/>
                    </a:lnTo>
                    <a:lnTo>
                      <a:pt x="9" y="47"/>
                    </a:lnTo>
                    <a:lnTo>
                      <a:pt x="11" y="49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Freeform 35">
                <a:extLst>
                  <a:ext uri="{FF2B5EF4-FFF2-40B4-BE49-F238E27FC236}">
                    <a16:creationId xmlns:a16="http://schemas.microsoft.com/office/drawing/2014/main" xmlns="" id="{1E30E1D3-A478-4BB4-96AF-DC38CCF45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4485" y="2449434"/>
                <a:ext cx="280456" cy="215334"/>
              </a:xfrm>
              <a:custGeom>
                <a:avLst/>
                <a:gdLst/>
                <a:ahLst/>
                <a:cxnLst>
                  <a:cxn ang="0">
                    <a:pos x="106" y="23"/>
                  </a:cxn>
                  <a:cxn ang="0">
                    <a:pos x="71" y="56"/>
                  </a:cxn>
                  <a:cxn ang="0">
                    <a:pos x="36" y="59"/>
                  </a:cxn>
                  <a:cxn ang="0">
                    <a:pos x="0" y="87"/>
                  </a:cxn>
                  <a:cxn ang="0">
                    <a:pos x="27" y="126"/>
                  </a:cxn>
                  <a:cxn ang="0">
                    <a:pos x="83" y="162"/>
                  </a:cxn>
                  <a:cxn ang="0">
                    <a:pos x="154" y="130"/>
                  </a:cxn>
                  <a:cxn ang="0">
                    <a:pos x="213" y="102"/>
                  </a:cxn>
                  <a:cxn ang="0">
                    <a:pos x="202" y="36"/>
                  </a:cxn>
                  <a:cxn ang="0">
                    <a:pos x="143" y="0"/>
                  </a:cxn>
                  <a:cxn ang="0">
                    <a:pos x="106" y="23"/>
                  </a:cxn>
                </a:cxnLst>
                <a:rect l="0" t="0" r="r" b="b"/>
                <a:pathLst>
                  <a:path w="213" h="162">
                    <a:moveTo>
                      <a:pt x="106" y="23"/>
                    </a:moveTo>
                    <a:lnTo>
                      <a:pt x="71" y="56"/>
                    </a:lnTo>
                    <a:lnTo>
                      <a:pt x="36" y="59"/>
                    </a:lnTo>
                    <a:lnTo>
                      <a:pt x="0" y="87"/>
                    </a:lnTo>
                    <a:lnTo>
                      <a:pt x="27" y="126"/>
                    </a:lnTo>
                    <a:lnTo>
                      <a:pt x="83" y="162"/>
                    </a:lnTo>
                    <a:lnTo>
                      <a:pt x="154" y="130"/>
                    </a:lnTo>
                    <a:lnTo>
                      <a:pt x="213" y="102"/>
                    </a:lnTo>
                    <a:lnTo>
                      <a:pt x="202" y="36"/>
                    </a:lnTo>
                    <a:lnTo>
                      <a:pt x="143" y="0"/>
                    </a:lnTo>
                    <a:lnTo>
                      <a:pt x="106" y="2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Freeform 36">
                <a:extLst>
                  <a:ext uri="{FF2B5EF4-FFF2-40B4-BE49-F238E27FC236}">
                    <a16:creationId xmlns:a16="http://schemas.microsoft.com/office/drawing/2014/main" xmlns="" id="{0BB73A21-C025-46C4-9AE8-BAE3EA80E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8040" y="2608939"/>
                <a:ext cx="268608" cy="179444"/>
              </a:xfrm>
              <a:custGeom>
                <a:avLst/>
                <a:gdLst/>
                <a:ahLst/>
                <a:cxnLst>
                  <a:cxn ang="0">
                    <a:pos x="55" y="48"/>
                  </a:cxn>
                  <a:cxn ang="0">
                    <a:pos x="79" y="8"/>
                  </a:cxn>
                  <a:cxn ang="0">
                    <a:pos x="114" y="0"/>
                  </a:cxn>
                  <a:cxn ang="0">
                    <a:pos x="149" y="12"/>
                  </a:cxn>
                  <a:cxn ang="0">
                    <a:pos x="177" y="56"/>
                  </a:cxn>
                  <a:cxn ang="0">
                    <a:pos x="177" y="87"/>
                  </a:cxn>
                  <a:cxn ang="0">
                    <a:pos x="200" y="83"/>
                  </a:cxn>
                  <a:cxn ang="0">
                    <a:pos x="206" y="115"/>
                  </a:cxn>
                  <a:cxn ang="0">
                    <a:pos x="134" y="135"/>
                  </a:cxn>
                  <a:cxn ang="0">
                    <a:pos x="66" y="107"/>
                  </a:cxn>
                  <a:cxn ang="0">
                    <a:pos x="0" y="83"/>
                  </a:cxn>
                  <a:cxn ang="0">
                    <a:pos x="11" y="52"/>
                  </a:cxn>
                  <a:cxn ang="0">
                    <a:pos x="55" y="48"/>
                  </a:cxn>
                </a:cxnLst>
                <a:rect l="0" t="0" r="r" b="b"/>
                <a:pathLst>
                  <a:path w="206" h="135">
                    <a:moveTo>
                      <a:pt x="55" y="48"/>
                    </a:moveTo>
                    <a:lnTo>
                      <a:pt x="79" y="8"/>
                    </a:lnTo>
                    <a:lnTo>
                      <a:pt x="114" y="0"/>
                    </a:lnTo>
                    <a:lnTo>
                      <a:pt x="149" y="12"/>
                    </a:lnTo>
                    <a:lnTo>
                      <a:pt x="177" y="56"/>
                    </a:lnTo>
                    <a:lnTo>
                      <a:pt x="177" y="87"/>
                    </a:lnTo>
                    <a:lnTo>
                      <a:pt x="200" y="83"/>
                    </a:lnTo>
                    <a:lnTo>
                      <a:pt x="206" y="115"/>
                    </a:lnTo>
                    <a:lnTo>
                      <a:pt x="134" y="135"/>
                    </a:lnTo>
                    <a:lnTo>
                      <a:pt x="66" y="107"/>
                    </a:lnTo>
                    <a:lnTo>
                      <a:pt x="0" y="83"/>
                    </a:lnTo>
                    <a:lnTo>
                      <a:pt x="11" y="52"/>
                    </a:lnTo>
                    <a:lnTo>
                      <a:pt x="55" y="4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Freeform 37">
                <a:extLst>
                  <a:ext uri="{FF2B5EF4-FFF2-40B4-BE49-F238E27FC236}">
                    <a16:creationId xmlns:a16="http://schemas.microsoft.com/office/drawing/2014/main" xmlns="" id="{D35C87DD-EF33-433A-8CDB-5FF43BD31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8244" y="2684704"/>
                <a:ext cx="225156" cy="175456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40" y="24"/>
                  </a:cxn>
                  <a:cxn ang="0">
                    <a:pos x="75" y="0"/>
                  </a:cxn>
                  <a:cxn ang="0">
                    <a:pos x="88" y="24"/>
                  </a:cxn>
                  <a:cxn ang="0">
                    <a:pos x="107" y="32"/>
                  </a:cxn>
                  <a:cxn ang="0">
                    <a:pos x="131" y="32"/>
                  </a:cxn>
                  <a:cxn ang="0">
                    <a:pos x="162" y="44"/>
                  </a:cxn>
                  <a:cxn ang="0">
                    <a:pos x="171" y="83"/>
                  </a:cxn>
                  <a:cxn ang="0">
                    <a:pos x="151" y="120"/>
                  </a:cxn>
                  <a:cxn ang="0">
                    <a:pos x="92" y="131"/>
                  </a:cxn>
                  <a:cxn ang="0">
                    <a:pos x="20" y="124"/>
                  </a:cxn>
                  <a:cxn ang="0">
                    <a:pos x="0" y="100"/>
                  </a:cxn>
                  <a:cxn ang="0">
                    <a:pos x="20" y="56"/>
                  </a:cxn>
                </a:cxnLst>
                <a:rect l="0" t="0" r="r" b="b"/>
                <a:pathLst>
                  <a:path w="171" h="131">
                    <a:moveTo>
                      <a:pt x="20" y="56"/>
                    </a:moveTo>
                    <a:lnTo>
                      <a:pt x="40" y="24"/>
                    </a:lnTo>
                    <a:lnTo>
                      <a:pt x="75" y="0"/>
                    </a:lnTo>
                    <a:lnTo>
                      <a:pt x="88" y="24"/>
                    </a:lnTo>
                    <a:lnTo>
                      <a:pt x="107" y="32"/>
                    </a:lnTo>
                    <a:lnTo>
                      <a:pt x="131" y="32"/>
                    </a:lnTo>
                    <a:lnTo>
                      <a:pt x="162" y="44"/>
                    </a:lnTo>
                    <a:lnTo>
                      <a:pt x="171" y="83"/>
                    </a:lnTo>
                    <a:lnTo>
                      <a:pt x="151" y="120"/>
                    </a:lnTo>
                    <a:lnTo>
                      <a:pt x="92" y="131"/>
                    </a:lnTo>
                    <a:lnTo>
                      <a:pt x="20" y="124"/>
                    </a:lnTo>
                    <a:lnTo>
                      <a:pt x="0" y="100"/>
                    </a:lnTo>
                    <a:lnTo>
                      <a:pt x="20" y="5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4" name="Freeform 38">
                <a:extLst>
                  <a:ext uri="{FF2B5EF4-FFF2-40B4-BE49-F238E27FC236}">
                    <a16:creationId xmlns:a16="http://schemas.microsoft.com/office/drawing/2014/main" xmlns="" id="{32345EFC-0EFE-4147-A4F3-351895685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7497" y="3071506"/>
                <a:ext cx="391060" cy="171469"/>
              </a:xfrm>
              <a:custGeom>
                <a:avLst/>
                <a:gdLst/>
                <a:ahLst/>
                <a:cxnLst>
                  <a:cxn ang="0">
                    <a:pos x="162" y="12"/>
                  </a:cxn>
                  <a:cxn ang="0">
                    <a:pos x="155" y="48"/>
                  </a:cxn>
                  <a:cxn ang="0">
                    <a:pos x="103" y="44"/>
                  </a:cxn>
                  <a:cxn ang="0">
                    <a:pos x="87" y="24"/>
                  </a:cxn>
                  <a:cxn ang="0">
                    <a:pos x="39" y="0"/>
                  </a:cxn>
                  <a:cxn ang="0">
                    <a:pos x="0" y="24"/>
                  </a:cxn>
                  <a:cxn ang="0">
                    <a:pos x="0" y="79"/>
                  </a:cxn>
                  <a:cxn ang="0">
                    <a:pos x="59" y="123"/>
                  </a:cxn>
                  <a:cxn ang="0">
                    <a:pos x="135" y="131"/>
                  </a:cxn>
                  <a:cxn ang="0">
                    <a:pos x="166" y="103"/>
                  </a:cxn>
                  <a:cxn ang="0">
                    <a:pos x="214" y="123"/>
                  </a:cxn>
                  <a:cxn ang="0">
                    <a:pos x="273" y="118"/>
                  </a:cxn>
                  <a:cxn ang="0">
                    <a:pos x="297" y="87"/>
                  </a:cxn>
                  <a:cxn ang="0">
                    <a:pos x="249" y="72"/>
                  </a:cxn>
                  <a:cxn ang="0">
                    <a:pos x="225" y="24"/>
                  </a:cxn>
                  <a:cxn ang="0">
                    <a:pos x="182" y="4"/>
                  </a:cxn>
                  <a:cxn ang="0">
                    <a:pos x="162" y="12"/>
                  </a:cxn>
                </a:cxnLst>
                <a:rect l="0" t="0" r="r" b="b"/>
                <a:pathLst>
                  <a:path w="297" h="131">
                    <a:moveTo>
                      <a:pt x="162" y="12"/>
                    </a:moveTo>
                    <a:lnTo>
                      <a:pt x="155" y="48"/>
                    </a:lnTo>
                    <a:lnTo>
                      <a:pt x="103" y="44"/>
                    </a:lnTo>
                    <a:lnTo>
                      <a:pt x="87" y="24"/>
                    </a:lnTo>
                    <a:lnTo>
                      <a:pt x="39" y="0"/>
                    </a:lnTo>
                    <a:lnTo>
                      <a:pt x="0" y="24"/>
                    </a:lnTo>
                    <a:lnTo>
                      <a:pt x="0" y="79"/>
                    </a:lnTo>
                    <a:lnTo>
                      <a:pt x="59" y="123"/>
                    </a:lnTo>
                    <a:lnTo>
                      <a:pt x="135" y="131"/>
                    </a:lnTo>
                    <a:lnTo>
                      <a:pt x="166" y="103"/>
                    </a:lnTo>
                    <a:lnTo>
                      <a:pt x="214" y="123"/>
                    </a:lnTo>
                    <a:lnTo>
                      <a:pt x="273" y="118"/>
                    </a:lnTo>
                    <a:lnTo>
                      <a:pt x="297" y="87"/>
                    </a:lnTo>
                    <a:lnTo>
                      <a:pt x="249" y="72"/>
                    </a:lnTo>
                    <a:lnTo>
                      <a:pt x="225" y="24"/>
                    </a:lnTo>
                    <a:lnTo>
                      <a:pt x="182" y="4"/>
                    </a:lnTo>
                    <a:lnTo>
                      <a:pt x="162" y="1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Freeform 39">
                <a:extLst>
                  <a:ext uri="{FF2B5EF4-FFF2-40B4-BE49-F238E27FC236}">
                    <a16:creationId xmlns:a16="http://schemas.microsoft.com/office/drawing/2014/main" xmlns="" id="{9C7DC30B-4F45-43A8-B9FF-BC498F00C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3359" y="3127335"/>
                <a:ext cx="233055" cy="9570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8" y="19"/>
                  </a:cxn>
                  <a:cxn ang="0">
                    <a:pos x="94" y="19"/>
                  </a:cxn>
                  <a:cxn ang="0">
                    <a:pos x="170" y="19"/>
                  </a:cxn>
                  <a:cxn ang="0">
                    <a:pos x="177" y="63"/>
                  </a:cxn>
                  <a:cxn ang="0">
                    <a:pos x="83" y="71"/>
                  </a:cxn>
                  <a:cxn ang="0">
                    <a:pos x="28" y="55"/>
                  </a:cxn>
                  <a:cxn ang="0">
                    <a:pos x="0" y="23"/>
                  </a:cxn>
                  <a:cxn ang="0">
                    <a:pos x="4" y="0"/>
                  </a:cxn>
                </a:cxnLst>
                <a:rect l="0" t="0" r="r" b="b"/>
                <a:pathLst>
                  <a:path w="177" h="71">
                    <a:moveTo>
                      <a:pt x="4" y="0"/>
                    </a:moveTo>
                    <a:lnTo>
                      <a:pt x="28" y="19"/>
                    </a:lnTo>
                    <a:lnTo>
                      <a:pt x="94" y="19"/>
                    </a:lnTo>
                    <a:lnTo>
                      <a:pt x="170" y="19"/>
                    </a:lnTo>
                    <a:lnTo>
                      <a:pt x="177" y="63"/>
                    </a:lnTo>
                    <a:lnTo>
                      <a:pt x="83" y="71"/>
                    </a:lnTo>
                    <a:lnTo>
                      <a:pt x="28" y="55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Freeform 40">
                <a:extLst>
                  <a:ext uri="{FF2B5EF4-FFF2-40B4-BE49-F238E27FC236}">
                    <a16:creationId xmlns:a16="http://schemas.microsoft.com/office/drawing/2014/main" xmlns="" id="{E7C300FA-2A80-4622-AC1D-565C42D8A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5458" y="3554012"/>
                <a:ext cx="169853" cy="111655"/>
              </a:xfrm>
              <a:custGeom>
                <a:avLst/>
                <a:gdLst/>
                <a:ahLst/>
                <a:cxnLst>
                  <a:cxn ang="0">
                    <a:pos x="51" y="8"/>
                  </a:cxn>
                  <a:cxn ang="0">
                    <a:pos x="12" y="39"/>
                  </a:cxn>
                  <a:cxn ang="0">
                    <a:pos x="0" y="83"/>
                  </a:cxn>
                  <a:cxn ang="0">
                    <a:pos x="68" y="78"/>
                  </a:cxn>
                  <a:cxn ang="0">
                    <a:pos x="115" y="75"/>
                  </a:cxn>
                  <a:cxn ang="0">
                    <a:pos x="127" y="28"/>
                  </a:cxn>
                  <a:cxn ang="0">
                    <a:pos x="84" y="0"/>
                  </a:cxn>
                  <a:cxn ang="0">
                    <a:pos x="51" y="8"/>
                  </a:cxn>
                </a:cxnLst>
                <a:rect l="0" t="0" r="r" b="b"/>
                <a:pathLst>
                  <a:path w="127" h="83">
                    <a:moveTo>
                      <a:pt x="51" y="8"/>
                    </a:moveTo>
                    <a:lnTo>
                      <a:pt x="12" y="39"/>
                    </a:lnTo>
                    <a:lnTo>
                      <a:pt x="0" y="83"/>
                    </a:lnTo>
                    <a:lnTo>
                      <a:pt x="68" y="78"/>
                    </a:lnTo>
                    <a:lnTo>
                      <a:pt x="115" y="75"/>
                    </a:lnTo>
                    <a:lnTo>
                      <a:pt x="127" y="28"/>
                    </a:lnTo>
                    <a:lnTo>
                      <a:pt x="84" y="0"/>
                    </a:lnTo>
                    <a:lnTo>
                      <a:pt x="51" y="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Freeform 48">
                <a:extLst>
                  <a:ext uri="{FF2B5EF4-FFF2-40B4-BE49-F238E27FC236}">
                    <a16:creationId xmlns:a16="http://schemas.microsoft.com/office/drawing/2014/main" xmlns="" id="{CAB1FE1B-DF5F-47B3-8B76-A5C462221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5212" y="6744129"/>
                <a:ext cx="734718" cy="893232"/>
              </a:xfrm>
              <a:custGeom>
                <a:avLst/>
                <a:gdLst/>
                <a:ahLst/>
                <a:cxnLst>
                  <a:cxn ang="0">
                    <a:pos x="430" y="0"/>
                  </a:cxn>
                  <a:cxn ang="0">
                    <a:pos x="388" y="16"/>
                  </a:cxn>
                  <a:cxn ang="0">
                    <a:pos x="378" y="65"/>
                  </a:cxn>
                  <a:cxn ang="0">
                    <a:pos x="378" y="65"/>
                  </a:cxn>
                  <a:cxn ang="0">
                    <a:pos x="360" y="123"/>
                  </a:cxn>
                  <a:cxn ang="0">
                    <a:pos x="340" y="169"/>
                  </a:cxn>
                  <a:cxn ang="0">
                    <a:pos x="309" y="189"/>
                  </a:cxn>
                  <a:cxn ang="0">
                    <a:pos x="296" y="245"/>
                  </a:cxn>
                  <a:cxn ang="0">
                    <a:pos x="257" y="248"/>
                  </a:cxn>
                  <a:cxn ang="0">
                    <a:pos x="206" y="281"/>
                  </a:cxn>
                  <a:cxn ang="0">
                    <a:pos x="170" y="309"/>
                  </a:cxn>
                  <a:cxn ang="0">
                    <a:pos x="150" y="355"/>
                  </a:cxn>
                  <a:cxn ang="0">
                    <a:pos x="20" y="368"/>
                  </a:cxn>
                  <a:cxn ang="0">
                    <a:pos x="0" y="407"/>
                  </a:cxn>
                  <a:cxn ang="0">
                    <a:pos x="12" y="458"/>
                  </a:cxn>
                  <a:cxn ang="0">
                    <a:pos x="47" y="462"/>
                  </a:cxn>
                  <a:cxn ang="0">
                    <a:pos x="64" y="490"/>
                  </a:cxn>
                  <a:cxn ang="0">
                    <a:pos x="36" y="526"/>
                  </a:cxn>
                  <a:cxn ang="0">
                    <a:pos x="0" y="537"/>
                  </a:cxn>
                  <a:cxn ang="0">
                    <a:pos x="36" y="549"/>
                  </a:cxn>
                  <a:cxn ang="0">
                    <a:pos x="55" y="589"/>
                  </a:cxn>
                  <a:cxn ang="0">
                    <a:pos x="134" y="589"/>
                  </a:cxn>
                  <a:cxn ang="0">
                    <a:pos x="185" y="569"/>
                  </a:cxn>
                  <a:cxn ang="0">
                    <a:pos x="194" y="609"/>
                  </a:cxn>
                  <a:cxn ang="0">
                    <a:pos x="246" y="644"/>
                  </a:cxn>
                  <a:cxn ang="0">
                    <a:pos x="285" y="672"/>
                  </a:cxn>
                  <a:cxn ang="0">
                    <a:pos x="312" y="644"/>
                  </a:cxn>
                  <a:cxn ang="0">
                    <a:pos x="403" y="644"/>
                  </a:cxn>
                  <a:cxn ang="0">
                    <a:pos x="408" y="605"/>
                  </a:cxn>
                  <a:cxn ang="0">
                    <a:pos x="360" y="541"/>
                  </a:cxn>
                  <a:cxn ang="0">
                    <a:pos x="320" y="502"/>
                  </a:cxn>
                  <a:cxn ang="0">
                    <a:pos x="336" y="454"/>
                  </a:cxn>
                  <a:cxn ang="0">
                    <a:pos x="364" y="427"/>
                  </a:cxn>
                  <a:cxn ang="0">
                    <a:pos x="443" y="454"/>
                  </a:cxn>
                  <a:cxn ang="0">
                    <a:pos x="454" y="423"/>
                  </a:cxn>
                  <a:cxn ang="0">
                    <a:pos x="459" y="387"/>
                  </a:cxn>
                  <a:cxn ang="0">
                    <a:pos x="509" y="344"/>
                  </a:cxn>
                  <a:cxn ang="0">
                    <a:pos x="526" y="300"/>
                  </a:cxn>
                  <a:cxn ang="0">
                    <a:pos x="557" y="269"/>
                  </a:cxn>
                  <a:cxn ang="0">
                    <a:pos x="553" y="197"/>
                  </a:cxn>
                  <a:cxn ang="0">
                    <a:pos x="509" y="166"/>
                  </a:cxn>
                  <a:cxn ang="0">
                    <a:pos x="514" y="103"/>
                  </a:cxn>
                  <a:cxn ang="0">
                    <a:pos x="491" y="71"/>
                  </a:cxn>
                  <a:cxn ang="0">
                    <a:pos x="498" y="27"/>
                  </a:cxn>
                  <a:cxn ang="0">
                    <a:pos x="459" y="7"/>
                  </a:cxn>
                  <a:cxn ang="0">
                    <a:pos x="430" y="0"/>
                  </a:cxn>
                </a:cxnLst>
                <a:rect l="0" t="0" r="r" b="b"/>
                <a:pathLst>
                  <a:path w="557" h="672">
                    <a:moveTo>
                      <a:pt x="430" y="0"/>
                    </a:moveTo>
                    <a:lnTo>
                      <a:pt x="388" y="16"/>
                    </a:lnTo>
                    <a:lnTo>
                      <a:pt x="378" y="65"/>
                    </a:lnTo>
                    <a:lnTo>
                      <a:pt x="378" y="65"/>
                    </a:lnTo>
                    <a:lnTo>
                      <a:pt x="360" y="123"/>
                    </a:lnTo>
                    <a:lnTo>
                      <a:pt x="340" y="169"/>
                    </a:lnTo>
                    <a:lnTo>
                      <a:pt x="309" y="189"/>
                    </a:lnTo>
                    <a:lnTo>
                      <a:pt x="296" y="245"/>
                    </a:lnTo>
                    <a:lnTo>
                      <a:pt x="257" y="248"/>
                    </a:lnTo>
                    <a:lnTo>
                      <a:pt x="206" y="281"/>
                    </a:lnTo>
                    <a:lnTo>
                      <a:pt x="170" y="309"/>
                    </a:lnTo>
                    <a:lnTo>
                      <a:pt x="150" y="355"/>
                    </a:lnTo>
                    <a:lnTo>
                      <a:pt x="20" y="368"/>
                    </a:lnTo>
                    <a:lnTo>
                      <a:pt x="0" y="407"/>
                    </a:lnTo>
                    <a:lnTo>
                      <a:pt x="12" y="458"/>
                    </a:lnTo>
                    <a:lnTo>
                      <a:pt x="47" y="462"/>
                    </a:lnTo>
                    <a:lnTo>
                      <a:pt x="64" y="490"/>
                    </a:lnTo>
                    <a:lnTo>
                      <a:pt x="36" y="526"/>
                    </a:lnTo>
                    <a:lnTo>
                      <a:pt x="0" y="537"/>
                    </a:lnTo>
                    <a:lnTo>
                      <a:pt x="36" y="549"/>
                    </a:lnTo>
                    <a:lnTo>
                      <a:pt x="55" y="589"/>
                    </a:lnTo>
                    <a:lnTo>
                      <a:pt x="134" y="589"/>
                    </a:lnTo>
                    <a:lnTo>
                      <a:pt x="185" y="569"/>
                    </a:lnTo>
                    <a:lnTo>
                      <a:pt x="194" y="609"/>
                    </a:lnTo>
                    <a:lnTo>
                      <a:pt x="246" y="644"/>
                    </a:lnTo>
                    <a:lnTo>
                      <a:pt x="285" y="672"/>
                    </a:lnTo>
                    <a:lnTo>
                      <a:pt x="312" y="644"/>
                    </a:lnTo>
                    <a:lnTo>
                      <a:pt x="403" y="644"/>
                    </a:lnTo>
                    <a:lnTo>
                      <a:pt x="408" y="605"/>
                    </a:lnTo>
                    <a:lnTo>
                      <a:pt x="360" y="541"/>
                    </a:lnTo>
                    <a:lnTo>
                      <a:pt x="320" y="502"/>
                    </a:lnTo>
                    <a:lnTo>
                      <a:pt x="336" y="454"/>
                    </a:lnTo>
                    <a:lnTo>
                      <a:pt x="364" y="427"/>
                    </a:lnTo>
                    <a:lnTo>
                      <a:pt x="443" y="454"/>
                    </a:lnTo>
                    <a:lnTo>
                      <a:pt x="454" y="423"/>
                    </a:lnTo>
                    <a:lnTo>
                      <a:pt x="459" y="387"/>
                    </a:lnTo>
                    <a:lnTo>
                      <a:pt x="509" y="344"/>
                    </a:lnTo>
                    <a:lnTo>
                      <a:pt x="526" y="300"/>
                    </a:lnTo>
                    <a:lnTo>
                      <a:pt x="557" y="269"/>
                    </a:lnTo>
                    <a:lnTo>
                      <a:pt x="553" y="197"/>
                    </a:lnTo>
                    <a:lnTo>
                      <a:pt x="509" y="166"/>
                    </a:lnTo>
                    <a:lnTo>
                      <a:pt x="514" y="103"/>
                    </a:lnTo>
                    <a:lnTo>
                      <a:pt x="491" y="71"/>
                    </a:lnTo>
                    <a:lnTo>
                      <a:pt x="498" y="27"/>
                    </a:lnTo>
                    <a:lnTo>
                      <a:pt x="459" y="7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Freeform 49">
                <a:extLst>
                  <a:ext uri="{FF2B5EF4-FFF2-40B4-BE49-F238E27FC236}">
                    <a16:creationId xmlns:a16="http://schemas.microsoft.com/office/drawing/2014/main" xmlns="" id="{36E9AD5F-E1DF-4565-A17A-7811031A2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4857" y="6504871"/>
                <a:ext cx="221206" cy="36287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64" y="48"/>
                  </a:cxn>
                  <a:cxn ang="0">
                    <a:pos x="0" y="72"/>
                  </a:cxn>
                  <a:cxn ang="0">
                    <a:pos x="23" y="111"/>
                  </a:cxn>
                  <a:cxn ang="0">
                    <a:pos x="20" y="147"/>
                  </a:cxn>
                  <a:cxn ang="0">
                    <a:pos x="60" y="162"/>
                  </a:cxn>
                  <a:cxn ang="0">
                    <a:pos x="51" y="254"/>
                  </a:cxn>
                  <a:cxn ang="0">
                    <a:pos x="99" y="274"/>
                  </a:cxn>
                  <a:cxn ang="0">
                    <a:pos x="170" y="230"/>
                  </a:cxn>
                  <a:cxn ang="0">
                    <a:pos x="170" y="120"/>
                  </a:cxn>
                  <a:cxn ang="0">
                    <a:pos x="79" y="0"/>
                  </a:cxn>
                </a:cxnLst>
                <a:rect l="0" t="0" r="r" b="b"/>
                <a:pathLst>
                  <a:path w="170" h="274">
                    <a:moveTo>
                      <a:pt x="79" y="0"/>
                    </a:moveTo>
                    <a:lnTo>
                      <a:pt x="64" y="48"/>
                    </a:lnTo>
                    <a:lnTo>
                      <a:pt x="0" y="72"/>
                    </a:lnTo>
                    <a:lnTo>
                      <a:pt x="23" y="111"/>
                    </a:lnTo>
                    <a:lnTo>
                      <a:pt x="20" y="147"/>
                    </a:lnTo>
                    <a:lnTo>
                      <a:pt x="60" y="162"/>
                    </a:lnTo>
                    <a:lnTo>
                      <a:pt x="51" y="254"/>
                    </a:lnTo>
                    <a:lnTo>
                      <a:pt x="99" y="274"/>
                    </a:lnTo>
                    <a:lnTo>
                      <a:pt x="170" y="230"/>
                    </a:lnTo>
                    <a:lnTo>
                      <a:pt x="170" y="120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Freeform 50">
                <a:extLst>
                  <a:ext uri="{FF2B5EF4-FFF2-40B4-BE49-F238E27FC236}">
                    <a16:creationId xmlns:a16="http://schemas.microsoft.com/office/drawing/2014/main" xmlns="" id="{839ACB75-C8D1-4E22-A0FF-2AB9F5062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6873" y="5248763"/>
                <a:ext cx="225156" cy="458579"/>
              </a:xfrm>
              <a:custGeom>
                <a:avLst/>
                <a:gdLst/>
                <a:ahLst/>
                <a:cxnLst>
                  <a:cxn ang="0">
                    <a:pos x="12" y="32"/>
                  </a:cxn>
                  <a:cxn ang="0">
                    <a:pos x="12" y="68"/>
                  </a:cxn>
                  <a:cxn ang="0">
                    <a:pos x="24" y="111"/>
                  </a:cxn>
                  <a:cxn ang="0">
                    <a:pos x="40" y="166"/>
                  </a:cxn>
                  <a:cxn ang="0">
                    <a:pos x="55" y="230"/>
                  </a:cxn>
                  <a:cxn ang="0">
                    <a:pos x="83" y="258"/>
                  </a:cxn>
                  <a:cxn ang="0">
                    <a:pos x="67" y="300"/>
                  </a:cxn>
                  <a:cxn ang="0">
                    <a:pos x="75" y="322"/>
                  </a:cxn>
                  <a:cxn ang="0">
                    <a:pos x="95" y="320"/>
                  </a:cxn>
                  <a:cxn ang="0">
                    <a:pos x="142" y="343"/>
                  </a:cxn>
                  <a:cxn ang="0">
                    <a:pos x="170" y="324"/>
                  </a:cxn>
                  <a:cxn ang="0">
                    <a:pos x="147" y="265"/>
                  </a:cxn>
                  <a:cxn ang="0">
                    <a:pos x="109" y="175"/>
                  </a:cxn>
                  <a:cxn ang="0">
                    <a:pos x="140" y="181"/>
                  </a:cxn>
                  <a:cxn ang="0">
                    <a:pos x="98" y="122"/>
                  </a:cxn>
                  <a:cxn ang="0">
                    <a:pos x="64" y="76"/>
                  </a:cxn>
                  <a:cxn ang="0">
                    <a:pos x="51" y="13"/>
                  </a:cxn>
                  <a:cxn ang="0">
                    <a:pos x="0" y="0"/>
                  </a:cxn>
                  <a:cxn ang="0">
                    <a:pos x="12" y="32"/>
                  </a:cxn>
                </a:cxnLst>
                <a:rect l="0" t="0" r="r" b="b"/>
                <a:pathLst>
                  <a:path w="170" h="343">
                    <a:moveTo>
                      <a:pt x="12" y="32"/>
                    </a:moveTo>
                    <a:lnTo>
                      <a:pt x="12" y="68"/>
                    </a:lnTo>
                    <a:lnTo>
                      <a:pt x="24" y="111"/>
                    </a:lnTo>
                    <a:lnTo>
                      <a:pt x="40" y="166"/>
                    </a:lnTo>
                    <a:lnTo>
                      <a:pt x="55" y="230"/>
                    </a:lnTo>
                    <a:lnTo>
                      <a:pt x="83" y="258"/>
                    </a:lnTo>
                    <a:lnTo>
                      <a:pt x="67" y="300"/>
                    </a:lnTo>
                    <a:lnTo>
                      <a:pt x="75" y="322"/>
                    </a:lnTo>
                    <a:lnTo>
                      <a:pt x="95" y="320"/>
                    </a:lnTo>
                    <a:lnTo>
                      <a:pt x="142" y="343"/>
                    </a:lnTo>
                    <a:lnTo>
                      <a:pt x="170" y="324"/>
                    </a:lnTo>
                    <a:lnTo>
                      <a:pt x="147" y="265"/>
                    </a:lnTo>
                    <a:lnTo>
                      <a:pt x="109" y="175"/>
                    </a:lnTo>
                    <a:lnTo>
                      <a:pt x="140" y="181"/>
                    </a:lnTo>
                    <a:lnTo>
                      <a:pt x="98" y="122"/>
                    </a:lnTo>
                    <a:lnTo>
                      <a:pt x="64" y="76"/>
                    </a:lnTo>
                    <a:lnTo>
                      <a:pt x="51" y="13"/>
                    </a:lnTo>
                    <a:lnTo>
                      <a:pt x="0" y="0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Freeform 51">
                <a:extLst>
                  <a:ext uri="{FF2B5EF4-FFF2-40B4-BE49-F238E27FC236}">
                    <a16:creationId xmlns:a16="http://schemas.microsoft.com/office/drawing/2014/main" xmlns="" id="{D484ADE1-DC72-499F-86BC-C4E7B3D42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0471" y="6951487"/>
                <a:ext cx="1702493" cy="1786467"/>
              </a:xfrm>
              <a:custGeom>
                <a:avLst/>
                <a:gdLst/>
                <a:ahLst/>
                <a:cxnLst>
                  <a:cxn ang="0">
                    <a:pos x="1288" y="332"/>
                  </a:cxn>
                  <a:cxn ang="0">
                    <a:pos x="1194" y="407"/>
                  </a:cxn>
                  <a:cxn ang="0">
                    <a:pos x="1133" y="514"/>
                  </a:cxn>
                  <a:cxn ang="0">
                    <a:pos x="1133" y="605"/>
                  </a:cxn>
                  <a:cxn ang="0">
                    <a:pos x="1087" y="506"/>
                  </a:cxn>
                  <a:cxn ang="0">
                    <a:pos x="1023" y="419"/>
                  </a:cxn>
                  <a:cxn ang="0">
                    <a:pos x="920" y="372"/>
                  </a:cxn>
                  <a:cxn ang="0">
                    <a:pos x="920" y="478"/>
                  </a:cxn>
                  <a:cxn ang="0">
                    <a:pos x="892" y="604"/>
                  </a:cxn>
                  <a:cxn ang="0">
                    <a:pos x="861" y="683"/>
                  </a:cxn>
                  <a:cxn ang="0">
                    <a:pos x="809" y="747"/>
                  </a:cxn>
                  <a:cxn ang="0">
                    <a:pos x="723" y="810"/>
                  </a:cxn>
                  <a:cxn ang="0">
                    <a:pos x="651" y="889"/>
                  </a:cxn>
                  <a:cxn ang="0">
                    <a:pos x="541" y="964"/>
                  </a:cxn>
                  <a:cxn ang="0">
                    <a:pos x="537" y="1134"/>
                  </a:cxn>
                  <a:cxn ang="0">
                    <a:pos x="526" y="1264"/>
                  </a:cxn>
                  <a:cxn ang="0">
                    <a:pos x="443" y="1344"/>
                  </a:cxn>
                  <a:cxn ang="0">
                    <a:pos x="406" y="1264"/>
                  </a:cxn>
                  <a:cxn ang="0">
                    <a:pos x="300" y="1000"/>
                  </a:cxn>
                  <a:cxn ang="0">
                    <a:pos x="221" y="806"/>
                  </a:cxn>
                  <a:cxn ang="0">
                    <a:pos x="209" y="628"/>
                  </a:cxn>
                  <a:cxn ang="0">
                    <a:pos x="185" y="624"/>
                  </a:cxn>
                  <a:cxn ang="0">
                    <a:pos x="86" y="652"/>
                  </a:cxn>
                  <a:cxn ang="0">
                    <a:pos x="62" y="549"/>
                  </a:cxn>
                  <a:cxn ang="0">
                    <a:pos x="0" y="514"/>
                  </a:cxn>
                  <a:cxn ang="0">
                    <a:pos x="118" y="486"/>
                  </a:cxn>
                  <a:cxn ang="0">
                    <a:pos x="75" y="383"/>
                  </a:cxn>
                  <a:cxn ang="0">
                    <a:pos x="51" y="296"/>
                  </a:cxn>
                  <a:cxn ang="0">
                    <a:pos x="158" y="296"/>
                  </a:cxn>
                  <a:cxn ang="0">
                    <a:pos x="174" y="229"/>
                  </a:cxn>
                  <a:cxn ang="0">
                    <a:pos x="241" y="142"/>
                  </a:cxn>
                  <a:cxn ang="0">
                    <a:pos x="268" y="39"/>
                  </a:cxn>
                  <a:cxn ang="0">
                    <a:pos x="384" y="4"/>
                  </a:cxn>
                  <a:cxn ang="0">
                    <a:pos x="418" y="114"/>
                  </a:cxn>
                  <a:cxn ang="0">
                    <a:pos x="526" y="166"/>
                  </a:cxn>
                  <a:cxn ang="0">
                    <a:pos x="568" y="289"/>
                  </a:cxn>
                  <a:cxn ang="0">
                    <a:pos x="695" y="332"/>
                  </a:cxn>
                  <a:cxn ang="0">
                    <a:pos x="791" y="368"/>
                  </a:cxn>
                  <a:cxn ang="0">
                    <a:pos x="885" y="363"/>
                  </a:cxn>
                  <a:cxn ang="0">
                    <a:pos x="932" y="272"/>
                  </a:cxn>
                  <a:cxn ang="0">
                    <a:pos x="1058" y="295"/>
                  </a:cxn>
                  <a:cxn ang="0">
                    <a:pos x="1137" y="230"/>
                  </a:cxn>
                  <a:cxn ang="0">
                    <a:pos x="1261" y="257"/>
                  </a:cxn>
                </a:cxnLst>
                <a:rect l="0" t="0" r="r" b="b"/>
                <a:pathLst>
                  <a:path w="1292" h="1344">
                    <a:moveTo>
                      <a:pt x="1292" y="305"/>
                    </a:moveTo>
                    <a:lnTo>
                      <a:pt x="1288" y="332"/>
                    </a:lnTo>
                    <a:lnTo>
                      <a:pt x="1229" y="359"/>
                    </a:lnTo>
                    <a:lnTo>
                      <a:pt x="1194" y="407"/>
                    </a:lnTo>
                    <a:lnTo>
                      <a:pt x="1174" y="471"/>
                    </a:lnTo>
                    <a:lnTo>
                      <a:pt x="1133" y="514"/>
                    </a:lnTo>
                    <a:lnTo>
                      <a:pt x="1133" y="605"/>
                    </a:lnTo>
                    <a:lnTo>
                      <a:pt x="1133" y="605"/>
                    </a:lnTo>
                    <a:lnTo>
                      <a:pt x="1106" y="581"/>
                    </a:lnTo>
                    <a:lnTo>
                      <a:pt x="1087" y="506"/>
                    </a:lnTo>
                    <a:lnTo>
                      <a:pt x="1078" y="451"/>
                    </a:lnTo>
                    <a:lnTo>
                      <a:pt x="1023" y="419"/>
                    </a:lnTo>
                    <a:lnTo>
                      <a:pt x="976" y="411"/>
                    </a:lnTo>
                    <a:lnTo>
                      <a:pt x="920" y="372"/>
                    </a:lnTo>
                    <a:lnTo>
                      <a:pt x="889" y="470"/>
                    </a:lnTo>
                    <a:lnTo>
                      <a:pt x="920" y="478"/>
                    </a:lnTo>
                    <a:lnTo>
                      <a:pt x="925" y="600"/>
                    </a:lnTo>
                    <a:lnTo>
                      <a:pt x="892" y="604"/>
                    </a:lnTo>
                    <a:lnTo>
                      <a:pt x="861" y="624"/>
                    </a:lnTo>
                    <a:lnTo>
                      <a:pt x="861" y="683"/>
                    </a:lnTo>
                    <a:lnTo>
                      <a:pt x="846" y="696"/>
                    </a:lnTo>
                    <a:lnTo>
                      <a:pt x="809" y="747"/>
                    </a:lnTo>
                    <a:lnTo>
                      <a:pt x="754" y="771"/>
                    </a:lnTo>
                    <a:lnTo>
                      <a:pt x="723" y="810"/>
                    </a:lnTo>
                    <a:lnTo>
                      <a:pt x="675" y="830"/>
                    </a:lnTo>
                    <a:lnTo>
                      <a:pt x="651" y="889"/>
                    </a:lnTo>
                    <a:lnTo>
                      <a:pt x="605" y="924"/>
                    </a:lnTo>
                    <a:lnTo>
                      <a:pt x="541" y="964"/>
                    </a:lnTo>
                    <a:lnTo>
                      <a:pt x="557" y="1126"/>
                    </a:lnTo>
                    <a:lnTo>
                      <a:pt x="537" y="1134"/>
                    </a:lnTo>
                    <a:lnTo>
                      <a:pt x="557" y="1209"/>
                    </a:lnTo>
                    <a:lnTo>
                      <a:pt x="526" y="1264"/>
                    </a:lnTo>
                    <a:lnTo>
                      <a:pt x="494" y="1316"/>
                    </a:lnTo>
                    <a:lnTo>
                      <a:pt x="443" y="1344"/>
                    </a:lnTo>
                    <a:lnTo>
                      <a:pt x="415" y="1323"/>
                    </a:lnTo>
                    <a:lnTo>
                      <a:pt x="406" y="1264"/>
                    </a:lnTo>
                    <a:lnTo>
                      <a:pt x="351" y="1138"/>
                    </a:lnTo>
                    <a:lnTo>
                      <a:pt x="300" y="1000"/>
                    </a:lnTo>
                    <a:lnTo>
                      <a:pt x="244" y="917"/>
                    </a:lnTo>
                    <a:lnTo>
                      <a:pt x="221" y="806"/>
                    </a:lnTo>
                    <a:lnTo>
                      <a:pt x="221" y="707"/>
                    </a:lnTo>
                    <a:lnTo>
                      <a:pt x="209" y="628"/>
                    </a:lnTo>
                    <a:lnTo>
                      <a:pt x="185" y="581"/>
                    </a:lnTo>
                    <a:lnTo>
                      <a:pt x="185" y="624"/>
                    </a:lnTo>
                    <a:lnTo>
                      <a:pt x="154" y="655"/>
                    </a:lnTo>
                    <a:lnTo>
                      <a:pt x="86" y="652"/>
                    </a:lnTo>
                    <a:lnTo>
                      <a:pt x="35" y="585"/>
                    </a:lnTo>
                    <a:lnTo>
                      <a:pt x="62" y="549"/>
                    </a:lnTo>
                    <a:lnTo>
                      <a:pt x="24" y="554"/>
                    </a:lnTo>
                    <a:lnTo>
                      <a:pt x="0" y="514"/>
                    </a:lnTo>
                    <a:lnTo>
                      <a:pt x="27" y="486"/>
                    </a:lnTo>
                    <a:lnTo>
                      <a:pt x="118" y="486"/>
                    </a:lnTo>
                    <a:lnTo>
                      <a:pt x="123" y="447"/>
                    </a:lnTo>
                    <a:lnTo>
                      <a:pt x="75" y="383"/>
                    </a:lnTo>
                    <a:lnTo>
                      <a:pt x="35" y="344"/>
                    </a:lnTo>
                    <a:lnTo>
                      <a:pt x="51" y="296"/>
                    </a:lnTo>
                    <a:lnTo>
                      <a:pt x="79" y="269"/>
                    </a:lnTo>
                    <a:lnTo>
                      <a:pt x="158" y="296"/>
                    </a:lnTo>
                    <a:lnTo>
                      <a:pt x="169" y="265"/>
                    </a:lnTo>
                    <a:lnTo>
                      <a:pt x="174" y="229"/>
                    </a:lnTo>
                    <a:lnTo>
                      <a:pt x="224" y="186"/>
                    </a:lnTo>
                    <a:lnTo>
                      <a:pt x="241" y="142"/>
                    </a:lnTo>
                    <a:lnTo>
                      <a:pt x="272" y="111"/>
                    </a:lnTo>
                    <a:lnTo>
                      <a:pt x="268" y="39"/>
                    </a:lnTo>
                    <a:lnTo>
                      <a:pt x="331" y="0"/>
                    </a:lnTo>
                    <a:lnTo>
                      <a:pt x="384" y="4"/>
                    </a:lnTo>
                    <a:lnTo>
                      <a:pt x="418" y="31"/>
                    </a:lnTo>
                    <a:lnTo>
                      <a:pt x="418" y="114"/>
                    </a:lnTo>
                    <a:lnTo>
                      <a:pt x="486" y="127"/>
                    </a:lnTo>
                    <a:lnTo>
                      <a:pt x="526" y="166"/>
                    </a:lnTo>
                    <a:lnTo>
                      <a:pt x="533" y="245"/>
                    </a:lnTo>
                    <a:lnTo>
                      <a:pt x="568" y="289"/>
                    </a:lnTo>
                    <a:lnTo>
                      <a:pt x="624" y="304"/>
                    </a:lnTo>
                    <a:lnTo>
                      <a:pt x="695" y="332"/>
                    </a:lnTo>
                    <a:lnTo>
                      <a:pt x="750" y="344"/>
                    </a:lnTo>
                    <a:lnTo>
                      <a:pt x="791" y="368"/>
                    </a:lnTo>
                    <a:lnTo>
                      <a:pt x="841" y="363"/>
                    </a:lnTo>
                    <a:lnTo>
                      <a:pt x="885" y="363"/>
                    </a:lnTo>
                    <a:lnTo>
                      <a:pt x="909" y="316"/>
                    </a:lnTo>
                    <a:lnTo>
                      <a:pt x="932" y="272"/>
                    </a:lnTo>
                    <a:lnTo>
                      <a:pt x="983" y="296"/>
                    </a:lnTo>
                    <a:lnTo>
                      <a:pt x="1058" y="295"/>
                    </a:lnTo>
                    <a:lnTo>
                      <a:pt x="1082" y="260"/>
                    </a:lnTo>
                    <a:lnTo>
                      <a:pt x="1137" y="230"/>
                    </a:lnTo>
                    <a:lnTo>
                      <a:pt x="1209" y="230"/>
                    </a:lnTo>
                    <a:lnTo>
                      <a:pt x="1261" y="257"/>
                    </a:lnTo>
                    <a:lnTo>
                      <a:pt x="1292" y="30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Freeform 52">
                <a:extLst>
                  <a:ext uri="{FF2B5EF4-FFF2-40B4-BE49-F238E27FC236}">
                    <a16:creationId xmlns:a16="http://schemas.microsoft.com/office/drawing/2014/main" xmlns="" id="{AF35009B-E3BF-4F34-A24F-F1D0B00F4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0471" y="6951487"/>
                <a:ext cx="1702493" cy="1786467"/>
              </a:xfrm>
              <a:custGeom>
                <a:avLst/>
                <a:gdLst/>
                <a:ahLst/>
                <a:cxnLst>
                  <a:cxn ang="0">
                    <a:pos x="1288" y="332"/>
                  </a:cxn>
                  <a:cxn ang="0">
                    <a:pos x="1194" y="407"/>
                  </a:cxn>
                  <a:cxn ang="0">
                    <a:pos x="1133" y="514"/>
                  </a:cxn>
                  <a:cxn ang="0">
                    <a:pos x="1133" y="605"/>
                  </a:cxn>
                  <a:cxn ang="0">
                    <a:pos x="1087" y="506"/>
                  </a:cxn>
                  <a:cxn ang="0">
                    <a:pos x="1023" y="419"/>
                  </a:cxn>
                  <a:cxn ang="0">
                    <a:pos x="920" y="372"/>
                  </a:cxn>
                  <a:cxn ang="0">
                    <a:pos x="920" y="478"/>
                  </a:cxn>
                  <a:cxn ang="0">
                    <a:pos x="892" y="604"/>
                  </a:cxn>
                  <a:cxn ang="0">
                    <a:pos x="861" y="683"/>
                  </a:cxn>
                  <a:cxn ang="0">
                    <a:pos x="809" y="747"/>
                  </a:cxn>
                  <a:cxn ang="0">
                    <a:pos x="723" y="810"/>
                  </a:cxn>
                  <a:cxn ang="0">
                    <a:pos x="651" y="889"/>
                  </a:cxn>
                  <a:cxn ang="0">
                    <a:pos x="541" y="964"/>
                  </a:cxn>
                  <a:cxn ang="0">
                    <a:pos x="537" y="1134"/>
                  </a:cxn>
                  <a:cxn ang="0">
                    <a:pos x="526" y="1264"/>
                  </a:cxn>
                  <a:cxn ang="0">
                    <a:pos x="443" y="1344"/>
                  </a:cxn>
                  <a:cxn ang="0">
                    <a:pos x="406" y="1264"/>
                  </a:cxn>
                  <a:cxn ang="0">
                    <a:pos x="300" y="1000"/>
                  </a:cxn>
                  <a:cxn ang="0">
                    <a:pos x="221" y="806"/>
                  </a:cxn>
                  <a:cxn ang="0">
                    <a:pos x="209" y="628"/>
                  </a:cxn>
                  <a:cxn ang="0">
                    <a:pos x="185" y="624"/>
                  </a:cxn>
                  <a:cxn ang="0">
                    <a:pos x="86" y="652"/>
                  </a:cxn>
                  <a:cxn ang="0">
                    <a:pos x="62" y="549"/>
                  </a:cxn>
                  <a:cxn ang="0">
                    <a:pos x="0" y="514"/>
                  </a:cxn>
                  <a:cxn ang="0">
                    <a:pos x="118" y="486"/>
                  </a:cxn>
                  <a:cxn ang="0">
                    <a:pos x="75" y="383"/>
                  </a:cxn>
                  <a:cxn ang="0">
                    <a:pos x="51" y="296"/>
                  </a:cxn>
                  <a:cxn ang="0">
                    <a:pos x="158" y="296"/>
                  </a:cxn>
                  <a:cxn ang="0">
                    <a:pos x="174" y="229"/>
                  </a:cxn>
                  <a:cxn ang="0">
                    <a:pos x="241" y="142"/>
                  </a:cxn>
                  <a:cxn ang="0">
                    <a:pos x="268" y="39"/>
                  </a:cxn>
                  <a:cxn ang="0">
                    <a:pos x="384" y="4"/>
                  </a:cxn>
                  <a:cxn ang="0">
                    <a:pos x="418" y="114"/>
                  </a:cxn>
                  <a:cxn ang="0">
                    <a:pos x="526" y="166"/>
                  </a:cxn>
                  <a:cxn ang="0">
                    <a:pos x="568" y="289"/>
                  </a:cxn>
                  <a:cxn ang="0">
                    <a:pos x="695" y="332"/>
                  </a:cxn>
                  <a:cxn ang="0">
                    <a:pos x="791" y="368"/>
                  </a:cxn>
                  <a:cxn ang="0">
                    <a:pos x="885" y="363"/>
                  </a:cxn>
                  <a:cxn ang="0">
                    <a:pos x="932" y="272"/>
                  </a:cxn>
                  <a:cxn ang="0">
                    <a:pos x="1058" y="295"/>
                  </a:cxn>
                  <a:cxn ang="0">
                    <a:pos x="1137" y="230"/>
                  </a:cxn>
                  <a:cxn ang="0">
                    <a:pos x="1261" y="257"/>
                  </a:cxn>
                </a:cxnLst>
                <a:rect l="0" t="0" r="r" b="b"/>
                <a:pathLst>
                  <a:path w="1292" h="1344">
                    <a:moveTo>
                      <a:pt x="1292" y="305"/>
                    </a:moveTo>
                    <a:lnTo>
                      <a:pt x="1288" y="332"/>
                    </a:lnTo>
                    <a:lnTo>
                      <a:pt x="1229" y="359"/>
                    </a:lnTo>
                    <a:lnTo>
                      <a:pt x="1194" y="407"/>
                    </a:lnTo>
                    <a:lnTo>
                      <a:pt x="1174" y="471"/>
                    </a:lnTo>
                    <a:lnTo>
                      <a:pt x="1133" y="514"/>
                    </a:lnTo>
                    <a:lnTo>
                      <a:pt x="1133" y="605"/>
                    </a:lnTo>
                    <a:lnTo>
                      <a:pt x="1133" y="605"/>
                    </a:lnTo>
                    <a:lnTo>
                      <a:pt x="1106" y="581"/>
                    </a:lnTo>
                    <a:lnTo>
                      <a:pt x="1087" y="506"/>
                    </a:lnTo>
                    <a:lnTo>
                      <a:pt x="1078" y="451"/>
                    </a:lnTo>
                    <a:lnTo>
                      <a:pt x="1023" y="419"/>
                    </a:lnTo>
                    <a:lnTo>
                      <a:pt x="976" y="411"/>
                    </a:lnTo>
                    <a:lnTo>
                      <a:pt x="920" y="372"/>
                    </a:lnTo>
                    <a:lnTo>
                      <a:pt x="889" y="470"/>
                    </a:lnTo>
                    <a:lnTo>
                      <a:pt x="920" y="478"/>
                    </a:lnTo>
                    <a:lnTo>
                      <a:pt x="925" y="600"/>
                    </a:lnTo>
                    <a:lnTo>
                      <a:pt x="892" y="604"/>
                    </a:lnTo>
                    <a:lnTo>
                      <a:pt x="861" y="624"/>
                    </a:lnTo>
                    <a:lnTo>
                      <a:pt x="861" y="683"/>
                    </a:lnTo>
                    <a:lnTo>
                      <a:pt x="846" y="696"/>
                    </a:lnTo>
                    <a:lnTo>
                      <a:pt x="809" y="747"/>
                    </a:lnTo>
                    <a:lnTo>
                      <a:pt x="754" y="771"/>
                    </a:lnTo>
                    <a:lnTo>
                      <a:pt x="723" y="810"/>
                    </a:lnTo>
                    <a:lnTo>
                      <a:pt x="675" y="830"/>
                    </a:lnTo>
                    <a:lnTo>
                      <a:pt x="651" y="889"/>
                    </a:lnTo>
                    <a:lnTo>
                      <a:pt x="605" y="924"/>
                    </a:lnTo>
                    <a:lnTo>
                      <a:pt x="541" y="964"/>
                    </a:lnTo>
                    <a:lnTo>
                      <a:pt x="557" y="1126"/>
                    </a:lnTo>
                    <a:lnTo>
                      <a:pt x="537" y="1134"/>
                    </a:lnTo>
                    <a:lnTo>
                      <a:pt x="557" y="1209"/>
                    </a:lnTo>
                    <a:lnTo>
                      <a:pt x="526" y="1264"/>
                    </a:lnTo>
                    <a:lnTo>
                      <a:pt x="494" y="1316"/>
                    </a:lnTo>
                    <a:lnTo>
                      <a:pt x="443" y="1344"/>
                    </a:lnTo>
                    <a:lnTo>
                      <a:pt x="415" y="1323"/>
                    </a:lnTo>
                    <a:lnTo>
                      <a:pt x="406" y="1264"/>
                    </a:lnTo>
                    <a:lnTo>
                      <a:pt x="351" y="1138"/>
                    </a:lnTo>
                    <a:lnTo>
                      <a:pt x="300" y="1000"/>
                    </a:lnTo>
                    <a:lnTo>
                      <a:pt x="244" y="917"/>
                    </a:lnTo>
                    <a:lnTo>
                      <a:pt x="221" y="806"/>
                    </a:lnTo>
                    <a:lnTo>
                      <a:pt x="221" y="707"/>
                    </a:lnTo>
                    <a:lnTo>
                      <a:pt x="209" y="628"/>
                    </a:lnTo>
                    <a:lnTo>
                      <a:pt x="185" y="581"/>
                    </a:lnTo>
                    <a:lnTo>
                      <a:pt x="185" y="624"/>
                    </a:lnTo>
                    <a:lnTo>
                      <a:pt x="154" y="655"/>
                    </a:lnTo>
                    <a:lnTo>
                      <a:pt x="86" y="652"/>
                    </a:lnTo>
                    <a:lnTo>
                      <a:pt x="35" y="585"/>
                    </a:lnTo>
                    <a:lnTo>
                      <a:pt x="62" y="549"/>
                    </a:lnTo>
                    <a:lnTo>
                      <a:pt x="24" y="554"/>
                    </a:lnTo>
                    <a:lnTo>
                      <a:pt x="0" y="514"/>
                    </a:lnTo>
                    <a:lnTo>
                      <a:pt x="27" y="486"/>
                    </a:lnTo>
                    <a:lnTo>
                      <a:pt x="118" y="486"/>
                    </a:lnTo>
                    <a:lnTo>
                      <a:pt x="123" y="447"/>
                    </a:lnTo>
                    <a:lnTo>
                      <a:pt x="75" y="383"/>
                    </a:lnTo>
                    <a:lnTo>
                      <a:pt x="35" y="344"/>
                    </a:lnTo>
                    <a:lnTo>
                      <a:pt x="51" y="296"/>
                    </a:lnTo>
                    <a:lnTo>
                      <a:pt x="79" y="269"/>
                    </a:lnTo>
                    <a:lnTo>
                      <a:pt x="158" y="296"/>
                    </a:lnTo>
                    <a:lnTo>
                      <a:pt x="169" y="265"/>
                    </a:lnTo>
                    <a:lnTo>
                      <a:pt x="174" y="229"/>
                    </a:lnTo>
                    <a:lnTo>
                      <a:pt x="224" y="186"/>
                    </a:lnTo>
                    <a:lnTo>
                      <a:pt x="241" y="142"/>
                    </a:lnTo>
                    <a:lnTo>
                      <a:pt x="272" y="111"/>
                    </a:lnTo>
                    <a:lnTo>
                      <a:pt x="268" y="39"/>
                    </a:lnTo>
                    <a:lnTo>
                      <a:pt x="331" y="0"/>
                    </a:lnTo>
                    <a:lnTo>
                      <a:pt x="384" y="4"/>
                    </a:lnTo>
                    <a:lnTo>
                      <a:pt x="418" y="31"/>
                    </a:lnTo>
                    <a:lnTo>
                      <a:pt x="418" y="114"/>
                    </a:lnTo>
                    <a:lnTo>
                      <a:pt x="486" y="127"/>
                    </a:lnTo>
                    <a:lnTo>
                      <a:pt x="526" y="166"/>
                    </a:lnTo>
                    <a:lnTo>
                      <a:pt x="533" y="245"/>
                    </a:lnTo>
                    <a:lnTo>
                      <a:pt x="568" y="289"/>
                    </a:lnTo>
                    <a:lnTo>
                      <a:pt x="624" y="304"/>
                    </a:lnTo>
                    <a:lnTo>
                      <a:pt x="695" y="332"/>
                    </a:lnTo>
                    <a:lnTo>
                      <a:pt x="750" y="344"/>
                    </a:lnTo>
                    <a:lnTo>
                      <a:pt x="791" y="368"/>
                    </a:lnTo>
                    <a:lnTo>
                      <a:pt x="841" y="363"/>
                    </a:lnTo>
                    <a:lnTo>
                      <a:pt x="885" y="363"/>
                    </a:lnTo>
                    <a:lnTo>
                      <a:pt x="909" y="316"/>
                    </a:lnTo>
                    <a:lnTo>
                      <a:pt x="932" y="272"/>
                    </a:lnTo>
                    <a:lnTo>
                      <a:pt x="983" y="296"/>
                    </a:lnTo>
                    <a:lnTo>
                      <a:pt x="1058" y="295"/>
                    </a:lnTo>
                    <a:lnTo>
                      <a:pt x="1082" y="260"/>
                    </a:lnTo>
                    <a:lnTo>
                      <a:pt x="1137" y="230"/>
                    </a:lnTo>
                    <a:lnTo>
                      <a:pt x="1209" y="230"/>
                    </a:lnTo>
                    <a:lnTo>
                      <a:pt x="1261" y="257"/>
                    </a:lnTo>
                    <a:lnTo>
                      <a:pt x="1292" y="305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Freeform 53">
                <a:extLst>
                  <a:ext uri="{FF2B5EF4-FFF2-40B4-BE49-F238E27FC236}">
                    <a16:creationId xmlns:a16="http://schemas.microsoft.com/office/drawing/2014/main" xmlns="" id="{30D6D6D0-51CF-47BA-8616-5B794613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9703" y="7445956"/>
                <a:ext cx="323908" cy="362876"/>
              </a:xfrm>
              <a:custGeom>
                <a:avLst/>
                <a:gdLst/>
                <a:ahLst/>
                <a:cxnLst>
                  <a:cxn ang="0">
                    <a:pos x="244" y="233"/>
                  </a:cxn>
                  <a:cxn ang="0">
                    <a:pos x="226" y="272"/>
                  </a:cxn>
                  <a:cxn ang="0">
                    <a:pos x="198" y="262"/>
                  </a:cxn>
                  <a:cxn ang="0">
                    <a:pos x="164" y="213"/>
                  </a:cxn>
                  <a:cxn ang="0">
                    <a:pos x="170" y="169"/>
                  </a:cxn>
                  <a:cxn ang="0">
                    <a:pos x="143" y="130"/>
                  </a:cxn>
                  <a:cxn ang="0">
                    <a:pos x="130" y="165"/>
                  </a:cxn>
                  <a:cxn ang="0">
                    <a:pos x="91" y="186"/>
                  </a:cxn>
                  <a:cxn ang="0">
                    <a:pos x="87" y="237"/>
                  </a:cxn>
                  <a:cxn ang="0">
                    <a:pos x="36" y="228"/>
                  </a:cxn>
                  <a:cxn ang="0">
                    <a:pos x="31" y="106"/>
                  </a:cxn>
                  <a:cxn ang="0">
                    <a:pos x="0" y="98"/>
                  </a:cxn>
                  <a:cxn ang="0">
                    <a:pos x="31" y="0"/>
                  </a:cxn>
                  <a:cxn ang="0">
                    <a:pos x="87" y="39"/>
                  </a:cxn>
                  <a:cxn ang="0">
                    <a:pos x="134" y="47"/>
                  </a:cxn>
                  <a:cxn ang="0">
                    <a:pos x="189" y="79"/>
                  </a:cxn>
                  <a:cxn ang="0">
                    <a:pos x="198" y="134"/>
                  </a:cxn>
                  <a:cxn ang="0">
                    <a:pos x="217" y="209"/>
                  </a:cxn>
                  <a:cxn ang="0">
                    <a:pos x="244" y="233"/>
                  </a:cxn>
                </a:cxnLst>
                <a:rect l="0" t="0" r="r" b="b"/>
                <a:pathLst>
                  <a:path w="244" h="272">
                    <a:moveTo>
                      <a:pt x="244" y="233"/>
                    </a:moveTo>
                    <a:lnTo>
                      <a:pt x="226" y="272"/>
                    </a:lnTo>
                    <a:lnTo>
                      <a:pt x="198" y="262"/>
                    </a:lnTo>
                    <a:lnTo>
                      <a:pt x="164" y="213"/>
                    </a:lnTo>
                    <a:lnTo>
                      <a:pt x="170" y="169"/>
                    </a:lnTo>
                    <a:lnTo>
                      <a:pt x="143" y="130"/>
                    </a:lnTo>
                    <a:lnTo>
                      <a:pt x="130" y="165"/>
                    </a:lnTo>
                    <a:lnTo>
                      <a:pt x="91" y="186"/>
                    </a:lnTo>
                    <a:lnTo>
                      <a:pt x="87" y="237"/>
                    </a:lnTo>
                    <a:lnTo>
                      <a:pt x="36" y="228"/>
                    </a:lnTo>
                    <a:lnTo>
                      <a:pt x="31" y="106"/>
                    </a:lnTo>
                    <a:lnTo>
                      <a:pt x="0" y="98"/>
                    </a:lnTo>
                    <a:lnTo>
                      <a:pt x="31" y="0"/>
                    </a:lnTo>
                    <a:lnTo>
                      <a:pt x="87" y="39"/>
                    </a:lnTo>
                    <a:lnTo>
                      <a:pt x="134" y="47"/>
                    </a:lnTo>
                    <a:lnTo>
                      <a:pt x="189" y="79"/>
                    </a:lnTo>
                    <a:lnTo>
                      <a:pt x="198" y="134"/>
                    </a:lnTo>
                    <a:lnTo>
                      <a:pt x="217" y="209"/>
                    </a:lnTo>
                    <a:lnTo>
                      <a:pt x="244" y="23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3" name="Freeform 54">
                <a:extLst>
                  <a:ext uri="{FF2B5EF4-FFF2-40B4-BE49-F238E27FC236}">
                    <a16:creationId xmlns:a16="http://schemas.microsoft.com/office/drawing/2014/main" xmlns="" id="{25C38960-C60D-4A66-A2EB-EC7DB712E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9703" y="7445956"/>
                <a:ext cx="323908" cy="362876"/>
              </a:xfrm>
              <a:custGeom>
                <a:avLst/>
                <a:gdLst/>
                <a:ahLst/>
                <a:cxnLst>
                  <a:cxn ang="0">
                    <a:pos x="244" y="233"/>
                  </a:cxn>
                  <a:cxn ang="0">
                    <a:pos x="226" y="272"/>
                  </a:cxn>
                  <a:cxn ang="0">
                    <a:pos x="198" y="262"/>
                  </a:cxn>
                  <a:cxn ang="0">
                    <a:pos x="164" y="213"/>
                  </a:cxn>
                  <a:cxn ang="0">
                    <a:pos x="170" y="169"/>
                  </a:cxn>
                  <a:cxn ang="0">
                    <a:pos x="143" y="130"/>
                  </a:cxn>
                  <a:cxn ang="0">
                    <a:pos x="130" y="165"/>
                  </a:cxn>
                  <a:cxn ang="0">
                    <a:pos x="91" y="186"/>
                  </a:cxn>
                  <a:cxn ang="0">
                    <a:pos x="87" y="237"/>
                  </a:cxn>
                  <a:cxn ang="0">
                    <a:pos x="36" y="228"/>
                  </a:cxn>
                  <a:cxn ang="0">
                    <a:pos x="31" y="106"/>
                  </a:cxn>
                  <a:cxn ang="0">
                    <a:pos x="0" y="98"/>
                  </a:cxn>
                  <a:cxn ang="0">
                    <a:pos x="31" y="0"/>
                  </a:cxn>
                  <a:cxn ang="0">
                    <a:pos x="87" y="39"/>
                  </a:cxn>
                  <a:cxn ang="0">
                    <a:pos x="134" y="47"/>
                  </a:cxn>
                  <a:cxn ang="0">
                    <a:pos x="189" y="79"/>
                  </a:cxn>
                  <a:cxn ang="0">
                    <a:pos x="198" y="134"/>
                  </a:cxn>
                  <a:cxn ang="0">
                    <a:pos x="217" y="209"/>
                  </a:cxn>
                  <a:cxn ang="0">
                    <a:pos x="244" y="233"/>
                  </a:cxn>
                </a:cxnLst>
                <a:rect l="0" t="0" r="r" b="b"/>
                <a:pathLst>
                  <a:path w="244" h="272">
                    <a:moveTo>
                      <a:pt x="244" y="233"/>
                    </a:moveTo>
                    <a:lnTo>
                      <a:pt x="226" y="272"/>
                    </a:lnTo>
                    <a:lnTo>
                      <a:pt x="198" y="262"/>
                    </a:lnTo>
                    <a:lnTo>
                      <a:pt x="164" y="213"/>
                    </a:lnTo>
                    <a:lnTo>
                      <a:pt x="170" y="169"/>
                    </a:lnTo>
                    <a:lnTo>
                      <a:pt x="143" y="130"/>
                    </a:lnTo>
                    <a:lnTo>
                      <a:pt x="130" y="165"/>
                    </a:lnTo>
                    <a:lnTo>
                      <a:pt x="91" y="186"/>
                    </a:lnTo>
                    <a:lnTo>
                      <a:pt x="87" y="237"/>
                    </a:lnTo>
                    <a:lnTo>
                      <a:pt x="36" y="228"/>
                    </a:lnTo>
                    <a:lnTo>
                      <a:pt x="31" y="106"/>
                    </a:lnTo>
                    <a:lnTo>
                      <a:pt x="0" y="98"/>
                    </a:lnTo>
                    <a:lnTo>
                      <a:pt x="31" y="0"/>
                    </a:lnTo>
                    <a:lnTo>
                      <a:pt x="87" y="39"/>
                    </a:lnTo>
                    <a:lnTo>
                      <a:pt x="134" y="47"/>
                    </a:lnTo>
                    <a:lnTo>
                      <a:pt x="189" y="79"/>
                    </a:lnTo>
                    <a:lnTo>
                      <a:pt x="198" y="134"/>
                    </a:lnTo>
                    <a:lnTo>
                      <a:pt x="217" y="209"/>
                    </a:lnTo>
                    <a:lnTo>
                      <a:pt x="244" y="233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Freeform 61">
                <a:extLst>
                  <a:ext uri="{FF2B5EF4-FFF2-40B4-BE49-F238E27FC236}">
                    <a16:creationId xmlns:a16="http://schemas.microsoft.com/office/drawing/2014/main" xmlns="" id="{C5D1B111-6EC4-4D21-9095-6A9894C6D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1989" y="5272689"/>
                <a:ext cx="2208106" cy="1132490"/>
              </a:xfrm>
              <a:custGeom>
                <a:avLst/>
                <a:gdLst/>
                <a:ahLst/>
                <a:cxnLst>
                  <a:cxn ang="0">
                    <a:pos x="1633" y="246"/>
                  </a:cxn>
                  <a:cxn ang="0">
                    <a:pos x="1536" y="182"/>
                  </a:cxn>
                  <a:cxn ang="0">
                    <a:pos x="1421" y="49"/>
                  </a:cxn>
                  <a:cxn ang="0">
                    <a:pos x="1289" y="75"/>
                  </a:cxn>
                  <a:cxn ang="0">
                    <a:pos x="1237" y="33"/>
                  </a:cxn>
                  <a:cxn ang="0">
                    <a:pos x="1111" y="15"/>
                  </a:cxn>
                  <a:cxn ang="0">
                    <a:pos x="930" y="18"/>
                  </a:cxn>
                  <a:cxn ang="0">
                    <a:pos x="840" y="11"/>
                  </a:cxn>
                  <a:cxn ang="0">
                    <a:pos x="797" y="101"/>
                  </a:cxn>
                  <a:cxn ang="0">
                    <a:pos x="780" y="113"/>
                  </a:cxn>
                  <a:cxn ang="0">
                    <a:pos x="757" y="124"/>
                  </a:cxn>
                  <a:cxn ang="0">
                    <a:pos x="752" y="124"/>
                  </a:cxn>
                  <a:cxn ang="0">
                    <a:pos x="750" y="126"/>
                  </a:cxn>
                  <a:cxn ang="0">
                    <a:pos x="753" y="144"/>
                  </a:cxn>
                  <a:cxn ang="0">
                    <a:pos x="767" y="175"/>
                  </a:cxn>
                  <a:cxn ang="0">
                    <a:pos x="745" y="212"/>
                  </a:cxn>
                  <a:cxn ang="0">
                    <a:pos x="620" y="146"/>
                  </a:cxn>
                  <a:cxn ang="0">
                    <a:pos x="519" y="139"/>
                  </a:cxn>
                  <a:cxn ang="0">
                    <a:pos x="408" y="37"/>
                  </a:cxn>
                  <a:cxn ang="0">
                    <a:pos x="269" y="22"/>
                  </a:cxn>
                  <a:cxn ang="0">
                    <a:pos x="188" y="75"/>
                  </a:cxn>
                  <a:cxn ang="0">
                    <a:pos x="64" y="105"/>
                  </a:cxn>
                  <a:cxn ang="0">
                    <a:pos x="23" y="234"/>
                  </a:cxn>
                  <a:cxn ang="0">
                    <a:pos x="79" y="329"/>
                  </a:cxn>
                  <a:cxn ang="0">
                    <a:pos x="19" y="458"/>
                  </a:cxn>
                  <a:cxn ang="0">
                    <a:pos x="137" y="462"/>
                  </a:cxn>
                  <a:cxn ang="0">
                    <a:pos x="185" y="454"/>
                  </a:cxn>
                  <a:cxn ang="0">
                    <a:pos x="185" y="541"/>
                  </a:cxn>
                  <a:cxn ang="0">
                    <a:pos x="98" y="565"/>
                  </a:cxn>
                  <a:cxn ang="0">
                    <a:pos x="58" y="604"/>
                  </a:cxn>
                  <a:cxn ang="0">
                    <a:pos x="82" y="679"/>
                  </a:cxn>
                  <a:cxn ang="0">
                    <a:pos x="172" y="759"/>
                  </a:cxn>
                  <a:cxn ang="0">
                    <a:pos x="239" y="722"/>
                  </a:cxn>
                  <a:cxn ang="0">
                    <a:pos x="296" y="767"/>
                  </a:cxn>
                  <a:cxn ang="0">
                    <a:pos x="333" y="813"/>
                  </a:cxn>
                  <a:cxn ang="0">
                    <a:pos x="408" y="597"/>
                  </a:cxn>
                  <a:cxn ang="0">
                    <a:pos x="551" y="509"/>
                  </a:cxn>
                  <a:cxn ang="0">
                    <a:pos x="638" y="458"/>
                  </a:cxn>
                  <a:cxn ang="0">
                    <a:pos x="665" y="561"/>
                  </a:cxn>
                  <a:cxn ang="0">
                    <a:pos x="677" y="639"/>
                  </a:cxn>
                  <a:cxn ang="0">
                    <a:pos x="748" y="661"/>
                  </a:cxn>
                  <a:cxn ang="0">
                    <a:pos x="851" y="691"/>
                  </a:cxn>
                  <a:cxn ang="0">
                    <a:pos x="870" y="801"/>
                  </a:cxn>
                  <a:cxn ang="0">
                    <a:pos x="957" y="851"/>
                  </a:cxn>
                  <a:cxn ang="0">
                    <a:pos x="1119" y="774"/>
                  </a:cxn>
                  <a:cxn ang="0">
                    <a:pos x="1096" y="714"/>
                  </a:cxn>
                  <a:cxn ang="0">
                    <a:pos x="1021" y="688"/>
                  </a:cxn>
                  <a:cxn ang="0">
                    <a:pos x="1037" y="629"/>
                  </a:cxn>
                  <a:cxn ang="0">
                    <a:pos x="1070" y="590"/>
                  </a:cxn>
                  <a:cxn ang="0">
                    <a:pos x="1130" y="597"/>
                  </a:cxn>
                  <a:cxn ang="0">
                    <a:pos x="1222" y="612"/>
                  </a:cxn>
                  <a:cxn ang="0">
                    <a:pos x="1380" y="601"/>
                  </a:cxn>
                  <a:cxn ang="0">
                    <a:pos x="1449" y="617"/>
                  </a:cxn>
                  <a:cxn ang="0">
                    <a:pos x="1500" y="531"/>
                  </a:cxn>
                  <a:cxn ang="0">
                    <a:pos x="1576" y="444"/>
                  </a:cxn>
                  <a:cxn ang="0">
                    <a:pos x="1635" y="411"/>
                  </a:cxn>
                  <a:cxn ang="0">
                    <a:pos x="1675" y="356"/>
                  </a:cxn>
                </a:cxnLst>
                <a:rect l="0" t="0" r="r" b="b"/>
                <a:pathLst>
                  <a:path w="1675" h="851">
                    <a:moveTo>
                      <a:pt x="1675" y="356"/>
                    </a:moveTo>
                    <a:lnTo>
                      <a:pt x="1633" y="246"/>
                    </a:lnTo>
                    <a:lnTo>
                      <a:pt x="1562" y="216"/>
                    </a:lnTo>
                    <a:lnTo>
                      <a:pt x="1536" y="182"/>
                    </a:lnTo>
                    <a:lnTo>
                      <a:pt x="1490" y="178"/>
                    </a:lnTo>
                    <a:lnTo>
                      <a:pt x="1421" y="49"/>
                    </a:lnTo>
                    <a:lnTo>
                      <a:pt x="1361" y="49"/>
                    </a:lnTo>
                    <a:lnTo>
                      <a:pt x="1289" y="75"/>
                    </a:lnTo>
                    <a:lnTo>
                      <a:pt x="1240" y="71"/>
                    </a:lnTo>
                    <a:lnTo>
                      <a:pt x="1237" y="33"/>
                    </a:lnTo>
                    <a:lnTo>
                      <a:pt x="1199" y="0"/>
                    </a:lnTo>
                    <a:lnTo>
                      <a:pt x="1111" y="15"/>
                    </a:lnTo>
                    <a:lnTo>
                      <a:pt x="1043" y="30"/>
                    </a:lnTo>
                    <a:lnTo>
                      <a:pt x="930" y="18"/>
                    </a:lnTo>
                    <a:lnTo>
                      <a:pt x="870" y="3"/>
                    </a:lnTo>
                    <a:lnTo>
                      <a:pt x="840" y="11"/>
                    </a:lnTo>
                    <a:lnTo>
                      <a:pt x="851" y="75"/>
                    </a:lnTo>
                    <a:lnTo>
                      <a:pt x="797" y="101"/>
                    </a:lnTo>
                    <a:lnTo>
                      <a:pt x="797" y="101"/>
                    </a:lnTo>
                    <a:lnTo>
                      <a:pt x="780" y="113"/>
                    </a:lnTo>
                    <a:lnTo>
                      <a:pt x="765" y="121"/>
                    </a:lnTo>
                    <a:lnTo>
                      <a:pt x="757" y="124"/>
                    </a:lnTo>
                    <a:lnTo>
                      <a:pt x="752" y="124"/>
                    </a:lnTo>
                    <a:lnTo>
                      <a:pt x="752" y="124"/>
                    </a:lnTo>
                    <a:lnTo>
                      <a:pt x="751" y="125"/>
                    </a:lnTo>
                    <a:lnTo>
                      <a:pt x="750" y="126"/>
                    </a:lnTo>
                    <a:lnTo>
                      <a:pt x="751" y="134"/>
                    </a:lnTo>
                    <a:lnTo>
                      <a:pt x="753" y="144"/>
                    </a:lnTo>
                    <a:lnTo>
                      <a:pt x="757" y="154"/>
                    </a:lnTo>
                    <a:lnTo>
                      <a:pt x="767" y="175"/>
                    </a:lnTo>
                    <a:lnTo>
                      <a:pt x="771" y="185"/>
                    </a:lnTo>
                    <a:lnTo>
                      <a:pt x="745" y="212"/>
                    </a:lnTo>
                    <a:lnTo>
                      <a:pt x="703" y="197"/>
                    </a:lnTo>
                    <a:lnTo>
                      <a:pt x="620" y="146"/>
                    </a:lnTo>
                    <a:lnTo>
                      <a:pt x="560" y="154"/>
                    </a:lnTo>
                    <a:lnTo>
                      <a:pt x="519" y="139"/>
                    </a:lnTo>
                    <a:lnTo>
                      <a:pt x="522" y="109"/>
                    </a:lnTo>
                    <a:lnTo>
                      <a:pt x="408" y="37"/>
                    </a:lnTo>
                    <a:lnTo>
                      <a:pt x="337" y="33"/>
                    </a:lnTo>
                    <a:lnTo>
                      <a:pt x="269" y="22"/>
                    </a:lnTo>
                    <a:lnTo>
                      <a:pt x="208" y="37"/>
                    </a:lnTo>
                    <a:lnTo>
                      <a:pt x="188" y="75"/>
                    </a:lnTo>
                    <a:lnTo>
                      <a:pt x="139" y="18"/>
                    </a:lnTo>
                    <a:lnTo>
                      <a:pt x="64" y="105"/>
                    </a:lnTo>
                    <a:lnTo>
                      <a:pt x="0" y="182"/>
                    </a:lnTo>
                    <a:lnTo>
                      <a:pt x="23" y="234"/>
                    </a:lnTo>
                    <a:lnTo>
                      <a:pt x="75" y="268"/>
                    </a:lnTo>
                    <a:lnTo>
                      <a:pt x="79" y="329"/>
                    </a:lnTo>
                    <a:lnTo>
                      <a:pt x="38" y="374"/>
                    </a:lnTo>
                    <a:lnTo>
                      <a:pt x="19" y="458"/>
                    </a:lnTo>
                    <a:lnTo>
                      <a:pt x="78" y="442"/>
                    </a:lnTo>
                    <a:lnTo>
                      <a:pt x="137" y="462"/>
                    </a:lnTo>
                    <a:lnTo>
                      <a:pt x="153" y="438"/>
                    </a:lnTo>
                    <a:lnTo>
                      <a:pt x="185" y="454"/>
                    </a:lnTo>
                    <a:lnTo>
                      <a:pt x="173" y="513"/>
                    </a:lnTo>
                    <a:lnTo>
                      <a:pt x="185" y="541"/>
                    </a:lnTo>
                    <a:lnTo>
                      <a:pt x="122" y="541"/>
                    </a:lnTo>
                    <a:lnTo>
                      <a:pt x="98" y="565"/>
                    </a:lnTo>
                    <a:lnTo>
                      <a:pt x="94" y="600"/>
                    </a:lnTo>
                    <a:lnTo>
                      <a:pt x="58" y="604"/>
                    </a:lnTo>
                    <a:lnTo>
                      <a:pt x="67" y="636"/>
                    </a:lnTo>
                    <a:lnTo>
                      <a:pt x="82" y="679"/>
                    </a:lnTo>
                    <a:lnTo>
                      <a:pt x="153" y="679"/>
                    </a:lnTo>
                    <a:lnTo>
                      <a:pt x="172" y="759"/>
                    </a:lnTo>
                    <a:lnTo>
                      <a:pt x="183" y="717"/>
                    </a:lnTo>
                    <a:lnTo>
                      <a:pt x="239" y="722"/>
                    </a:lnTo>
                    <a:lnTo>
                      <a:pt x="252" y="784"/>
                    </a:lnTo>
                    <a:lnTo>
                      <a:pt x="296" y="767"/>
                    </a:lnTo>
                    <a:lnTo>
                      <a:pt x="333" y="782"/>
                    </a:lnTo>
                    <a:lnTo>
                      <a:pt x="333" y="813"/>
                    </a:lnTo>
                    <a:lnTo>
                      <a:pt x="374" y="826"/>
                    </a:lnTo>
                    <a:lnTo>
                      <a:pt x="408" y="597"/>
                    </a:lnTo>
                    <a:lnTo>
                      <a:pt x="507" y="521"/>
                    </a:lnTo>
                    <a:lnTo>
                      <a:pt x="551" y="509"/>
                    </a:lnTo>
                    <a:lnTo>
                      <a:pt x="551" y="458"/>
                    </a:lnTo>
                    <a:lnTo>
                      <a:pt x="638" y="458"/>
                    </a:lnTo>
                    <a:lnTo>
                      <a:pt x="638" y="529"/>
                    </a:lnTo>
                    <a:lnTo>
                      <a:pt x="665" y="561"/>
                    </a:lnTo>
                    <a:lnTo>
                      <a:pt x="645" y="585"/>
                    </a:lnTo>
                    <a:lnTo>
                      <a:pt x="677" y="639"/>
                    </a:lnTo>
                    <a:lnTo>
                      <a:pt x="692" y="676"/>
                    </a:lnTo>
                    <a:lnTo>
                      <a:pt x="748" y="661"/>
                    </a:lnTo>
                    <a:lnTo>
                      <a:pt x="801" y="669"/>
                    </a:lnTo>
                    <a:lnTo>
                      <a:pt x="851" y="691"/>
                    </a:lnTo>
                    <a:lnTo>
                      <a:pt x="855" y="759"/>
                    </a:lnTo>
                    <a:lnTo>
                      <a:pt x="870" y="801"/>
                    </a:lnTo>
                    <a:lnTo>
                      <a:pt x="932" y="833"/>
                    </a:lnTo>
                    <a:lnTo>
                      <a:pt x="957" y="851"/>
                    </a:lnTo>
                    <a:lnTo>
                      <a:pt x="1009" y="813"/>
                    </a:lnTo>
                    <a:lnTo>
                      <a:pt x="1119" y="774"/>
                    </a:lnTo>
                    <a:lnTo>
                      <a:pt x="1134" y="748"/>
                    </a:lnTo>
                    <a:lnTo>
                      <a:pt x="1096" y="714"/>
                    </a:lnTo>
                    <a:lnTo>
                      <a:pt x="1058" y="722"/>
                    </a:lnTo>
                    <a:lnTo>
                      <a:pt x="1021" y="688"/>
                    </a:lnTo>
                    <a:lnTo>
                      <a:pt x="1043" y="658"/>
                    </a:lnTo>
                    <a:lnTo>
                      <a:pt x="1037" y="629"/>
                    </a:lnTo>
                    <a:lnTo>
                      <a:pt x="1036" y="616"/>
                    </a:lnTo>
                    <a:lnTo>
                      <a:pt x="1070" y="590"/>
                    </a:lnTo>
                    <a:lnTo>
                      <a:pt x="1111" y="631"/>
                    </a:lnTo>
                    <a:lnTo>
                      <a:pt x="1130" y="597"/>
                    </a:lnTo>
                    <a:lnTo>
                      <a:pt x="1188" y="582"/>
                    </a:lnTo>
                    <a:lnTo>
                      <a:pt x="1222" y="612"/>
                    </a:lnTo>
                    <a:lnTo>
                      <a:pt x="1320" y="597"/>
                    </a:lnTo>
                    <a:lnTo>
                      <a:pt x="1380" y="601"/>
                    </a:lnTo>
                    <a:lnTo>
                      <a:pt x="1434" y="641"/>
                    </a:lnTo>
                    <a:lnTo>
                      <a:pt x="1449" y="617"/>
                    </a:lnTo>
                    <a:lnTo>
                      <a:pt x="1453" y="555"/>
                    </a:lnTo>
                    <a:lnTo>
                      <a:pt x="1500" y="531"/>
                    </a:lnTo>
                    <a:lnTo>
                      <a:pt x="1556" y="546"/>
                    </a:lnTo>
                    <a:lnTo>
                      <a:pt x="1576" y="444"/>
                    </a:lnTo>
                    <a:lnTo>
                      <a:pt x="1600" y="420"/>
                    </a:lnTo>
                    <a:lnTo>
                      <a:pt x="1635" y="411"/>
                    </a:lnTo>
                    <a:lnTo>
                      <a:pt x="1647" y="376"/>
                    </a:lnTo>
                    <a:lnTo>
                      <a:pt x="1675" y="35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Freeform 62">
                <a:extLst>
                  <a:ext uri="{FF2B5EF4-FFF2-40B4-BE49-F238E27FC236}">
                    <a16:creationId xmlns:a16="http://schemas.microsoft.com/office/drawing/2014/main" xmlns="" id="{2AD7E1F2-B6CA-42E6-B802-743D08440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2074" y="6046291"/>
                <a:ext cx="628067" cy="474530"/>
              </a:xfrm>
              <a:custGeom>
                <a:avLst/>
                <a:gdLst/>
                <a:ahLst/>
                <a:cxnLst>
                  <a:cxn ang="0">
                    <a:pos x="370" y="103"/>
                  </a:cxn>
                  <a:cxn ang="0">
                    <a:pos x="405" y="118"/>
                  </a:cxn>
                  <a:cxn ang="0">
                    <a:pos x="402" y="245"/>
                  </a:cxn>
                  <a:cxn ang="0">
                    <a:pos x="366" y="260"/>
                  </a:cxn>
                  <a:cxn ang="0">
                    <a:pos x="350" y="289"/>
                  </a:cxn>
                  <a:cxn ang="0">
                    <a:pos x="271" y="304"/>
                  </a:cxn>
                  <a:cxn ang="0">
                    <a:pos x="275" y="332"/>
                  </a:cxn>
                  <a:cxn ang="0">
                    <a:pos x="255" y="356"/>
                  </a:cxn>
                  <a:cxn ang="0">
                    <a:pos x="212" y="243"/>
                  </a:cxn>
                  <a:cxn ang="0">
                    <a:pos x="158" y="280"/>
                  </a:cxn>
                  <a:cxn ang="0">
                    <a:pos x="113" y="288"/>
                  </a:cxn>
                  <a:cxn ang="0">
                    <a:pos x="0" y="269"/>
                  </a:cxn>
                  <a:cxn ang="0">
                    <a:pos x="52" y="231"/>
                  </a:cxn>
                  <a:cxn ang="0">
                    <a:pos x="162" y="192"/>
                  </a:cxn>
                  <a:cxn ang="0">
                    <a:pos x="177" y="166"/>
                  </a:cxn>
                  <a:cxn ang="0">
                    <a:pos x="139" y="132"/>
                  </a:cxn>
                  <a:cxn ang="0">
                    <a:pos x="101" y="140"/>
                  </a:cxn>
                  <a:cxn ang="0">
                    <a:pos x="64" y="106"/>
                  </a:cxn>
                  <a:cxn ang="0">
                    <a:pos x="86" y="76"/>
                  </a:cxn>
                  <a:cxn ang="0">
                    <a:pos x="79" y="34"/>
                  </a:cxn>
                  <a:cxn ang="0">
                    <a:pos x="113" y="8"/>
                  </a:cxn>
                  <a:cxn ang="0">
                    <a:pos x="154" y="49"/>
                  </a:cxn>
                  <a:cxn ang="0">
                    <a:pos x="173" y="15"/>
                  </a:cxn>
                  <a:cxn ang="0">
                    <a:pos x="231" y="0"/>
                  </a:cxn>
                  <a:cxn ang="0">
                    <a:pos x="265" y="30"/>
                  </a:cxn>
                  <a:cxn ang="0">
                    <a:pos x="363" y="15"/>
                  </a:cxn>
                  <a:cxn ang="0">
                    <a:pos x="423" y="19"/>
                  </a:cxn>
                  <a:cxn ang="0">
                    <a:pos x="477" y="59"/>
                  </a:cxn>
                  <a:cxn ang="0">
                    <a:pos x="370" y="103"/>
                  </a:cxn>
                </a:cxnLst>
                <a:rect l="0" t="0" r="r" b="b"/>
                <a:pathLst>
                  <a:path w="477" h="356">
                    <a:moveTo>
                      <a:pt x="370" y="103"/>
                    </a:moveTo>
                    <a:lnTo>
                      <a:pt x="405" y="118"/>
                    </a:lnTo>
                    <a:lnTo>
                      <a:pt x="402" y="245"/>
                    </a:lnTo>
                    <a:lnTo>
                      <a:pt x="366" y="260"/>
                    </a:lnTo>
                    <a:lnTo>
                      <a:pt x="350" y="289"/>
                    </a:lnTo>
                    <a:lnTo>
                      <a:pt x="271" y="304"/>
                    </a:lnTo>
                    <a:lnTo>
                      <a:pt x="275" y="332"/>
                    </a:lnTo>
                    <a:lnTo>
                      <a:pt x="255" y="356"/>
                    </a:lnTo>
                    <a:lnTo>
                      <a:pt x="212" y="243"/>
                    </a:lnTo>
                    <a:lnTo>
                      <a:pt x="158" y="280"/>
                    </a:lnTo>
                    <a:lnTo>
                      <a:pt x="113" y="288"/>
                    </a:lnTo>
                    <a:lnTo>
                      <a:pt x="0" y="269"/>
                    </a:lnTo>
                    <a:lnTo>
                      <a:pt x="52" y="231"/>
                    </a:lnTo>
                    <a:lnTo>
                      <a:pt x="162" y="192"/>
                    </a:lnTo>
                    <a:lnTo>
                      <a:pt x="177" y="166"/>
                    </a:lnTo>
                    <a:lnTo>
                      <a:pt x="139" y="132"/>
                    </a:lnTo>
                    <a:lnTo>
                      <a:pt x="101" y="140"/>
                    </a:lnTo>
                    <a:lnTo>
                      <a:pt x="64" y="106"/>
                    </a:lnTo>
                    <a:lnTo>
                      <a:pt x="86" y="76"/>
                    </a:lnTo>
                    <a:lnTo>
                      <a:pt x="79" y="34"/>
                    </a:lnTo>
                    <a:lnTo>
                      <a:pt x="113" y="8"/>
                    </a:lnTo>
                    <a:lnTo>
                      <a:pt x="154" y="49"/>
                    </a:lnTo>
                    <a:lnTo>
                      <a:pt x="173" y="15"/>
                    </a:lnTo>
                    <a:lnTo>
                      <a:pt x="231" y="0"/>
                    </a:lnTo>
                    <a:lnTo>
                      <a:pt x="265" y="30"/>
                    </a:lnTo>
                    <a:lnTo>
                      <a:pt x="363" y="15"/>
                    </a:lnTo>
                    <a:lnTo>
                      <a:pt x="423" y="19"/>
                    </a:lnTo>
                    <a:lnTo>
                      <a:pt x="477" y="59"/>
                    </a:lnTo>
                    <a:lnTo>
                      <a:pt x="370" y="10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Freeform 63">
                <a:extLst>
                  <a:ext uri="{FF2B5EF4-FFF2-40B4-BE49-F238E27FC236}">
                    <a16:creationId xmlns:a16="http://schemas.microsoft.com/office/drawing/2014/main" xmlns="" id="{5C57358F-E6BB-4B03-AC6C-3CFEA9EEF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2074" y="6046291"/>
                <a:ext cx="628067" cy="474530"/>
              </a:xfrm>
              <a:custGeom>
                <a:avLst/>
                <a:gdLst/>
                <a:ahLst/>
                <a:cxnLst>
                  <a:cxn ang="0">
                    <a:pos x="370" y="103"/>
                  </a:cxn>
                  <a:cxn ang="0">
                    <a:pos x="405" y="118"/>
                  </a:cxn>
                  <a:cxn ang="0">
                    <a:pos x="402" y="245"/>
                  </a:cxn>
                  <a:cxn ang="0">
                    <a:pos x="366" y="260"/>
                  </a:cxn>
                  <a:cxn ang="0">
                    <a:pos x="350" y="289"/>
                  </a:cxn>
                  <a:cxn ang="0">
                    <a:pos x="271" y="304"/>
                  </a:cxn>
                  <a:cxn ang="0">
                    <a:pos x="275" y="332"/>
                  </a:cxn>
                  <a:cxn ang="0">
                    <a:pos x="255" y="356"/>
                  </a:cxn>
                  <a:cxn ang="0">
                    <a:pos x="212" y="243"/>
                  </a:cxn>
                  <a:cxn ang="0">
                    <a:pos x="158" y="280"/>
                  </a:cxn>
                  <a:cxn ang="0">
                    <a:pos x="113" y="288"/>
                  </a:cxn>
                  <a:cxn ang="0">
                    <a:pos x="0" y="269"/>
                  </a:cxn>
                  <a:cxn ang="0">
                    <a:pos x="52" y="231"/>
                  </a:cxn>
                  <a:cxn ang="0">
                    <a:pos x="162" y="192"/>
                  </a:cxn>
                  <a:cxn ang="0">
                    <a:pos x="177" y="166"/>
                  </a:cxn>
                  <a:cxn ang="0">
                    <a:pos x="139" y="132"/>
                  </a:cxn>
                  <a:cxn ang="0">
                    <a:pos x="101" y="140"/>
                  </a:cxn>
                  <a:cxn ang="0">
                    <a:pos x="64" y="106"/>
                  </a:cxn>
                  <a:cxn ang="0">
                    <a:pos x="86" y="76"/>
                  </a:cxn>
                  <a:cxn ang="0">
                    <a:pos x="79" y="34"/>
                  </a:cxn>
                  <a:cxn ang="0">
                    <a:pos x="113" y="8"/>
                  </a:cxn>
                  <a:cxn ang="0">
                    <a:pos x="154" y="49"/>
                  </a:cxn>
                  <a:cxn ang="0">
                    <a:pos x="173" y="15"/>
                  </a:cxn>
                  <a:cxn ang="0">
                    <a:pos x="231" y="0"/>
                  </a:cxn>
                  <a:cxn ang="0">
                    <a:pos x="265" y="30"/>
                  </a:cxn>
                  <a:cxn ang="0">
                    <a:pos x="363" y="15"/>
                  </a:cxn>
                  <a:cxn ang="0">
                    <a:pos x="423" y="19"/>
                  </a:cxn>
                  <a:cxn ang="0">
                    <a:pos x="477" y="59"/>
                  </a:cxn>
                </a:cxnLst>
                <a:rect l="0" t="0" r="r" b="b"/>
                <a:pathLst>
                  <a:path w="477" h="356">
                    <a:moveTo>
                      <a:pt x="370" y="103"/>
                    </a:moveTo>
                    <a:lnTo>
                      <a:pt x="405" y="118"/>
                    </a:lnTo>
                    <a:lnTo>
                      <a:pt x="402" y="245"/>
                    </a:lnTo>
                    <a:lnTo>
                      <a:pt x="366" y="260"/>
                    </a:lnTo>
                    <a:lnTo>
                      <a:pt x="350" y="289"/>
                    </a:lnTo>
                    <a:lnTo>
                      <a:pt x="271" y="304"/>
                    </a:lnTo>
                    <a:lnTo>
                      <a:pt x="275" y="332"/>
                    </a:lnTo>
                    <a:lnTo>
                      <a:pt x="255" y="356"/>
                    </a:lnTo>
                    <a:lnTo>
                      <a:pt x="212" y="243"/>
                    </a:lnTo>
                    <a:lnTo>
                      <a:pt x="158" y="280"/>
                    </a:lnTo>
                    <a:lnTo>
                      <a:pt x="113" y="288"/>
                    </a:lnTo>
                    <a:lnTo>
                      <a:pt x="0" y="269"/>
                    </a:lnTo>
                    <a:lnTo>
                      <a:pt x="52" y="231"/>
                    </a:lnTo>
                    <a:lnTo>
                      <a:pt x="162" y="192"/>
                    </a:lnTo>
                    <a:lnTo>
                      <a:pt x="177" y="166"/>
                    </a:lnTo>
                    <a:lnTo>
                      <a:pt x="139" y="132"/>
                    </a:lnTo>
                    <a:lnTo>
                      <a:pt x="101" y="140"/>
                    </a:lnTo>
                    <a:lnTo>
                      <a:pt x="64" y="106"/>
                    </a:lnTo>
                    <a:lnTo>
                      <a:pt x="86" y="76"/>
                    </a:lnTo>
                    <a:lnTo>
                      <a:pt x="79" y="34"/>
                    </a:lnTo>
                    <a:lnTo>
                      <a:pt x="113" y="8"/>
                    </a:lnTo>
                    <a:lnTo>
                      <a:pt x="154" y="49"/>
                    </a:lnTo>
                    <a:lnTo>
                      <a:pt x="173" y="15"/>
                    </a:lnTo>
                    <a:lnTo>
                      <a:pt x="231" y="0"/>
                    </a:lnTo>
                    <a:lnTo>
                      <a:pt x="265" y="30"/>
                    </a:lnTo>
                    <a:lnTo>
                      <a:pt x="363" y="15"/>
                    </a:lnTo>
                    <a:lnTo>
                      <a:pt x="423" y="19"/>
                    </a:lnTo>
                    <a:lnTo>
                      <a:pt x="477" y="59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Freeform 64">
                <a:extLst>
                  <a:ext uri="{FF2B5EF4-FFF2-40B4-BE49-F238E27FC236}">
                    <a16:creationId xmlns:a16="http://schemas.microsoft.com/office/drawing/2014/main" xmlns="" id="{7309E86B-1104-410C-843E-CA51E91E2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3423" y="6022365"/>
                <a:ext cx="363408" cy="27116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98" y="0"/>
                  </a:cxn>
                  <a:cxn ang="0">
                    <a:pos x="154" y="30"/>
                  </a:cxn>
                  <a:cxn ang="0">
                    <a:pos x="192" y="30"/>
                  </a:cxn>
                  <a:cxn ang="0">
                    <a:pos x="233" y="68"/>
                  </a:cxn>
                  <a:cxn ang="0">
                    <a:pos x="278" y="121"/>
                  </a:cxn>
                  <a:cxn ang="0">
                    <a:pos x="248" y="177"/>
                  </a:cxn>
                  <a:cxn ang="0">
                    <a:pos x="200" y="201"/>
                  </a:cxn>
                  <a:cxn ang="0">
                    <a:pos x="141" y="206"/>
                  </a:cxn>
                  <a:cxn ang="0">
                    <a:pos x="131" y="160"/>
                  </a:cxn>
                  <a:cxn ang="0">
                    <a:pos x="108" y="120"/>
                  </a:cxn>
                  <a:cxn ang="0">
                    <a:pos x="45" y="101"/>
                  </a:cxn>
                  <a:cxn ang="0">
                    <a:pos x="0" y="57"/>
                  </a:cxn>
                </a:cxnLst>
                <a:rect l="0" t="0" r="r" b="b"/>
                <a:pathLst>
                  <a:path w="278" h="206">
                    <a:moveTo>
                      <a:pt x="0" y="57"/>
                    </a:moveTo>
                    <a:lnTo>
                      <a:pt x="98" y="0"/>
                    </a:lnTo>
                    <a:lnTo>
                      <a:pt x="154" y="30"/>
                    </a:lnTo>
                    <a:lnTo>
                      <a:pt x="192" y="30"/>
                    </a:lnTo>
                    <a:lnTo>
                      <a:pt x="233" y="68"/>
                    </a:lnTo>
                    <a:lnTo>
                      <a:pt x="278" y="121"/>
                    </a:lnTo>
                    <a:lnTo>
                      <a:pt x="248" y="177"/>
                    </a:lnTo>
                    <a:lnTo>
                      <a:pt x="200" y="201"/>
                    </a:lnTo>
                    <a:lnTo>
                      <a:pt x="141" y="206"/>
                    </a:lnTo>
                    <a:lnTo>
                      <a:pt x="131" y="160"/>
                    </a:lnTo>
                    <a:lnTo>
                      <a:pt x="108" y="120"/>
                    </a:lnTo>
                    <a:lnTo>
                      <a:pt x="45" y="101"/>
                    </a:lnTo>
                    <a:lnTo>
                      <a:pt x="0" y="5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Freeform 68">
                <a:extLst>
                  <a:ext uri="{FF2B5EF4-FFF2-40B4-BE49-F238E27FC236}">
                    <a16:creationId xmlns:a16="http://schemas.microsoft.com/office/drawing/2014/main" xmlns="" id="{CD25AE40-B4DF-4EBA-94C7-34736EC51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3923" y="8590412"/>
                <a:ext cx="300209" cy="578209"/>
              </a:xfrm>
              <a:custGeom>
                <a:avLst/>
                <a:gdLst/>
                <a:ahLst/>
                <a:cxnLst>
                  <a:cxn ang="0">
                    <a:pos x="144" y="146"/>
                  </a:cxn>
                  <a:cxn ang="0">
                    <a:pos x="78" y="109"/>
                  </a:cxn>
                  <a:cxn ang="0">
                    <a:pos x="40" y="0"/>
                  </a:cxn>
                  <a:cxn ang="0">
                    <a:pos x="0" y="39"/>
                  </a:cxn>
                  <a:cxn ang="0">
                    <a:pos x="5" y="114"/>
                  </a:cxn>
                  <a:cxn ang="0">
                    <a:pos x="28" y="289"/>
                  </a:cxn>
                  <a:cxn ang="0">
                    <a:pos x="83" y="367"/>
                  </a:cxn>
                  <a:cxn ang="0">
                    <a:pos x="128" y="422"/>
                  </a:cxn>
                  <a:cxn ang="0">
                    <a:pos x="224" y="435"/>
                  </a:cxn>
                  <a:cxn ang="0">
                    <a:pos x="227" y="402"/>
                  </a:cxn>
                  <a:cxn ang="0">
                    <a:pos x="215" y="246"/>
                  </a:cxn>
                  <a:cxn ang="0">
                    <a:pos x="144" y="146"/>
                  </a:cxn>
                </a:cxnLst>
                <a:rect l="0" t="0" r="r" b="b"/>
                <a:pathLst>
                  <a:path w="227" h="435">
                    <a:moveTo>
                      <a:pt x="144" y="146"/>
                    </a:moveTo>
                    <a:lnTo>
                      <a:pt x="78" y="109"/>
                    </a:lnTo>
                    <a:lnTo>
                      <a:pt x="40" y="0"/>
                    </a:lnTo>
                    <a:lnTo>
                      <a:pt x="0" y="39"/>
                    </a:lnTo>
                    <a:lnTo>
                      <a:pt x="5" y="114"/>
                    </a:lnTo>
                    <a:lnTo>
                      <a:pt x="28" y="289"/>
                    </a:lnTo>
                    <a:lnTo>
                      <a:pt x="83" y="367"/>
                    </a:lnTo>
                    <a:lnTo>
                      <a:pt x="128" y="422"/>
                    </a:lnTo>
                    <a:lnTo>
                      <a:pt x="224" y="435"/>
                    </a:lnTo>
                    <a:lnTo>
                      <a:pt x="227" y="402"/>
                    </a:lnTo>
                    <a:lnTo>
                      <a:pt x="215" y="246"/>
                    </a:lnTo>
                    <a:lnTo>
                      <a:pt x="144" y="14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Freeform 69">
                <a:extLst>
                  <a:ext uri="{FF2B5EF4-FFF2-40B4-BE49-F238E27FC236}">
                    <a16:creationId xmlns:a16="http://schemas.microsoft.com/office/drawing/2014/main" xmlns="" id="{6025C5CF-CE61-4163-9630-7458F012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3923" y="8590412"/>
                <a:ext cx="300209" cy="578209"/>
              </a:xfrm>
              <a:custGeom>
                <a:avLst/>
                <a:gdLst/>
                <a:ahLst/>
                <a:cxnLst>
                  <a:cxn ang="0">
                    <a:pos x="144" y="146"/>
                  </a:cxn>
                  <a:cxn ang="0">
                    <a:pos x="78" y="109"/>
                  </a:cxn>
                  <a:cxn ang="0">
                    <a:pos x="40" y="0"/>
                  </a:cxn>
                  <a:cxn ang="0">
                    <a:pos x="0" y="39"/>
                  </a:cxn>
                  <a:cxn ang="0">
                    <a:pos x="5" y="114"/>
                  </a:cxn>
                  <a:cxn ang="0">
                    <a:pos x="28" y="289"/>
                  </a:cxn>
                  <a:cxn ang="0">
                    <a:pos x="83" y="367"/>
                  </a:cxn>
                  <a:cxn ang="0">
                    <a:pos x="128" y="422"/>
                  </a:cxn>
                  <a:cxn ang="0">
                    <a:pos x="224" y="435"/>
                  </a:cxn>
                  <a:cxn ang="0">
                    <a:pos x="227" y="402"/>
                  </a:cxn>
                  <a:cxn ang="0">
                    <a:pos x="215" y="246"/>
                  </a:cxn>
                  <a:cxn ang="0">
                    <a:pos x="144" y="146"/>
                  </a:cxn>
                </a:cxnLst>
                <a:rect l="0" t="0" r="r" b="b"/>
                <a:pathLst>
                  <a:path w="227" h="435">
                    <a:moveTo>
                      <a:pt x="144" y="146"/>
                    </a:moveTo>
                    <a:lnTo>
                      <a:pt x="78" y="109"/>
                    </a:lnTo>
                    <a:lnTo>
                      <a:pt x="40" y="0"/>
                    </a:lnTo>
                    <a:lnTo>
                      <a:pt x="0" y="39"/>
                    </a:lnTo>
                    <a:lnTo>
                      <a:pt x="5" y="114"/>
                    </a:lnTo>
                    <a:lnTo>
                      <a:pt x="28" y="289"/>
                    </a:lnTo>
                    <a:lnTo>
                      <a:pt x="83" y="367"/>
                    </a:lnTo>
                    <a:lnTo>
                      <a:pt x="128" y="422"/>
                    </a:lnTo>
                    <a:lnTo>
                      <a:pt x="224" y="435"/>
                    </a:lnTo>
                    <a:lnTo>
                      <a:pt x="227" y="402"/>
                    </a:lnTo>
                    <a:lnTo>
                      <a:pt x="215" y="246"/>
                    </a:lnTo>
                    <a:lnTo>
                      <a:pt x="144" y="146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Freeform 74">
                <a:extLst>
                  <a:ext uri="{FF2B5EF4-FFF2-40B4-BE49-F238E27FC236}">
                    <a16:creationId xmlns:a16="http://schemas.microsoft.com/office/drawing/2014/main" xmlns="" id="{97FBF9C4-2956-4B71-A507-7340EA02A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9577" y="5898749"/>
                <a:ext cx="288358" cy="370851"/>
              </a:xfrm>
              <a:custGeom>
                <a:avLst/>
                <a:gdLst/>
                <a:ahLst/>
                <a:cxnLst>
                  <a:cxn ang="0">
                    <a:pos x="35" y="22"/>
                  </a:cxn>
                  <a:cxn ang="0">
                    <a:pos x="47" y="83"/>
                  </a:cxn>
                  <a:cxn ang="0">
                    <a:pos x="51" y="134"/>
                  </a:cxn>
                  <a:cxn ang="0">
                    <a:pos x="23" y="184"/>
                  </a:cxn>
                  <a:cxn ang="0">
                    <a:pos x="0" y="228"/>
                  </a:cxn>
                  <a:cxn ang="0">
                    <a:pos x="27" y="252"/>
                  </a:cxn>
                  <a:cxn ang="0">
                    <a:pos x="79" y="232"/>
                  </a:cxn>
                  <a:cxn ang="0">
                    <a:pos x="130" y="245"/>
                  </a:cxn>
                  <a:cxn ang="0">
                    <a:pos x="130" y="245"/>
                  </a:cxn>
                  <a:cxn ang="0">
                    <a:pos x="141" y="265"/>
                  </a:cxn>
                  <a:cxn ang="0">
                    <a:pos x="150" y="276"/>
                  </a:cxn>
                  <a:cxn ang="0">
                    <a:pos x="153" y="277"/>
                  </a:cxn>
                  <a:cxn ang="0">
                    <a:pos x="154" y="277"/>
                  </a:cxn>
                  <a:cxn ang="0">
                    <a:pos x="154" y="276"/>
                  </a:cxn>
                  <a:cxn ang="0">
                    <a:pos x="154" y="276"/>
                  </a:cxn>
                  <a:cxn ang="0">
                    <a:pos x="155" y="270"/>
                  </a:cxn>
                  <a:cxn ang="0">
                    <a:pos x="159" y="261"/>
                  </a:cxn>
                  <a:cxn ang="0">
                    <a:pos x="169" y="238"/>
                  </a:cxn>
                  <a:cxn ang="0">
                    <a:pos x="185" y="208"/>
                  </a:cxn>
                  <a:cxn ang="0">
                    <a:pos x="217" y="193"/>
                  </a:cxn>
                  <a:cxn ang="0">
                    <a:pos x="209" y="134"/>
                  </a:cxn>
                  <a:cxn ang="0">
                    <a:pos x="161" y="118"/>
                  </a:cxn>
                  <a:cxn ang="0">
                    <a:pos x="95" y="94"/>
                  </a:cxn>
                  <a:cxn ang="0">
                    <a:pos x="75" y="42"/>
                  </a:cxn>
                  <a:cxn ang="0">
                    <a:pos x="55" y="0"/>
                  </a:cxn>
                  <a:cxn ang="0">
                    <a:pos x="35" y="22"/>
                  </a:cxn>
                </a:cxnLst>
                <a:rect l="0" t="0" r="r" b="b"/>
                <a:pathLst>
                  <a:path w="217" h="277">
                    <a:moveTo>
                      <a:pt x="35" y="22"/>
                    </a:moveTo>
                    <a:lnTo>
                      <a:pt x="47" y="83"/>
                    </a:lnTo>
                    <a:lnTo>
                      <a:pt x="51" y="134"/>
                    </a:lnTo>
                    <a:lnTo>
                      <a:pt x="23" y="184"/>
                    </a:lnTo>
                    <a:lnTo>
                      <a:pt x="0" y="228"/>
                    </a:lnTo>
                    <a:lnTo>
                      <a:pt x="27" y="252"/>
                    </a:lnTo>
                    <a:lnTo>
                      <a:pt x="79" y="232"/>
                    </a:lnTo>
                    <a:lnTo>
                      <a:pt x="130" y="245"/>
                    </a:lnTo>
                    <a:lnTo>
                      <a:pt x="130" y="245"/>
                    </a:lnTo>
                    <a:lnTo>
                      <a:pt x="141" y="265"/>
                    </a:lnTo>
                    <a:lnTo>
                      <a:pt x="150" y="276"/>
                    </a:lnTo>
                    <a:lnTo>
                      <a:pt x="153" y="277"/>
                    </a:lnTo>
                    <a:lnTo>
                      <a:pt x="154" y="277"/>
                    </a:lnTo>
                    <a:lnTo>
                      <a:pt x="154" y="276"/>
                    </a:lnTo>
                    <a:lnTo>
                      <a:pt x="154" y="276"/>
                    </a:lnTo>
                    <a:lnTo>
                      <a:pt x="155" y="270"/>
                    </a:lnTo>
                    <a:lnTo>
                      <a:pt x="159" y="261"/>
                    </a:lnTo>
                    <a:lnTo>
                      <a:pt x="169" y="238"/>
                    </a:lnTo>
                    <a:lnTo>
                      <a:pt x="185" y="208"/>
                    </a:lnTo>
                    <a:lnTo>
                      <a:pt x="217" y="193"/>
                    </a:lnTo>
                    <a:lnTo>
                      <a:pt x="209" y="134"/>
                    </a:lnTo>
                    <a:lnTo>
                      <a:pt x="161" y="118"/>
                    </a:lnTo>
                    <a:lnTo>
                      <a:pt x="95" y="94"/>
                    </a:lnTo>
                    <a:lnTo>
                      <a:pt x="75" y="42"/>
                    </a:lnTo>
                    <a:lnTo>
                      <a:pt x="55" y="0"/>
                    </a:lnTo>
                    <a:lnTo>
                      <a:pt x="35" y="2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Freeform 75">
                <a:extLst>
                  <a:ext uri="{FF2B5EF4-FFF2-40B4-BE49-F238E27FC236}">
                    <a16:creationId xmlns:a16="http://schemas.microsoft.com/office/drawing/2014/main" xmlns="" id="{22766F10-23EF-4EAF-8331-94C4FE1D4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5917" y="6305488"/>
                <a:ext cx="560915" cy="594158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361" y="0"/>
                  </a:cxn>
                  <a:cxn ang="0">
                    <a:pos x="376" y="75"/>
                  </a:cxn>
                  <a:cxn ang="0">
                    <a:pos x="392" y="106"/>
                  </a:cxn>
                  <a:cxn ang="0">
                    <a:pos x="427" y="141"/>
                  </a:cxn>
                  <a:cxn ang="0">
                    <a:pos x="372" y="189"/>
                  </a:cxn>
                  <a:cxn ang="0">
                    <a:pos x="396" y="272"/>
                  </a:cxn>
                  <a:cxn ang="0">
                    <a:pos x="385" y="324"/>
                  </a:cxn>
                  <a:cxn ang="0">
                    <a:pos x="361" y="351"/>
                  </a:cxn>
                  <a:cxn ang="0">
                    <a:pos x="337" y="359"/>
                  </a:cxn>
                  <a:cxn ang="0">
                    <a:pos x="321" y="399"/>
                  </a:cxn>
                  <a:cxn ang="0">
                    <a:pos x="289" y="362"/>
                  </a:cxn>
                  <a:cxn ang="0">
                    <a:pos x="274" y="383"/>
                  </a:cxn>
                  <a:cxn ang="0">
                    <a:pos x="214" y="386"/>
                  </a:cxn>
                  <a:cxn ang="0">
                    <a:pos x="203" y="359"/>
                  </a:cxn>
                  <a:cxn ang="0">
                    <a:pos x="179" y="367"/>
                  </a:cxn>
                  <a:cxn ang="0">
                    <a:pos x="179" y="438"/>
                  </a:cxn>
                  <a:cxn ang="0">
                    <a:pos x="147" y="419"/>
                  </a:cxn>
                  <a:cxn ang="0">
                    <a:pos x="127" y="390"/>
                  </a:cxn>
                  <a:cxn ang="0">
                    <a:pos x="116" y="438"/>
                  </a:cxn>
                  <a:cxn ang="0">
                    <a:pos x="88" y="447"/>
                  </a:cxn>
                  <a:cxn ang="0">
                    <a:pos x="61" y="410"/>
                  </a:cxn>
                  <a:cxn ang="0">
                    <a:pos x="24" y="406"/>
                  </a:cxn>
                  <a:cxn ang="0">
                    <a:pos x="0" y="386"/>
                  </a:cxn>
                  <a:cxn ang="0">
                    <a:pos x="37" y="351"/>
                  </a:cxn>
                  <a:cxn ang="0">
                    <a:pos x="76" y="327"/>
                  </a:cxn>
                  <a:cxn ang="0">
                    <a:pos x="103" y="303"/>
                  </a:cxn>
                  <a:cxn ang="0">
                    <a:pos x="175" y="312"/>
                  </a:cxn>
                  <a:cxn ang="0">
                    <a:pos x="179" y="265"/>
                  </a:cxn>
                  <a:cxn ang="0">
                    <a:pos x="195" y="224"/>
                  </a:cxn>
                  <a:cxn ang="0">
                    <a:pos x="218" y="237"/>
                  </a:cxn>
                  <a:cxn ang="0">
                    <a:pos x="282" y="228"/>
                  </a:cxn>
                  <a:cxn ang="0">
                    <a:pos x="289" y="193"/>
                  </a:cxn>
                  <a:cxn ang="0">
                    <a:pos x="289" y="138"/>
                  </a:cxn>
                  <a:cxn ang="0">
                    <a:pos x="309" y="106"/>
                  </a:cxn>
                  <a:cxn ang="0">
                    <a:pos x="293" y="31"/>
                  </a:cxn>
                  <a:cxn ang="0">
                    <a:pos x="317" y="0"/>
                  </a:cxn>
                </a:cxnLst>
                <a:rect l="0" t="0" r="r" b="b"/>
                <a:pathLst>
                  <a:path w="427" h="447">
                    <a:moveTo>
                      <a:pt x="317" y="0"/>
                    </a:moveTo>
                    <a:lnTo>
                      <a:pt x="361" y="0"/>
                    </a:lnTo>
                    <a:lnTo>
                      <a:pt x="376" y="75"/>
                    </a:lnTo>
                    <a:lnTo>
                      <a:pt x="392" y="106"/>
                    </a:lnTo>
                    <a:lnTo>
                      <a:pt x="427" y="141"/>
                    </a:lnTo>
                    <a:lnTo>
                      <a:pt x="372" y="189"/>
                    </a:lnTo>
                    <a:lnTo>
                      <a:pt x="396" y="272"/>
                    </a:lnTo>
                    <a:lnTo>
                      <a:pt x="385" y="324"/>
                    </a:lnTo>
                    <a:lnTo>
                      <a:pt x="361" y="351"/>
                    </a:lnTo>
                    <a:lnTo>
                      <a:pt x="337" y="359"/>
                    </a:lnTo>
                    <a:lnTo>
                      <a:pt x="321" y="399"/>
                    </a:lnTo>
                    <a:lnTo>
                      <a:pt x="289" y="362"/>
                    </a:lnTo>
                    <a:lnTo>
                      <a:pt x="274" y="383"/>
                    </a:lnTo>
                    <a:lnTo>
                      <a:pt x="214" y="386"/>
                    </a:lnTo>
                    <a:lnTo>
                      <a:pt x="203" y="359"/>
                    </a:lnTo>
                    <a:lnTo>
                      <a:pt x="179" y="367"/>
                    </a:lnTo>
                    <a:lnTo>
                      <a:pt x="179" y="438"/>
                    </a:lnTo>
                    <a:lnTo>
                      <a:pt x="147" y="419"/>
                    </a:lnTo>
                    <a:lnTo>
                      <a:pt x="127" y="390"/>
                    </a:lnTo>
                    <a:lnTo>
                      <a:pt x="116" y="438"/>
                    </a:lnTo>
                    <a:lnTo>
                      <a:pt x="88" y="447"/>
                    </a:lnTo>
                    <a:lnTo>
                      <a:pt x="61" y="410"/>
                    </a:lnTo>
                    <a:lnTo>
                      <a:pt x="24" y="406"/>
                    </a:lnTo>
                    <a:lnTo>
                      <a:pt x="0" y="386"/>
                    </a:lnTo>
                    <a:lnTo>
                      <a:pt x="37" y="351"/>
                    </a:lnTo>
                    <a:lnTo>
                      <a:pt x="76" y="327"/>
                    </a:lnTo>
                    <a:lnTo>
                      <a:pt x="103" y="303"/>
                    </a:lnTo>
                    <a:lnTo>
                      <a:pt x="175" y="312"/>
                    </a:lnTo>
                    <a:lnTo>
                      <a:pt x="179" y="265"/>
                    </a:lnTo>
                    <a:lnTo>
                      <a:pt x="195" y="224"/>
                    </a:lnTo>
                    <a:lnTo>
                      <a:pt x="218" y="237"/>
                    </a:lnTo>
                    <a:lnTo>
                      <a:pt x="282" y="228"/>
                    </a:lnTo>
                    <a:lnTo>
                      <a:pt x="289" y="193"/>
                    </a:lnTo>
                    <a:lnTo>
                      <a:pt x="289" y="138"/>
                    </a:lnTo>
                    <a:lnTo>
                      <a:pt x="309" y="106"/>
                    </a:lnTo>
                    <a:lnTo>
                      <a:pt x="293" y="31"/>
                    </a:lnTo>
                    <a:lnTo>
                      <a:pt x="317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2" name="Freeform 76">
                <a:extLst>
                  <a:ext uri="{FF2B5EF4-FFF2-40B4-BE49-F238E27FC236}">
                    <a16:creationId xmlns:a16="http://schemas.microsoft.com/office/drawing/2014/main" xmlns="" id="{B6513602-D33D-4D16-8C56-888E05F0E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5169" y="6923575"/>
                <a:ext cx="67151" cy="63802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0" y="48"/>
                  </a:cxn>
                  <a:cxn ang="0">
                    <a:pos x="28" y="48"/>
                  </a:cxn>
                  <a:cxn ang="0">
                    <a:pos x="52" y="17"/>
                  </a:cxn>
                  <a:cxn ang="0">
                    <a:pos x="24" y="0"/>
                  </a:cxn>
                  <a:cxn ang="0">
                    <a:pos x="4" y="4"/>
                  </a:cxn>
                  <a:cxn ang="0">
                    <a:pos x="4" y="17"/>
                  </a:cxn>
                </a:cxnLst>
                <a:rect l="0" t="0" r="r" b="b"/>
                <a:pathLst>
                  <a:path w="52" h="48">
                    <a:moveTo>
                      <a:pt x="4" y="17"/>
                    </a:moveTo>
                    <a:lnTo>
                      <a:pt x="0" y="48"/>
                    </a:lnTo>
                    <a:lnTo>
                      <a:pt x="28" y="48"/>
                    </a:lnTo>
                    <a:lnTo>
                      <a:pt x="52" y="17"/>
                    </a:lnTo>
                    <a:lnTo>
                      <a:pt x="24" y="0"/>
                    </a:lnTo>
                    <a:lnTo>
                      <a:pt x="4" y="4"/>
                    </a:lnTo>
                    <a:lnTo>
                      <a:pt x="4" y="1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Freeform 77">
                <a:extLst>
                  <a:ext uri="{FF2B5EF4-FFF2-40B4-BE49-F238E27FC236}">
                    <a16:creationId xmlns:a16="http://schemas.microsoft.com/office/drawing/2014/main" xmlns="" id="{51C919DD-AE1E-47B3-A6C5-5C896B699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5169" y="6923575"/>
                <a:ext cx="67151" cy="63802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0" y="48"/>
                  </a:cxn>
                  <a:cxn ang="0">
                    <a:pos x="28" y="48"/>
                  </a:cxn>
                  <a:cxn ang="0">
                    <a:pos x="52" y="17"/>
                  </a:cxn>
                  <a:cxn ang="0">
                    <a:pos x="24" y="0"/>
                  </a:cxn>
                  <a:cxn ang="0">
                    <a:pos x="4" y="4"/>
                  </a:cxn>
                </a:cxnLst>
                <a:rect l="0" t="0" r="r" b="b"/>
                <a:pathLst>
                  <a:path w="52" h="48">
                    <a:moveTo>
                      <a:pt x="4" y="17"/>
                    </a:moveTo>
                    <a:lnTo>
                      <a:pt x="0" y="48"/>
                    </a:lnTo>
                    <a:lnTo>
                      <a:pt x="28" y="48"/>
                    </a:lnTo>
                    <a:lnTo>
                      <a:pt x="52" y="17"/>
                    </a:lnTo>
                    <a:lnTo>
                      <a:pt x="24" y="0"/>
                    </a:lnTo>
                    <a:lnTo>
                      <a:pt x="4" y="4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Freeform 78">
                <a:extLst>
                  <a:ext uri="{FF2B5EF4-FFF2-40B4-BE49-F238E27FC236}">
                    <a16:creationId xmlns:a16="http://schemas.microsoft.com/office/drawing/2014/main" xmlns="" id="{5E059EB9-9D2C-4CF7-8A26-9DD308819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1614" y="6871734"/>
                <a:ext cx="142204" cy="219321"/>
              </a:xfrm>
              <a:custGeom>
                <a:avLst/>
                <a:gdLst/>
                <a:ahLst/>
                <a:cxnLst>
                  <a:cxn ang="0">
                    <a:pos x="46" y="16"/>
                  </a:cxn>
                  <a:cxn ang="0">
                    <a:pos x="27" y="48"/>
                  </a:cxn>
                  <a:cxn ang="0">
                    <a:pos x="0" y="63"/>
                  </a:cxn>
                  <a:cxn ang="0">
                    <a:pos x="22" y="111"/>
                  </a:cxn>
                  <a:cxn ang="0">
                    <a:pos x="46" y="87"/>
                  </a:cxn>
                  <a:cxn ang="0">
                    <a:pos x="66" y="95"/>
                  </a:cxn>
                  <a:cxn ang="0">
                    <a:pos x="59" y="127"/>
                  </a:cxn>
                  <a:cxn ang="0">
                    <a:pos x="78" y="166"/>
                  </a:cxn>
                  <a:cxn ang="0">
                    <a:pos x="106" y="146"/>
                  </a:cxn>
                  <a:cxn ang="0">
                    <a:pos x="106" y="98"/>
                  </a:cxn>
                  <a:cxn ang="0">
                    <a:pos x="98" y="24"/>
                  </a:cxn>
                  <a:cxn ang="0">
                    <a:pos x="83" y="0"/>
                  </a:cxn>
                  <a:cxn ang="0">
                    <a:pos x="46" y="16"/>
                  </a:cxn>
                </a:cxnLst>
                <a:rect l="0" t="0" r="r" b="b"/>
                <a:pathLst>
                  <a:path w="106" h="166">
                    <a:moveTo>
                      <a:pt x="46" y="16"/>
                    </a:moveTo>
                    <a:lnTo>
                      <a:pt x="27" y="48"/>
                    </a:lnTo>
                    <a:lnTo>
                      <a:pt x="0" y="63"/>
                    </a:lnTo>
                    <a:lnTo>
                      <a:pt x="22" y="111"/>
                    </a:lnTo>
                    <a:lnTo>
                      <a:pt x="46" y="87"/>
                    </a:lnTo>
                    <a:lnTo>
                      <a:pt x="66" y="95"/>
                    </a:lnTo>
                    <a:lnTo>
                      <a:pt x="59" y="127"/>
                    </a:lnTo>
                    <a:lnTo>
                      <a:pt x="78" y="166"/>
                    </a:lnTo>
                    <a:lnTo>
                      <a:pt x="106" y="146"/>
                    </a:lnTo>
                    <a:lnTo>
                      <a:pt x="106" y="98"/>
                    </a:lnTo>
                    <a:lnTo>
                      <a:pt x="98" y="24"/>
                    </a:lnTo>
                    <a:lnTo>
                      <a:pt x="83" y="0"/>
                    </a:lnTo>
                    <a:lnTo>
                      <a:pt x="46" y="1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Freeform 125">
                <a:extLst>
                  <a:ext uri="{FF2B5EF4-FFF2-40B4-BE49-F238E27FC236}">
                    <a16:creationId xmlns:a16="http://schemas.microsoft.com/office/drawing/2014/main" xmlns="" id="{03194780-4B36-4BCC-A14A-AEBBB8E9B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3341" y="8809733"/>
                <a:ext cx="529314" cy="410726"/>
              </a:xfrm>
              <a:custGeom>
                <a:avLst/>
                <a:gdLst/>
                <a:ahLst/>
                <a:cxnLst>
                  <a:cxn ang="0">
                    <a:pos x="294" y="141"/>
                  </a:cxn>
                  <a:cxn ang="0">
                    <a:pos x="263" y="133"/>
                  </a:cxn>
                  <a:cxn ang="0">
                    <a:pos x="239" y="164"/>
                  </a:cxn>
                  <a:cxn ang="0">
                    <a:pos x="211" y="212"/>
                  </a:cxn>
                  <a:cxn ang="0">
                    <a:pos x="200" y="260"/>
                  </a:cxn>
                  <a:cxn ang="0">
                    <a:pos x="191" y="298"/>
                  </a:cxn>
                  <a:cxn ang="0">
                    <a:pos x="136" y="307"/>
                  </a:cxn>
                  <a:cxn ang="0">
                    <a:pos x="104" y="280"/>
                  </a:cxn>
                  <a:cxn ang="0">
                    <a:pos x="89" y="303"/>
                  </a:cxn>
                  <a:cxn ang="0">
                    <a:pos x="25" y="298"/>
                  </a:cxn>
                  <a:cxn ang="0">
                    <a:pos x="0" y="281"/>
                  </a:cxn>
                  <a:cxn ang="0">
                    <a:pos x="20" y="253"/>
                  </a:cxn>
                  <a:cxn ang="0">
                    <a:pos x="31" y="209"/>
                  </a:cxn>
                  <a:cxn ang="0">
                    <a:pos x="88" y="213"/>
                  </a:cxn>
                  <a:cxn ang="0">
                    <a:pos x="111" y="165"/>
                  </a:cxn>
                  <a:cxn ang="0">
                    <a:pos x="155" y="134"/>
                  </a:cxn>
                  <a:cxn ang="0">
                    <a:pos x="193" y="115"/>
                  </a:cxn>
                  <a:cxn ang="0">
                    <a:pos x="206" y="60"/>
                  </a:cxn>
                  <a:cxn ang="0">
                    <a:pos x="241" y="40"/>
                  </a:cxn>
                  <a:cxn ang="0">
                    <a:pos x="250" y="0"/>
                  </a:cxn>
                  <a:cxn ang="0">
                    <a:pos x="305" y="27"/>
                  </a:cxn>
                  <a:cxn ang="0">
                    <a:pos x="337" y="40"/>
                  </a:cxn>
                  <a:cxn ang="0">
                    <a:pos x="392" y="51"/>
                  </a:cxn>
                  <a:cxn ang="0">
                    <a:pos x="403" y="99"/>
                  </a:cxn>
                  <a:cxn ang="0">
                    <a:pos x="360" y="134"/>
                  </a:cxn>
                  <a:cxn ang="0">
                    <a:pos x="320" y="162"/>
                  </a:cxn>
                  <a:cxn ang="0">
                    <a:pos x="294" y="141"/>
                  </a:cxn>
                </a:cxnLst>
                <a:rect l="0" t="0" r="r" b="b"/>
                <a:pathLst>
                  <a:path w="403" h="307">
                    <a:moveTo>
                      <a:pt x="294" y="141"/>
                    </a:moveTo>
                    <a:lnTo>
                      <a:pt x="263" y="133"/>
                    </a:lnTo>
                    <a:lnTo>
                      <a:pt x="239" y="164"/>
                    </a:lnTo>
                    <a:lnTo>
                      <a:pt x="211" y="212"/>
                    </a:lnTo>
                    <a:lnTo>
                      <a:pt x="200" y="260"/>
                    </a:lnTo>
                    <a:lnTo>
                      <a:pt x="191" y="298"/>
                    </a:lnTo>
                    <a:lnTo>
                      <a:pt x="136" y="307"/>
                    </a:lnTo>
                    <a:lnTo>
                      <a:pt x="104" y="280"/>
                    </a:lnTo>
                    <a:lnTo>
                      <a:pt x="89" y="303"/>
                    </a:lnTo>
                    <a:lnTo>
                      <a:pt x="25" y="298"/>
                    </a:lnTo>
                    <a:lnTo>
                      <a:pt x="0" y="281"/>
                    </a:lnTo>
                    <a:lnTo>
                      <a:pt x="20" y="253"/>
                    </a:lnTo>
                    <a:lnTo>
                      <a:pt x="31" y="209"/>
                    </a:lnTo>
                    <a:lnTo>
                      <a:pt x="88" y="213"/>
                    </a:lnTo>
                    <a:lnTo>
                      <a:pt x="111" y="165"/>
                    </a:lnTo>
                    <a:lnTo>
                      <a:pt x="155" y="134"/>
                    </a:lnTo>
                    <a:lnTo>
                      <a:pt x="193" y="115"/>
                    </a:lnTo>
                    <a:lnTo>
                      <a:pt x="206" y="60"/>
                    </a:lnTo>
                    <a:lnTo>
                      <a:pt x="241" y="40"/>
                    </a:lnTo>
                    <a:lnTo>
                      <a:pt x="250" y="0"/>
                    </a:lnTo>
                    <a:lnTo>
                      <a:pt x="305" y="27"/>
                    </a:lnTo>
                    <a:lnTo>
                      <a:pt x="337" y="40"/>
                    </a:lnTo>
                    <a:lnTo>
                      <a:pt x="392" y="51"/>
                    </a:lnTo>
                    <a:lnTo>
                      <a:pt x="403" y="99"/>
                    </a:lnTo>
                    <a:lnTo>
                      <a:pt x="360" y="134"/>
                    </a:lnTo>
                    <a:lnTo>
                      <a:pt x="320" y="162"/>
                    </a:lnTo>
                    <a:lnTo>
                      <a:pt x="294" y="14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6" name="Freeform 127">
                <a:extLst>
                  <a:ext uri="{FF2B5EF4-FFF2-40B4-BE49-F238E27FC236}">
                    <a16:creationId xmlns:a16="http://schemas.microsoft.com/office/drawing/2014/main" xmlns="" id="{84A9DBD7-B338-4D35-A259-30F452ACB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1677" y="5328515"/>
                <a:ext cx="3401040" cy="2532157"/>
              </a:xfrm>
              <a:custGeom>
                <a:avLst/>
                <a:gdLst/>
                <a:ahLst/>
                <a:cxnLst>
                  <a:cxn ang="0">
                    <a:pos x="1969" y="918"/>
                  </a:cxn>
                  <a:cxn ang="0">
                    <a:pos x="2099" y="926"/>
                  </a:cxn>
                  <a:cxn ang="0">
                    <a:pos x="2123" y="1016"/>
                  </a:cxn>
                  <a:cxn ang="0">
                    <a:pos x="2131" y="1198"/>
                  </a:cxn>
                  <a:cxn ang="0">
                    <a:pos x="2201" y="1364"/>
                  </a:cxn>
                  <a:cxn ang="0">
                    <a:pos x="2186" y="1546"/>
                  </a:cxn>
                  <a:cxn ang="0">
                    <a:pos x="2103" y="1677"/>
                  </a:cxn>
                  <a:cxn ang="0">
                    <a:pos x="2028" y="1739"/>
                  </a:cxn>
                  <a:cxn ang="0">
                    <a:pos x="1882" y="1800"/>
                  </a:cxn>
                  <a:cxn ang="0">
                    <a:pos x="1708" y="1906"/>
                  </a:cxn>
                  <a:cxn ang="0">
                    <a:pos x="1641" y="1883"/>
                  </a:cxn>
                  <a:cxn ang="0">
                    <a:pos x="1455" y="1759"/>
                  </a:cxn>
                  <a:cxn ang="0">
                    <a:pos x="1356" y="1862"/>
                  </a:cxn>
                  <a:cxn ang="0">
                    <a:pos x="1237" y="1831"/>
                  </a:cxn>
                  <a:cxn ang="0">
                    <a:pos x="1150" y="1700"/>
                  </a:cxn>
                  <a:cxn ang="0">
                    <a:pos x="1205" y="1597"/>
                  </a:cxn>
                  <a:cxn ang="0">
                    <a:pos x="1123" y="1527"/>
                  </a:cxn>
                  <a:cxn ang="0">
                    <a:pos x="968" y="1452"/>
                  </a:cxn>
                  <a:cxn ang="0">
                    <a:pos x="814" y="1518"/>
                  </a:cxn>
                  <a:cxn ang="0">
                    <a:pos x="697" y="1522"/>
                  </a:cxn>
                  <a:cxn ang="0">
                    <a:pos x="515" y="1471"/>
                  </a:cxn>
                  <a:cxn ang="0">
                    <a:pos x="447" y="1429"/>
                  </a:cxn>
                  <a:cxn ang="0">
                    <a:pos x="317" y="1349"/>
                  </a:cxn>
                  <a:cxn ang="0">
                    <a:pos x="215" y="1226"/>
                  </a:cxn>
                  <a:cxn ang="0">
                    <a:pos x="55" y="1230"/>
                  </a:cxn>
                  <a:cxn ang="0">
                    <a:pos x="44" y="1091"/>
                  </a:cxn>
                  <a:cxn ang="0">
                    <a:pos x="55" y="977"/>
                  </a:cxn>
                  <a:cxn ang="0">
                    <a:pos x="9" y="879"/>
                  </a:cxn>
                  <a:cxn ang="0">
                    <a:pos x="131" y="872"/>
                  </a:cxn>
                  <a:cxn ang="0">
                    <a:pos x="222" y="800"/>
                  </a:cxn>
                  <a:cxn ang="0">
                    <a:pos x="226" y="643"/>
                  </a:cxn>
                  <a:cxn ang="0">
                    <a:pos x="348" y="575"/>
                  </a:cxn>
                  <a:cxn ang="0">
                    <a:pos x="455" y="504"/>
                  </a:cxn>
                  <a:cxn ang="0">
                    <a:pos x="534" y="369"/>
                  </a:cxn>
                  <a:cxn ang="0">
                    <a:pos x="598" y="348"/>
                  </a:cxn>
                  <a:cxn ang="0">
                    <a:pos x="712" y="510"/>
                  </a:cxn>
                  <a:cxn ang="0">
                    <a:pos x="913" y="570"/>
                  </a:cxn>
                  <a:cxn ang="0">
                    <a:pos x="1229" y="677"/>
                  </a:cxn>
                  <a:cxn ang="0">
                    <a:pos x="1419" y="708"/>
                  </a:cxn>
                  <a:cxn ang="0">
                    <a:pos x="1617" y="633"/>
                  </a:cxn>
                  <a:cxn ang="0">
                    <a:pos x="1684" y="546"/>
                  </a:cxn>
                  <a:cxn ang="0">
                    <a:pos x="1834" y="431"/>
                  </a:cxn>
                  <a:cxn ang="0">
                    <a:pos x="1804" y="357"/>
                  </a:cxn>
                  <a:cxn ang="0">
                    <a:pos x="1752" y="248"/>
                  </a:cxn>
                  <a:cxn ang="0">
                    <a:pos x="1858" y="246"/>
                  </a:cxn>
                  <a:cxn ang="0">
                    <a:pos x="1873" y="48"/>
                  </a:cxn>
                  <a:cxn ang="0">
                    <a:pos x="2138" y="55"/>
                  </a:cxn>
                  <a:cxn ang="0">
                    <a:pos x="2225" y="190"/>
                  </a:cxn>
                  <a:cxn ang="0">
                    <a:pos x="2376" y="282"/>
                  </a:cxn>
                  <a:cxn ang="0">
                    <a:pos x="2478" y="341"/>
                  </a:cxn>
                  <a:cxn ang="0">
                    <a:pos x="2581" y="388"/>
                  </a:cxn>
                  <a:cxn ang="0">
                    <a:pos x="2502" y="519"/>
                  </a:cxn>
                  <a:cxn ang="0">
                    <a:pos x="2526" y="626"/>
                  </a:cxn>
                  <a:cxn ang="0">
                    <a:pos x="2435" y="677"/>
                  </a:cxn>
                  <a:cxn ang="0">
                    <a:pos x="2304" y="712"/>
                  </a:cxn>
                  <a:cxn ang="0">
                    <a:pos x="2182" y="850"/>
                  </a:cxn>
                  <a:cxn ang="0">
                    <a:pos x="2099" y="767"/>
                  </a:cxn>
                  <a:cxn ang="0">
                    <a:pos x="2032" y="823"/>
                  </a:cxn>
                </a:cxnLst>
                <a:rect l="0" t="0" r="r" b="b"/>
                <a:pathLst>
                  <a:path w="2581" h="1906">
                    <a:moveTo>
                      <a:pt x="2032" y="823"/>
                    </a:moveTo>
                    <a:lnTo>
                      <a:pt x="1965" y="870"/>
                    </a:lnTo>
                    <a:lnTo>
                      <a:pt x="1969" y="918"/>
                    </a:lnTo>
                    <a:lnTo>
                      <a:pt x="2016" y="957"/>
                    </a:lnTo>
                    <a:lnTo>
                      <a:pt x="2063" y="961"/>
                    </a:lnTo>
                    <a:lnTo>
                      <a:pt x="2099" y="926"/>
                    </a:lnTo>
                    <a:lnTo>
                      <a:pt x="2166" y="933"/>
                    </a:lnTo>
                    <a:lnTo>
                      <a:pt x="2182" y="997"/>
                    </a:lnTo>
                    <a:lnTo>
                      <a:pt x="2123" y="1016"/>
                    </a:lnTo>
                    <a:lnTo>
                      <a:pt x="2072" y="1060"/>
                    </a:lnTo>
                    <a:lnTo>
                      <a:pt x="2091" y="1119"/>
                    </a:lnTo>
                    <a:lnTo>
                      <a:pt x="2131" y="1198"/>
                    </a:lnTo>
                    <a:lnTo>
                      <a:pt x="2190" y="1257"/>
                    </a:lnTo>
                    <a:lnTo>
                      <a:pt x="2190" y="1309"/>
                    </a:lnTo>
                    <a:lnTo>
                      <a:pt x="2201" y="1364"/>
                    </a:lnTo>
                    <a:lnTo>
                      <a:pt x="2225" y="1494"/>
                    </a:lnTo>
                    <a:lnTo>
                      <a:pt x="2193" y="1502"/>
                    </a:lnTo>
                    <a:lnTo>
                      <a:pt x="2186" y="1546"/>
                    </a:lnTo>
                    <a:lnTo>
                      <a:pt x="2142" y="1586"/>
                    </a:lnTo>
                    <a:lnTo>
                      <a:pt x="2146" y="1645"/>
                    </a:lnTo>
                    <a:lnTo>
                      <a:pt x="2103" y="1677"/>
                    </a:lnTo>
                    <a:lnTo>
                      <a:pt x="2072" y="1680"/>
                    </a:lnTo>
                    <a:lnTo>
                      <a:pt x="2063" y="1728"/>
                    </a:lnTo>
                    <a:lnTo>
                      <a:pt x="2028" y="1739"/>
                    </a:lnTo>
                    <a:lnTo>
                      <a:pt x="2020" y="1783"/>
                    </a:lnTo>
                    <a:lnTo>
                      <a:pt x="1941" y="1807"/>
                    </a:lnTo>
                    <a:lnTo>
                      <a:pt x="1882" y="1800"/>
                    </a:lnTo>
                    <a:lnTo>
                      <a:pt x="1811" y="1822"/>
                    </a:lnTo>
                    <a:lnTo>
                      <a:pt x="1739" y="1877"/>
                    </a:lnTo>
                    <a:lnTo>
                      <a:pt x="1708" y="1906"/>
                    </a:lnTo>
                    <a:lnTo>
                      <a:pt x="1688" y="1842"/>
                    </a:lnTo>
                    <a:lnTo>
                      <a:pt x="1660" y="1827"/>
                    </a:lnTo>
                    <a:lnTo>
                      <a:pt x="1641" y="1883"/>
                    </a:lnTo>
                    <a:lnTo>
                      <a:pt x="1573" y="1783"/>
                    </a:lnTo>
                    <a:lnTo>
                      <a:pt x="1502" y="1759"/>
                    </a:lnTo>
                    <a:lnTo>
                      <a:pt x="1455" y="1759"/>
                    </a:lnTo>
                    <a:lnTo>
                      <a:pt x="1384" y="1800"/>
                    </a:lnTo>
                    <a:lnTo>
                      <a:pt x="1349" y="1815"/>
                    </a:lnTo>
                    <a:lnTo>
                      <a:pt x="1356" y="1862"/>
                    </a:lnTo>
                    <a:lnTo>
                      <a:pt x="1293" y="1870"/>
                    </a:lnTo>
                    <a:lnTo>
                      <a:pt x="1281" y="1839"/>
                    </a:lnTo>
                    <a:lnTo>
                      <a:pt x="1237" y="1831"/>
                    </a:lnTo>
                    <a:lnTo>
                      <a:pt x="1225" y="1756"/>
                    </a:lnTo>
                    <a:lnTo>
                      <a:pt x="1202" y="1708"/>
                    </a:lnTo>
                    <a:lnTo>
                      <a:pt x="1150" y="1700"/>
                    </a:lnTo>
                    <a:lnTo>
                      <a:pt x="1154" y="1660"/>
                    </a:lnTo>
                    <a:lnTo>
                      <a:pt x="1187" y="1636"/>
                    </a:lnTo>
                    <a:lnTo>
                      <a:pt x="1205" y="1597"/>
                    </a:lnTo>
                    <a:lnTo>
                      <a:pt x="1187" y="1546"/>
                    </a:lnTo>
                    <a:lnTo>
                      <a:pt x="1174" y="1518"/>
                    </a:lnTo>
                    <a:lnTo>
                      <a:pt x="1123" y="1527"/>
                    </a:lnTo>
                    <a:lnTo>
                      <a:pt x="1092" y="1479"/>
                    </a:lnTo>
                    <a:lnTo>
                      <a:pt x="1040" y="1452"/>
                    </a:lnTo>
                    <a:lnTo>
                      <a:pt x="968" y="1452"/>
                    </a:lnTo>
                    <a:lnTo>
                      <a:pt x="913" y="1482"/>
                    </a:lnTo>
                    <a:lnTo>
                      <a:pt x="889" y="1517"/>
                    </a:lnTo>
                    <a:lnTo>
                      <a:pt x="814" y="1518"/>
                    </a:lnTo>
                    <a:lnTo>
                      <a:pt x="763" y="1494"/>
                    </a:lnTo>
                    <a:lnTo>
                      <a:pt x="740" y="1538"/>
                    </a:lnTo>
                    <a:lnTo>
                      <a:pt x="697" y="1522"/>
                    </a:lnTo>
                    <a:lnTo>
                      <a:pt x="595" y="1515"/>
                    </a:lnTo>
                    <a:lnTo>
                      <a:pt x="550" y="1491"/>
                    </a:lnTo>
                    <a:lnTo>
                      <a:pt x="515" y="1471"/>
                    </a:lnTo>
                    <a:lnTo>
                      <a:pt x="510" y="1419"/>
                    </a:lnTo>
                    <a:lnTo>
                      <a:pt x="495" y="1452"/>
                    </a:lnTo>
                    <a:lnTo>
                      <a:pt x="447" y="1429"/>
                    </a:lnTo>
                    <a:lnTo>
                      <a:pt x="408" y="1390"/>
                    </a:lnTo>
                    <a:lnTo>
                      <a:pt x="357" y="1388"/>
                    </a:lnTo>
                    <a:lnTo>
                      <a:pt x="317" y="1349"/>
                    </a:lnTo>
                    <a:lnTo>
                      <a:pt x="249" y="1336"/>
                    </a:lnTo>
                    <a:lnTo>
                      <a:pt x="249" y="1253"/>
                    </a:lnTo>
                    <a:lnTo>
                      <a:pt x="215" y="1226"/>
                    </a:lnTo>
                    <a:lnTo>
                      <a:pt x="162" y="1222"/>
                    </a:lnTo>
                    <a:lnTo>
                      <a:pt x="99" y="1261"/>
                    </a:lnTo>
                    <a:lnTo>
                      <a:pt x="55" y="1230"/>
                    </a:lnTo>
                    <a:lnTo>
                      <a:pt x="60" y="1167"/>
                    </a:lnTo>
                    <a:lnTo>
                      <a:pt x="37" y="1135"/>
                    </a:lnTo>
                    <a:lnTo>
                      <a:pt x="44" y="1091"/>
                    </a:lnTo>
                    <a:lnTo>
                      <a:pt x="44" y="1091"/>
                    </a:lnTo>
                    <a:lnTo>
                      <a:pt x="55" y="1017"/>
                    </a:lnTo>
                    <a:lnTo>
                      <a:pt x="55" y="977"/>
                    </a:lnTo>
                    <a:lnTo>
                      <a:pt x="48" y="982"/>
                    </a:lnTo>
                    <a:lnTo>
                      <a:pt x="0" y="951"/>
                    </a:lnTo>
                    <a:lnTo>
                      <a:pt x="9" y="879"/>
                    </a:lnTo>
                    <a:lnTo>
                      <a:pt x="44" y="852"/>
                    </a:lnTo>
                    <a:lnTo>
                      <a:pt x="111" y="896"/>
                    </a:lnTo>
                    <a:lnTo>
                      <a:pt x="131" y="872"/>
                    </a:lnTo>
                    <a:lnTo>
                      <a:pt x="127" y="844"/>
                    </a:lnTo>
                    <a:lnTo>
                      <a:pt x="206" y="829"/>
                    </a:lnTo>
                    <a:lnTo>
                      <a:pt x="222" y="800"/>
                    </a:lnTo>
                    <a:lnTo>
                      <a:pt x="258" y="785"/>
                    </a:lnTo>
                    <a:lnTo>
                      <a:pt x="261" y="658"/>
                    </a:lnTo>
                    <a:lnTo>
                      <a:pt x="226" y="643"/>
                    </a:lnTo>
                    <a:lnTo>
                      <a:pt x="241" y="610"/>
                    </a:lnTo>
                    <a:lnTo>
                      <a:pt x="333" y="599"/>
                    </a:lnTo>
                    <a:lnTo>
                      <a:pt x="348" y="575"/>
                    </a:lnTo>
                    <a:lnTo>
                      <a:pt x="352" y="513"/>
                    </a:lnTo>
                    <a:lnTo>
                      <a:pt x="399" y="489"/>
                    </a:lnTo>
                    <a:lnTo>
                      <a:pt x="455" y="504"/>
                    </a:lnTo>
                    <a:lnTo>
                      <a:pt x="475" y="402"/>
                    </a:lnTo>
                    <a:lnTo>
                      <a:pt x="499" y="378"/>
                    </a:lnTo>
                    <a:lnTo>
                      <a:pt x="534" y="369"/>
                    </a:lnTo>
                    <a:lnTo>
                      <a:pt x="546" y="334"/>
                    </a:lnTo>
                    <a:lnTo>
                      <a:pt x="574" y="314"/>
                    </a:lnTo>
                    <a:lnTo>
                      <a:pt x="598" y="348"/>
                    </a:lnTo>
                    <a:lnTo>
                      <a:pt x="664" y="384"/>
                    </a:lnTo>
                    <a:lnTo>
                      <a:pt x="681" y="436"/>
                    </a:lnTo>
                    <a:lnTo>
                      <a:pt x="712" y="510"/>
                    </a:lnTo>
                    <a:lnTo>
                      <a:pt x="815" y="530"/>
                    </a:lnTo>
                    <a:lnTo>
                      <a:pt x="861" y="543"/>
                    </a:lnTo>
                    <a:lnTo>
                      <a:pt x="913" y="570"/>
                    </a:lnTo>
                    <a:lnTo>
                      <a:pt x="946" y="626"/>
                    </a:lnTo>
                    <a:lnTo>
                      <a:pt x="977" y="657"/>
                    </a:lnTo>
                    <a:lnTo>
                      <a:pt x="1229" y="677"/>
                    </a:lnTo>
                    <a:lnTo>
                      <a:pt x="1285" y="692"/>
                    </a:lnTo>
                    <a:lnTo>
                      <a:pt x="1352" y="729"/>
                    </a:lnTo>
                    <a:lnTo>
                      <a:pt x="1419" y="708"/>
                    </a:lnTo>
                    <a:lnTo>
                      <a:pt x="1455" y="681"/>
                    </a:lnTo>
                    <a:lnTo>
                      <a:pt x="1546" y="692"/>
                    </a:lnTo>
                    <a:lnTo>
                      <a:pt x="1617" y="633"/>
                    </a:lnTo>
                    <a:lnTo>
                      <a:pt x="1625" y="578"/>
                    </a:lnTo>
                    <a:lnTo>
                      <a:pt x="1621" y="526"/>
                    </a:lnTo>
                    <a:lnTo>
                      <a:pt x="1684" y="546"/>
                    </a:lnTo>
                    <a:lnTo>
                      <a:pt x="1728" y="503"/>
                    </a:lnTo>
                    <a:lnTo>
                      <a:pt x="1767" y="471"/>
                    </a:lnTo>
                    <a:lnTo>
                      <a:pt x="1834" y="431"/>
                    </a:lnTo>
                    <a:lnTo>
                      <a:pt x="1914" y="396"/>
                    </a:lnTo>
                    <a:lnTo>
                      <a:pt x="1877" y="348"/>
                    </a:lnTo>
                    <a:lnTo>
                      <a:pt x="1804" y="357"/>
                    </a:lnTo>
                    <a:lnTo>
                      <a:pt x="1767" y="367"/>
                    </a:lnTo>
                    <a:lnTo>
                      <a:pt x="1757" y="348"/>
                    </a:lnTo>
                    <a:lnTo>
                      <a:pt x="1752" y="248"/>
                    </a:lnTo>
                    <a:lnTo>
                      <a:pt x="1763" y="210"/>
                    </a:lnTo>
                    <a:lnTo>
                      <a:pt x="1798" y="246"/>
                    </a:lnTo>
                    <a:lnTo>
                      <a:pt x="1858" y="246"/>
                    </a:lnTo>
                    <a:lnTo>
                      <a:pt x="1870" y="158"/>
                    </a:lnTo>
                    <a:lnTo>
                      <a:pt x="1905" y="127"/>
                    </a:lnTo>
                    <a:lnTo>
                      <a:pt x="1873" y="48"/>
                    </a:lnTo>
                    <a:lnTo>
                      <a:pt x="1897" y="0"/>
                    </a:lnTo>
                    <a:lnTo>
                      <a:pt x="2091" y="5"/>
                    </a:lnTo>
                    <a:lnTo>
                      <a:pt x="2138" y="55"/>
                    </a:lnTo>
                    <a:lnTo>
                      <a:pt x="2182" y="96"/>
                    </a:lnTo>
                    <a:lnTo>
                      <a:pt x="2214" y="135"/>
                    </a:lnTo>
                    <a:lnTo>
                      <a:pt x="2225" y="190"/>
                    </a:lnTo>
                    <a:lnTo>
                      <a:pt x="2261" y="234"/>
                    </a:lnTo>
                    <a:lnTo>
                      <a:pt x="2340" y="250"/>
                    </a:lnTo>
                    <a:lnTo>
                      <a:pt x="2376" y="282"/>
                    </a:lnTo>
                    <a:lnTo>
                      <a:pt x="2414" y="309"/>
                    </a:lnTo>
                    <a:lnTo>
                      <a:pt x="2431" y="337"/>
                    </a:lnTo>
                    <a:lnTo>
                      <a:pt x="2478" y="341"/>
                    </a:lnTo>
                    <a:lnTo>
                      <a:pt x="2558" y="325"/>
                    </a:lnTo>
                    <a:lnTo>
                      <a:pt x="2573" y="348"/>
                    </a:lnTo>
                    <a:lnTo>
                      <a:pt x="2581" y="388"/>
                    </a:lnTo>
                    <a:lnTo>
                      <a:pt x="2549" y="412"/>
                    </a:lnTo>
                    <a:lnTo>
                      <a:pt x="2545" y="526"/>
                    </a:lnTo>
                    <a:lnTo>
                      <a:pt x="2502" y="519"/>
                    </a:lnTo>
                    <a:lnTo>
                      <a:pt x="2478" y="565"/>
                    </a:lnTo>
                    <a:lnTo>
                      <a:pt x="2482" y="617"/>
                    </a:lnTo>
                    <a:lnTo>
                      <a:pt x="2526" y="626"/>
                    </a:lnTo>
                    <a:lnTo>
                      <a:pt x="2524" y="626"/>
                    </a:lnTo>
                    <a:lnTo>
                      <a:pt x="2478" y="661"/>
                    </a:lnTo>
                    <a:lnTo>
                      <a:pt x="2435" y="677"/>
                    </a:lnTo>
                    <a:lnTo>
                      <a:pt x="2387" y="729"/>
                    </a:lnTo>
                    <a:lnTo>
                      <a:pt x="2344" y="729"/>
                    </a:lnTo>
                    <a:lnTo>
                      <a:pt x="2304" y="712"/>
                    </a:lnTo>
                    <a:lnTo>
                      <a:pt x="2280" y="788"/>
                    </a:lnTo>
                    <a:lnTo>
                      <a:pt x="2237" y="815"/>
                    </a:lnTo>
                    <a:lnTo>
                      <a:pt x="2182" y="850"/>
                    </a:lnTo>
                    <a:lnTo>
                      <a:pt x="2114" y="874"/>
                    </a:lnTo>
                    <a:lnTo>
                      <a:pt x="2111" y="819"/>
                    </a:lnTo>
                    <a:lnTo>
                      <a:pt x="2099" y="767"/>
                    </a:lnTo>
                    <a:lnTo>
                      <a:pt x="2079" y="764"/>
                    </a:lnTo>
                    <a:lnTo>
                      <a:pt x="2052" y="788"/>
                    </a:lnTo>
                    <a:lnTo>
                      <a:pt x="2032" y="82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7" name="Freeform 128">
                <a:extLst>
                  <a:ext uri="{FF2B5EF4-FFF2-40B4-BE49-F238E27FC236}">
                    <a16:creationId xmlns:a16="http://schemas.microsoft.com/office/drawing/2014/main" xmlns="" id="{837EBB66-8ABC-4FDB-803C-2CFB0863A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1677" y="5328515"/>
                <a:ext cx="3401040" cy="2532157"/>
              </a:xfrm>
              <a:custGeom>
                <a:avLst/>
                <a:gdLst/>
                <a:ahLst/>
                <a:cxnLst>
                  <a:cxn ang="0">
                    <a:pos x="1969" y="918"/>
                  </a:cxn>
                  <a:cxn ang="0">
                    <a:pos x="2099" y="926"/>
                  </a:cxn>
                  <a:cxn ang="0">
                    <a:pos x="2123" y="1016"/>
                  </a:cxn>
                  <a:cxn ang="0">
                    <a:pos x="2131" y="1198"/>
                  </a:cxn>
                  <a:cxn ang="0">
                    <a:pos x="2201" y="1364"/>
                  </a:cxn>
                  <a:cxn ang="0">
                    <a:pos x="2186" y="1546"/>
                  </a:cxn>
                  <a:cxn ang="0">
                    <a:pos x="2103" y="1677"/>
                  </a:cxn>
                  <a:cxn ang="0">
                    <a:pos x="2028" y="1739"/>
                  </a:cxn>
                  <a:cxn ang="0">
                    <a:pos x="1882" y="1800"/>
                  </a:cxn>
                  <a:cxn ang="0">
                    <a:pos x="1708" y="1906"/>
                  </a:cxn>
                  <a:cxn ang="0">
                    <a:pos x="1641" y="1883"/>
                  </a:cxn>
                  <a:cxn ang="0">
                    <a:pos x="1455" y="1759"/>
                  </a:cxn>
                  <a:cxn ang="0">
                    <a:pos x="1356" y="1862"/>
                  </a:cxn>
                  <a:cxn ang="0">
                    <a:pos x="1237" y="1831"/>
                  </a:cxn>
                  <a:cxn ang="0">
                    <a:pos x="1150" y="1700"/>
                  </a:cxn>
                  <a:cxn ang="0">
                    <a:pos x="1205" y="1597"/>
                  </a:cxn>
                  <a:cxn ang="0">
                    <a:pos x="1123" y="1527"/>
                  </a:cxn>
                  <a:cxn ang="0">
                    <a:pos x="968" y="1452"/>
                  </a:cxn>
                  <a:cxn ang="0">
                    <a:pos x="814" y="1518"/>
                  </a:cxn>
                  <a:cxn ang="0">
                    <a:pos x="697" y="1522"/>
                  </a:cxn>
                  <a:cxn ang="0">
                    <a:pos x="515" y="1471"/>
                  </a:cxn>
                  <a:cxn ang="0">
                    <a:pos x="447" y="1429"/>
                  </a:cxn>
                  <a:cxn ang="0">
                    <a:pos x="317" y="1349"/>
                  </a:cxn>
                  <a:cxn ang="0">
                    <a:pos x="215" y="1226"/>
                  </a:cxn>
                  <a:cxn ang="0">
                    <a:pos x="55" y="1230"/>
                  </a:cxn>
                  <a:cxn ang="0">
                    <a:pos x="44" y="1091"/>
                  </a:cxn>
                  <a:cxn ang="0">
                    <a:pos x="55" y="977"/>
                  </a:cxn>
                  <a:cxn ang="0">
                    <a:pos x="9" y="879"/>
                  </a:cxn>
                  <a:cxn ang="0">
                    <a:pos x="131" y="872"/>
                  </a:cxn>
                  <a:cxn ang="0">
                    <a:pos x="222" y="800"/>
                  </a:cxn>
                  <a:cxn ang="0">
                    <a:pos x="226" y="643"/>
                  </a:cxn>
                  <a:cxn ang="0">
                    <a:pos x="348" y="575"/>
                  </a:cxn>
                  <a:cxn ang="0">
                    <a:pos x="455" y="504"/>
                  </a:cxn>
                  <a:cxn ang="0">
                    <a:pos x="534" y="369"/>
                  </a:cxn>
                  <a:cxn ang="0">
                    <a:pos x="598" y="348"/>
                  </a:cxn>
                  <a:cxn ang="0">
                    <a:pos x="712" y="510"/>
                  </a:cxn>
                  <a:cxn ang="0">
                    <a:pos x="913" y="570"/>
                  </a:cxn>
                  <a:cxn ang="0">
                    <a:pos x="1229" y="677"/>
                  </a:cxn>
                  <a:cxn ang="0">
                    <a:pos x="1419" y="708"/>
                  </a:cxn>
                  <a:cxn ang="0">
                    <a:pos x="1617" y="633"/>
                  </a:cxn>
                  <a:cxn ang="0">
                    <a:pos x="1684" y="546"/>
                  </a:cxn>
                  <a:cxn ang="0">
                    <a:pos x="1834" y="431"/>
                  </a:cxn>
                  <a:cxn ang="0">
                    <a:pos x="1804" y="357"/>
                  </a:cxn>
                  <a:cxn ang="0">
                    <a:pos x="1752" y="248"/>
                  </a:cxn>
                  <a:cxn ang="0">
                    <a:pos x="1858" y="246"/>
                  </a:cxn>
                  <a:cxn ang="0">
                    <a:pos x="1873" y="48"/>
                  </a:cxn>
                  <a:cxn ang="0">
                    <a:pos x="2138" y="55"/>
                  </a:cxn>
                  <a:cxn ang="0">
                    <a:pos x="2225" y="190"/>
                  </a:cxn>
                  <a:cxn ang="0">
                    <a:pos x="2376" y="282"/>
                  </a:cxn>
                  <a:cxn ang="0">
                    <a:pos x="2478" y="341"/>
                  </a:cxn>
                  <a:cxn ang="0">
                    <a:pos x="2581" y="388"/>
                  </a:cxn>
                  <a:cxn ang="0">
                    <a:pos x="2502" y="519"/>
                  </a:cxn>
                  <a:cxn ang="0">
                    <a:pos x="2526" y="626"/>
                  </a:cxn>
                  <a:cxn ang="0">
                    <a:pos x="2435" y="677"/>
                  </a:cxn>
                  <a:cxn ang="0">
                    <a:pos x="2304" y="712"/>
                  </a:cxn>
                  <a:cxn ang="0">
                    <a:pos x="2182" y="850"/>
                  </a:cxn>
                  <a:cxn ang="0">
                    <a:pos x="2099" y="767"/>
                  </a:cxn>
                  <a:cxn ang="0">
                    <a:pos x="2032" y="823"/>
                  </a:cxn>
                </a:cxnLst>
                <a:rect l="0" t="0" r="r" b="b"/>
                <a:pathLst>
                  <a:path w="2581" h="1906">
                    <a:moveTo>
                      <a:pt x="2032" y="823"/>
                    </a:moveTo>
                    <a:lnTo>
                      <a:pt x="1965" y="870"/>
                    </a:lnTo>
                    <a:lnTo>
                      <a:pt x="1969" y="918"/>
                    </a:lnTo>
                    <a:lnTo>
                      <a:pt x="2016" y="957"/>
                    </a:lnTo>
                    <a:lnTo>
                      <a:pt x="2063" y="961"/>
                    </a:lnTo>
                    <a:lnTo>
                      <a:pt x="2099" y="926"/>
                    </a:lnTo>
                    <a:lnTo>
                      <a:pt x="2166" y="933"/>
                    </a:lnTo>
                    <a:lnTo>
                      <a:pt x="2182" y="997"/>
                    </a:lnTo>
                    <a:lnTo>
                      <a:pt x="2123" y="1016"/>
                    </a:lnTo>
                    <a:lnTo>
                      <a:pt x="2072" y="1060"/>
                    </a:lnTo>
                    <a:lnTo>
                      <a:pt x="2091" y="1119"/>
                    </a:lnTo>
                    <a:lnTo>
                      <a:pt x="2131" y="1198"/>
                    </a:lnTo>
                    <a:lnTo>
                      <a:pt x="2190" y="1257"/>
                    </a:lnTo>
                    <a:lnTo>
                      <a:pt x="2190" y="1309"/>
                    </a:lnTo>
                    <a:lnTo>
                      <a:pt x="2201" y="1364"/>
                    </a:lnTo>
                    <a:lnTo>
                      <a:pt x="2225" y="1494"/>
                    </a:lnTo>
                    <a:lnTo>
                      <a:pt x="2193" y="1502"/>
                    </a:lnTo>
                    <a:lnTo>
                      <a:pt x="2186" y="1546"/>
                    </a:lnTo>
                    <a:lnTo>
                      <a:pt x="2142" y="1586"/>
                    </a:lnTo>
                    <a:lnTo>
                      <a:pt x="2146" y="1645"/>
                    </a:lnTo>
                    <a:lnTo>
                      <a:pt x="2103" y="1677"/>
                    </a:lnTo>
                    <a:lnTo>
                      <a:pt x="2072" y="1680"/>
                    </a:lnTo>
                    <a:lnTo>
                      <a:pt x="2063" y="1728"/>
                    </a:lnTo>
                    <a:lnTo>
                      <a:pt x="2028" y="1739"/>
                    </a:lnTo>
                    <a:lnTo>
                      <a:pt x="2020" y="1783"/>
                    </a:lnTo>
                    <a:lnTo>
                      <a:pt x="1941" y="1807"/>
                    </a:lnTo>
                    <a:lnTo>
                      <a:pt x="1882" y="1800"/>
                    </a:lnTo>
                    <a:lnTo>
                      <a:pt x="1811" y="1822"/>
                    </a:lnTo>
                    <a:lnTo>
                      <a:pt x="1739" y="1877"/>
                    </a:lnTo>
                    <a:lnTo>
                      <a:pt x="1708" y="1906"/>
                    </a:lnTo>
                    <a:lnTo>
                      <a:pt x="1688" y="1842"/>
                    </a:lnTo>
                    <a:lnTo>
                      <a:pt x="1660" y="1827"/>
                    </a:lnTo>
                    <a:lnTo>
                      <a:pt x="1641" y="1883"/>
                    </a:lnTo>
                    <a:lnTo>
                      <a:pt x="1573" y="1783"/>
                    </a:lnTo>
                    <a:lnTo>
                      <a:pt x="1502" y="1759"/>
                    </a:lnTo>
                    <a:lnTo>
                      <a:pt x="1455" y="1759"/>
                    </a:lnTo>
                    <a:lnTo>
                      <a:pt x="1384" y="1800"/>
                    </a:lnTo>
                    <a:lnTo>
                      <a:pt x="1349" y="1815"/>
                    </a:lnTo>
                    <a:lnTo>
                      <a:pt x="1356" y="1862"/>
                    </a:lnTo>
                    <a:lnTo>
                      <a:pt x="1293" y="1870"/>
                    </a:lnTo>
                    <a:lnTo>
                      <a:pt x="1281" y="1839"/>
                    </a:lnTo>
                    <a:lnTo>
                      <a:pt x="1237" y="1831"/>
                    </a:lnTo>
                    <a:lnTo>
                      <a:pt x="1225" y="1756"/>
                    </a:lnTo>
                    <a:lnTo>
                      <a:pt x="1202" y="1708"/>
                    </a:lnTo>
                    <a:lnTo>
                      <a:pt x="1150" y="1700"/>
                    </a:lnTo>
                    <a:lnTo>
                      <a:pt x="1154" y="1660"/>
                    </a:lnTo>
                    <a:lnTo>
                      <a:pt x="1187" y="1636"/>
                    </a:lnTo>
                    <a:lnTo>
                      <a:pt x="1205" y="1597"/>
                    </a:lnTo>
                    <a:lnTo>
                      <a:pt x="1187" y="1546"/>
                    </a:lnTo>
                    <a:lnTo>
                      <a:pt x="1174" y="1518"/>
                    </a:lnTo>
                    <a:lnTo>
                      <a:pt x="1123" y="1527"/>
                    </a:lnTo>
                    <a:lnTo>
                      <a:pt x="1092" y="1479"/>
                    </a:lnTo>
                    <a:lnTo>
                      <a:pt x="1040" y="1452"/>
                    </a:lnTo>
                    <a:lnTo>
                      <a:pt x="968" y="1452"/>
                    </a:lnTo>
                    <a:lnTo>
                      <a:pt x="913" y="1482"/>
                    </a:lnTo>
                    <a:lnTo>
                      <a:pt x="889" y="1517"/>
                    </a:lnTo>
                    <a:lnTo>
                      <a:pt x="814" y="1518"/>
                    </a:lnTo>
                    <a:lnTo>
                      <a:pt x="763" y="1494"/>
                    </a:lnTo>
                    <a:lnTo>
                      <a:pt x="740" y="1538"/>
                    </a:lnTo>
                    <a:lnTo>
                      <a:pt x="697" y="1522"/>
                    </a:lnTo>
                    <a:lnTo>
                      <a:pt x="595" y="1515"/>
                    </a:lnTo>
                    <a:lnTo>
                      <a:pt x="550" y="1491"/>
                    </a:lnTo>
                    <a:lnTo>
                      <a:pt x="515" y="1471"/>
                    </a:lnTo>
                    <a:lnTo>
                      <a:pt x="510" y="1419"/>
                    </a:lnTo>
                    <a:lnTo>
                      <a:pt x="495" y="1452"/>
                    </a:lnTo>
                    <a:lnTo>
                      <a:pt x="447" y="1429"/>
                    </a:lnTo>
                    <a:lnTo>
                      <a:pt x="408" y="1390"/>
                    </a:lnTo>
                    <a:lnTo>
                      <a:pt x="357" y="1388"/>
                    </a:lnTo>
                    <a:lnTo>
                      <a:pt x="317" y="1349"/>
                    </a:lnTo>
                    <a:lnTo>
                      <a:pt x="249" y="1336"/>
                    </a:lnTo>
                    <a:lnTo>
                      <a:pt x="249" y="1253"/>
                    </a:lnTo>
                    <a:lnTo>
                      <a:pt x="215" y="1226"/>
                    </a:lnTo>
                    <a:lnTo>
                      <a:pt x="162" y="1222"/>
                    </a:lnTo>
                    <a:lnTo>
                      <a:pt x="99" y="1261"/>
                    </a:lnTo>
                    <a:lnTo>
                      <a:pt x="55" y="1230"/>
                    </a:lnTo>
                    <a:lnTo>
                      <a:pt x="60" y="1167"/>
                    </a:lnTo>
                    <a:lnTo>
                      <a:pt x="37" y="1135"/>
                    </a:lnTo>
                    <a:lnTo>
                      <a:pt x="44" y="1091"/>
                    </a:lnTo>
                    <a:lnTo>
                      <a:pt x="44" y="1091"/>
                    </a:lnTo>
                    <a:lnTo>
                      <a:pt x="55" y="1017"/>
                    </a:lnTo>
                    <a:lnTo>
                      <a:pt x="55" y="977"/>
                    </a:lnTo>
                    <a:lnTo>
                      <a:pt x="48" y="982"/>
                    </a:lnTo>
                    <a:lnTo>
                      <a:pt x="0" y="951"/>
                    </a:lnTo>
                    <a:lnTo>
                      <a:pt x="9" y="879"/>
                    </a:lnTo>
                    <a:lnTo>
                      <a:pt x="44" y="852"/>
                    </a:lnTo>
                    <a:lnTo>
                      <a:pt x="111" y="896"/>
                    </a:lnTo>
                    <a:lnTo>
                      <a:pt x="131" y="872"/>
                    </a:lnTo>
                    <a:lnTo>
                      <a:pt x="127" y="844"/>
                    </a:lnTo>
                    <a:lnTo>
                      <a:pt x="206" y="829"/>
                    </a:lnTo>
                    <a:lnTo>
                      <a:pt x="222" y="800"/>
                    </a:lnTo>
                    <a:lnTo>
                      <a:pt x="258" y="785"/>
                    </a:lnTo>
                    <a:lnTo>
                      <a:pt x="261" y="658"/>
                    </a:lnTo>
                    <a:lnTo>
                      <a:pt x="226" y="643"/>
                    </a:lnTo>
                    <a:lnTo>
                      <a:pt x="241" y="610"/>
                    </a:lnTo>
                    <a:lnTo>
                      <a:pt x="333" y="599"/>
                    </a:lnTo>
                    <a:lnTo>
                      <a:pt x="348" y="575"/>
                    </a:lnTo>
                    <a:lnTo>
                      <a:pt x="352" y="513"/>
                    </a:lnTo>
                    <a:lnTo>
                      <a:pt x="399" y="489"/>
                    </a:lnTo>
                    <a:lnTo>
                      <a:pt x="455" y="504"/>
                    </a:lnTo>
                    <a:lnTo>
                      <a:pt x="475" y="402"/>
                    </a:lnTo>
                    <a:lnTo>
                      <a:pt x="499" y="378"/>
                    </a:lnTo>
                    <a:lnTo>
                      <a:pt x="534" y="369"/>
                    </a:lnTo>
                    <a:lnTo>
                      <a:pt x="546" y="334"/>
                    </a:lnTo>
                    <a:lnTo>
                      <a:pt x="574" y="314"/>
                    </a:lnTo>
                    <a:lnTo>
                      <a:pt x="598" y="348"/>
                    </a:lnTo>
                    <a:lnTo>
                      <a:pt x="664" y="384"/>
                    </a:lnTo>
                    <a:lnTo>
                      <a:pt x="681" y="436"/>
                    </a:lnTo>
                    <a:lnTo>
                      <a:pt x="712" y="510"/>
                    </a:lnTo>
                    <a:lnTo>
                      <a:pt x="815" y="530"/>
                    </a:lnTo>
                    <a:lnTo>
                      <a:pt x="861" y="543"/>
                    </a:lnTo>
                    <a:lnTo>
                      <a:pt x="913" y="570"/>
                    </a:lnTo>
                    <a:lnTo>
                      <a:pt x="946" y="626"/>
                    </a:lnTo>
                    <a:lnTo>
                      <a:pt x="977" y="657"/>
                    </a:lnTo>
                    <a:lnTo>
                      <a:pt x="1229" y="677"/>
                    </a:lnTo>
                    <a:lnTo>
                      <a:pt x="1285" y="692"/>
                    </a:lnTo>
                    <a:lnTo>
                      <a:pt x="1352" y="729"/>
                    </a:lnTo>
                    <a:lnTo>
                      <a:pt x="1419" y="708"/>
                    </a:lnTo>
                    <a:lnTo>
                      <a:pt x="1455" y="681"/>
                    </a:lnTo>
                    <a:lnTo>
                      <a:pt x="1546" y="692"/>
                    </a:lnTo>
                    <a:lnTo>
                      <a:pt x="1617" y="633"/>
                    </a:lnTo>
                    <a:lnTo>
                      <a:pt x="1625" y="578"/>
                    </a:lnTo>
                    <a:lnTo>
                      <a:pt x="1621" y="526"/>
                    </a:lnTo>
                    <a:lnTo>
                      <a:pt x="1684" y="546"/>
                    </a:lnTo>
                    <a:lnTo>
                      <a:pt x="1728" y="503"/>
                    </a:lnTo>
                    <a:lnTo>
                      <a:pt x="1767" y="471"/>
                    </a:lnTo>
                    <a:lnTo>
                      <a:pt x="1834" y="431"/>
                    </a:lnTo>
                    <a:lnTo>
                      <a:pt x="1914" y="396"/>
                    </a:lnTo>
                    <a:lnTo>
                      <a:pt x="1877" y="348"/>
                    </a:lnTo>
                    <a:lnTo>
                      <a:pt x="1804" y="357"/>
                    </a:lnTo>
                    <a:lnTo>
                      <a:pt x="1767" y="367"/>
                    </a:lnTo>
                    <a:lnTo>
                      <a:pt x="1757" y="348"/>
                    </a:lnTo>
                    <a:lnTo>
                      <a:pt x="1752" y="248"/>
                    </a:lnTo>
                    <a:lnTo>
                      <a:pt x="1763" y="210"/>
                    </a:lnTo>
                    <a:lnTo>
                      <a:pt x="1798" y="246"/>
                    </a:lnTo>
                    <a:lnTo>
                      <a:pt x="1858" y="246"/>
                    </a:lnTo>
                    <a:lnTo>
                      <a:pt x="1870" y="158"/>
                    </a:lnTo>
                    <a:lnTo>
                      <a:pt x="1905" y="127"/>
                    </a:lnTo>
                    <a:lnTo>
                      <a:pt x="1873" y="48"/>
                    </a:lnTo>
                    <a:lnTo>
                      <a:pt x="1897" y="0"/>
                    </a:lnTo>
                    <a:lnTo>
                      <a:pt x="2091" y="5"/>
                    </a:lnTo>
                    <a:lnTo>
                      <a:pt x="2138" y="55"/>
                    </a:lnTo>
                    <a:lnTo>
                      <a:pt x="2182" y="96"/>
                    </a:lnTo>
                    <a:lnTo>
                      <a:pt x="2214" y="135"/>
                    </a:lnTo>
                    <a:lnTo>
                      <a:pt x="2225" y="190"/>
                    </a:lnTo>
                    <a:lnTo>
                      <a:pt x="2261" y="234"/>
                    </a:lnTo>
                    <a:lnTo>
                      <a:pt x="2340" y="250"/>
                    </a:lnTo>
                    <a:lnTo>
                      <a:pt x="2376" y="282"/>
                    </a:lnTo>
                    <a:lnTo>
                      <a:pt x="2414" y="309"/>
                    </a:lnTo>
                    <a:lnTo>
                      <a:pt x="2431" y="337"/>
                    </a:lnTo>
                    <a:lnTo>
                      <a:pt x="2478" y="341"/>
                    </a:lnTo>
                    <a:lnTo>
                      <a:pt x="2558" y="325"/>
                    </a:lnTo>
                    <a:lnTo>
                      <a:pt x="2573" y="348"/>
                    </a:lnTo>
                    <a:lnTo>
                      <a:pt x="2581" y="388"/>
                    </a:lnTo>
                    <a:lnTo>
                      <a:pt x="2549" y="412"/>
                    </a:lnTo>
                    <a:lnTo>
                      <a:pt x="2545" y="526"/>
                    </a:lnTo>
                    <a:lnTo>
                      <a:pt x="2502" y="519"/>
                    </a:lnTo>
                    <a:lnTo>
                      <a:pt x="2478" y="565"/>
                    </a:lnTo>
                    <a:lnTo>
                      <a:pt x="2482" y="617"/>
                    </a:lnTo>
                    <a:lnTo>
                      <a:pt x="2526" y="626"/>
                    </a:lnTo>
                    <a:lnTo>
                      <a:pt x="2524" y="626"/>
                    </a:lnTo>
                    <a:lnTo>
                      <a:pt x="2478" y="661"/>
                    </a:lnTo>
                    <a:lnTo>
                      <a:pt x="2435" y="677"/>
                    </a:lnTo>
                    <a:lnTo>
                      <a:pt x="2387" y="729"/>
                    </a:lnTo>
                    <a:lnTo>
                      <a:pt x="2344" y="729"/>
                    </a:lnTo>
                    <a:lnTo>
                      <a:pt x="2304" y="712"/>
                    </a:lnTo>
                    <a:lnTo>
                      <a:pt x="2280" y="788"/>
                    </a:lnTo>
                    <a:lnTo>
                      <a:pt x="2237" y="815"/>
                    </a:lnTo>
                    <a:lnTo>
                      <a:pt x="2182" y="850"/>
                    </a:lnTo>
                    <a:lnTo>
                      <a:pt x="2114" y="874"/>
                    </a:lnTo>
                    <a:lnTo>
                      <a:pt x="2111" y="819"/>
                    </a:lnTo>
                    <a:lnTo>
                      <a:pt x="2099" y="767"/>
                    </a:lnTo>
                    <a:lnTo>
                      <a:pt x="2079" y="764"/>
                    </a:lnTo>
                    <a:lnTo>
                      <a:pt x="2052" y="788"/>
                    </a:lnTo>
                    <a:lnTo>
                      <a:pt x="2032" y="823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243852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8" name="Freeform 129">
                <a:extLst>
                  <a:ext uri="{FF2B5EF4-FFF2-40B4-BE49-F238E27FC236}">
                    <a16:creationId xmlns:a16="http://schemas.microsoft.com/office/drawing/2014/main" xmlns="" id="{5291FA33-334C-4835-960D-D92F0A833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453" y="6221748"/>
                <a:ext cx="288358" cy="378827"/>
              </a:xfrm>
              <a:custGeom>
                <a:avLst/>
                <a:gdLst/>
                <a:ahLst/>
                <a:cxnLst>
                  <a:cxn ang="0">
                    <a:pos x="214" y="0"/>
                  </a:cxn>
                  <a:cxn ang="0">
                    <a:pos x="218" y="84"/>
                  </a:cxn>
                  <a:cxn ang="0">
                    <a:pos x="190" y="99"/>
                  </a:cxn>
                  <a:cxn ang="0">
                    <a:pos x="166" y="143"/>
                  </a:cxn>
                  <a:cxn ang="0">
                    <a:pos x="122" y="163"/>
                  </a:cxn>
                  <a:cxn ang="0">
                    <a:pos x="174" y="213"/>
                  </a:cxn>
                  <a:cxn ang="0">
                    <a:pos x="159" y="261"/>
                  </a:cxn>
                  <a:cxn ang="0">
                    <a:pos x="95" y="285"/>
                  </a:cxn>
                  <a:cxn ang="0">
                    <a:pos x="67" y="257"/>
                  </a:cxn>
                  <a:cxn ang="0">
                    <a:pos x="12" y="234"/>
                  </a:cxn>
                  <a:cxn ang="0">
                    <a:pos x="48" y="206"/>
                  </a:cxn>
                  <a:cxn ang="0">
                    <a:pos x="52" y="154"/>
                  </a:cxn>
                  <a:cxn ang="0">
                    <a:pos x="12" y="143"/>
                  </a:cxn>
                  <a:cxn ang="0">
                    <a:pos x="0" y="143"/>
                  </a:cxn>
                  <a:cxn ang="0">
                    <a:pos x="43" y="116"/>
                  </a:cxn>
                  <a:cxn ang="0">
                    <a:pos x="67" y="40"/>
                  </a:cxn>
                  <a:cxn ang="0">
                    <a:pos x="107" y="57"/>
                  </a:cxn>
                  <a:cxn ang="0">
                    <a:pos x="150" y="57"/>
                  </a:cxn>
                  <a:cxn ang="0">
                    <a:pos x="198" y="5"/>
                  </a:cxn>
                  <a:cxn ang="0">
                    <a:pos x="214" y="0"/>
                  </a:cxn>
                </a:cxnLst>
                <a:rect l="0" t="0" r="r" b="b"/>
                <a:pathLst>
                  <a:path w="218" h="285">
                    <a:moveTo>
                      <a:pt x="214" y="0"/>
                    </a:moveTo>
                    <a:lnTo>
                      <a:pt x="218" y="84"/>
                    </a:lnTo>
                    <a:lnTo>
                      <a:pt x="190" y="99"/>
                    </a:lnTo>
                    <a:lnTo>
                      <a:pt x="166" y="143"/>
                    </a:lnTo>
                    <a:lnTo>
                      <a:pt x="122" y="163"/>
                    </a:lnTo>
                    <a:lnTo>
                      <a:pt x="174" y="213"/>
                    </a:lnTo>
                    <a:lnTo>
                      <a:pt x="159" y="261"/>
                    </a:lnTo>
                    <a:lnTo>
                      <a:pt x="95" y="285"/>
                    </a:lnTo>
                    <a:lnTo>
                      <a:pt x="67" y="257"/>
                    </a:lnTo>
                    <a:lnTo>
                      <a:pt x="12" y="234"/>
                    </a:lnTo>
                    <a:lnTo>
                      <a:pt x="48" y="206"/>
                    </a:lnTo>
                    <a:lnTo>
                      <a:pt x="52" y="154"/>
                    </a:lnTo>
                    <a:lnTo>
                      <a:pt x="12" y="143"/>
                    </a:lnTo>
                    <a:lnTo>
                      <a:pt x="0" y="143"/>
                    </a:lnTo>
                    <a:lnTo>
                      <a:pt x="43" y="116"/>
                    </a:lnTo>
                    <a:lnTo>
                      <a:pt x="67" y="40"/>
                    </a:lnTo>
                    <a:lnTo>
                      <a:pt x="107" y="57"/>
                    </a:lnTo>
                    <a:lnTo>
                      <a:pt x="150" y="57"/>
                    </a:lnTo>
                    <a:lnTo>
                      <a:pt x="198" y="5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9" name="Freeform 130">
                <a:extLst>
                  <a:ext uri="{FF2B5EF4-FFF2-40B4-BE49-F238E27FC236}">
                    <a16:creationId xmlns:a16="http://schemas.microsoft.com/office/drawing/2014/main" xmlns="" id="{4CB44443-9CA8-461F-A96F-D66FBE1D2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6666" y="9395918"/>
                <a:ext cx="71101" cy="31902"/>
              </a:xfrm>
              <a:custGeom>
                <a:avLst/>
                <a:gdLst/>
                <a:ahLst/>
                <a:cxnLst>
                  <a:cxn ang="0">
                    <a:pos x="28" y="23"/>
                  </a:cxn>
                  <a:cxn ang="0">
                    <a:pos x="28" y="23"/>
                  </a:cxn>
                  <a:cxn ang="0">
                    <a:pos x="17" y="22"/>
                  </a:cxn>
                  <a:cxn ang="0">
                    <a:pos x="8" y="19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1" y="8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8" y="2"/>
                  </a:cxn>
                  <a:cxn ang="0">
                    <a:pos x="48" y="4"/>
                  </a:cxn>
                  <a:cxn ang="0">
                    <a:pos x="53" y="8"/>
                  </a:cxn>
                  <a:cxn ang="0">
                    <a:pos x="55" y="9"/>
                  </a:cxn>
                  <a:cxn ang="0">
                    <a:pos x="55" y="12"/>
                  </a:cxn>
                  <a:cxn ang="0">
                    <a:pos x="55" y="12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48" y="19"/>
                  </a:cxn>
                  <a:cxn ang="0">
                    <a:pos x="38" y="22"/>
                  </a:cxn>
                  <a:cxn ang="0">
                    <a:pos x="28" y="23"/>
                  </a:cxn>
                  <a:cxn ang="0">
                    <a:pos x="28" y="23"/>
                  </a:cxn>
                </a:cxnLst>
                <a:rect l="0" t="0" r="r" b="b"/>
                <a:pathLst>
                  <a:path w="55" h="23">
                    <a:moveTo>
                      <a:pt x="28" y="23"/>
                    </a:moveTo>
                    <a:lnTo>
                      <a:pt x="28" y="23"/>
                    </a:lnTo>
                    <a:lnTo>
                      <a:pt x="17" y="22"/>
                    </a:lnTo>
                    <a:lnTo>
                      <a:pt x="8" y="19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8" y="4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4"/>
                    </a:lnTo>
                    <a:lnTo>
                      <a:pt x="53" y="8"/>
                    </a:lnTo>
                    <a:lnTo>
                      <a:pt x="55" y="9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48" y="19"/>
                    </a:lnTo>
                    <a:lnTo>
                      <a:pt x="38" y="22"/>
                    </a:lnTo>
                    <a:lnTo>
                      <a:pt x="28" y="23"/>
                    </a:lnTo>
                    <a:lnTo>
                      <a:pt x="28" y="2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0" name="Freeform 131">
                <a:extLst>
                  <a:ext uri="{FF2B5EF4-FFF2-40B4-BE49-F238E27FC236}">
                    <a16:creationId xmlns:a16="http://schemas.microsoft.com/office/drawing/2014/main" xmlns="" id="{3200721D-5FE0-496F-AF91-9FDF8D867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2010" y="7346267"/>
                <a:ext cx="462163" cy="1212245"/>
              </a:xfrm>
              <a:custGeom>
                <a:avLst/>
                <a:gdLst/>
                <a:ahLst/>
                <a:cxnLst>
                  <a:cxn ang="0">
                    <a:pos x="6" y="348"/>
                  </a:cxn>
                  <a:cxn ang="0">
                    <a:pos x="24" y="309"/>
                  </a:cxn>
                  <a:cxn ang="0">
                    <a:pos x="24" y="218"/>
                  </a:cxn>
                  <a:cxn ang="0">
                    <a:pos x="65" y="175"/>
                  </a:cxn>
                  <a:cxn ang="0">
                    <a:pos x="85" y="111"/>
                  </a:cxn>
                  <a:cxn ang="0">
                    <a:pos x="120" y="63"/>
                  </a:cxn>
                  <a:cxn ang="0">
                    <a:pos x="179" y="36"/>
                  </a:cxn>
                  <a:cxn ang="0">
                    <a:pos x="183" y="9"/>
                  </a:cxn>
                  <a:cxn ang="0">
                    <a:pos x="234" y="0"/>
                  </a:cxn>
                  <a:cxn ang="0">
                    <a:pos x="247" y="28"/>
                  </a:cxn>
                  <a:cxn ang="0">
                    <a:pos x="265" y="79"/>
                  </a:cxn>
                  <a:cxn ang="0">
                    <a:pos x="247" y="118"/>
                  </a:cxn>
                  <a:cxn ang="0">
                    <a:pos x="214" y="142"/>
                  </a:cxn>
                  <a:cxn ang="0">
                    <a:pos x="210" y="182"/>
                  </a:cxn>
                  <a:cxn ang="0">
                    <a:pos x="262" y="190"/>
                  </a:cxn>
                  <a:cxn ang="0">
                    <a:pos x="285" y="238"/>
                  </a:cxn>
                  <a:cxn ang="0">
                    <a:pos x="297" y="313"/>
                  </a:cxn>
                  <a:cxn ang="0">
                    <a:pos x="341" y="321"/>
                  </a:cxn>
                  <a:cxn ang="0">
                    <a:pos x="353" y="352"/>
                  </a:cxn>
                  <a:cxn ang="0">
                    <a:pos x="333" y="396"/>
                  </a:cxn>
                  <a:cxn ang="0">
                    <a:pos x="306" y="420"/>
                  </a:cxn>
                  <a:cxn ang="0">
                    <a:pos x="258" y="439"/>
                  </a:cxn>
                  <a:cxn ang="0">
                    <a:pos x="254" y="523"/>
                  </a:cxn>
                  <a:cxn ang="0">
                    <a:pos x="265" y="554"/>
                  </a:cxn>
                  <a:cxn ang="0">
                    <a:pos x="302" y="601"/>
                  </a:cxn>
                  <a:cxn ang="0">
                    <a:pos x="289" y="680"/>
                  </a:cxn>
                  <a:cxn ang="0">
                    <a:pos x="293" y="720"/>
                  </a:cxn>
                  <a:cxn ang="0">
                    <a:pos x="309" y="779"/>
                  </a:cxn>
                  <a:cxn ang="0">
                    <a:pos x="348" y="814"/>
                  </a:cxn>
                  <a:cxn ang="0">
                    <a:pos x="317" y="882"/>
                  </a:cxn>
                  <a:cxn ang="0">
                    <a:pos x="297" y="913"/>
                  </a:cxn>
                  <a:cxn ang="0">
                    <a:pos x="278" y="827"/>
                  </a:cxn>
                  <a:cxn ang="0">
                    <a:pos x="265" y="768"/>
                  </a:cxn>
                  <a:cxn ang="0">
                    <a:pos x="230" y="740"/>
                  </a:cxn>
                  <a:cxn ang="0">
                    <a:pos x="247" y="624"/>
                  </a:cxn>
                  <a:cxn ang="0">
                    <a:pos x="203" y="558"/>
                  </a:cxn>
                  <a:cxn ang="0">
                    <a:pos x="179" y="593"/>
                  </a:cxn>
                  <a:cxn ang="0">
                    <a:pos x="147" y="624"/>
                  </a:cxn>
                  <a:cxn ang="0">
                    <a:pos x="100" y="609"/>
                  </a:cxn>
                  <a:cxn ang="0">
                    <a:pos x="92" y="506"/>
                  </a:cxn>
                  <a:cxn ang="0">
                    <a:pos x="80" y="459"/>
                  </a:cxn>
                  <a:cxn ang="0">
                    <a:pos x="41" y="407"/>
                  </a:cxn>
                  <a:cxn ang="0">
                    <a:pos x="0" y="372"/>
                  </a:cxn>
                  <a:cxn ang="0">
                    <a:pos x="6" y="348"/>
                  </a:cxn>
                </a:cxnLst>
                <a:rect l="0" t="0" r="r" b="b"/>
                <a:pathLst>
                  <a:path w="353" h="913">
                    <a:moveTo>
                      <a:pt x="6" y="348"/>
                    </a:moveTo>
                    <a:lnTo>
                      <a:pt x="24" y="309"/>
                    </a:lnTo>
                    <a:lnTo>
                      <a:pt x="24" y="218"/>
                    </a:lnTo>
                    <a:lnTo>
                      <a:pt x="65" y="175"/>
                    </a:lnTo>
                    <a:lnTo>
                      <a:pt x="85" y="111"/>
                    </a:lnTo>
                    <a:lnTo>
                      <a:pt x="120" y="63"/>
                    </a:lnTo>
                    <a:lnTo>
                      <a:pt x="179" y="36"/>
                    </a:lnTo>
                    <a:lnTo>
                      <a:pt x="183" y="9"/>
                    </a:lnTo>
                    <a:lnTo>
                      <a:pt x="234" y="0"/>
                    </a:lnTo>
                    <a:lnTo>
                      <a:pt x="247" y="28"/>
                    </a:lnTo>
                    <a:lnTo>
                      <a:pt x="265" y="79"/>
                    </a:lnTo>
                    <a:lnTo>
                      <a:pt x="247" y="118"/>
                    </a:lnTo>
                    <a:lnTo>
                      <a:pt x="214" y="142"/>
                    </a:lnTo>
                    <a:lnTo>
                      <a:pt x="210" y="182"/>
                    </a:lnTo>
                    <a:lnTo>
                      <a:pt x="262" y="190"/>
                    </a:lnTo>
                    <a:lnTo>
                      <a:pt x="285" y="238"/>
                    </a:lnTo>
                    <a:lnTo>
                      <a:pt x="297" y="313"/>
                    </a:lnTo>
                    <a:lnTo>
                      <a:pt x="341" y="321"/>
                    </a:lnTo>
                    <a:lnTo>
                      <a:pt x="353" y="352"/>
                    </a:lnTo>
                    <a:lnTo>
                      <a:pt x="333" y="396"/>
                    </a:lnTo>
                    <a:lnTo>
                      <a:pt x="306" y="420"/>
                    </a:lnTo>
                    <a:lnTo>
                      <a:pt x="258" y="439"/>
                    </a:lnTo>
                    <a:lnTo>
                      <a:pt x="254" y="523"/>
                    </a:lnTo>
                    <a:lnTo>
                      <a:pt x="265" y="554"/>
                    </a:lnTo>
                    <a:lnTo>
                      <a:pt x="302" y="601"/>
                    </a:lnTo>
                    <a:lnTo>
                      <a:pt x="289" y="680"/>
                    </a:lnTo>
                    <a:lnTo>
                      <a:pt x="293" y="720"/>
                    </a:lnTo>
                    <a:lnTo>
                      <a:pt x="309" y="779"/>
                    </a:lnTo>
                    <a:lnTo>
                      <a:pt x="348" y="814"/>
                    </a:lnTo>
                    <a:lnTo>
                      <a:pt x="317" y="882"/>
                    </a:lnTo>
                    <a:lnTo>
                      <a:pt x="297" y="913"/>
                    </a:lnTo>
                    <a:lnTo>
                      <a:pt x="278" y="827"/>
                    </a:lnTo>
                    <a:lnTo>
                      <a:pt x="265" y="768"/>
                    </a:lnTo>
                    <a:lnTo>
                      <a:pt x="230" y="740"/>
                    </a:lnTo>
                    <a:lnTo>
                      <a:pt x="247" y="624"/>
                    </a:lnTo>
                    <a:lnTo>
                      <a:pt x="203" y="558"/>
                    </a:lnTo>
                    <a:lnTo>
                      <a:pt x="179" y="593"/>
                    </a:lnTo>
                    <a:lnTo>
                      <a:pt x="147" y="624"/>
                    </a:lnTo>
                    <a:lnTo>
                      <a:pt x="100" y="609"/>
                    </a:lnTo>
                    <a:lnTo>
                      <a:pt x="92" y="506"/>
                    </a:lnTo>
                    <a:lnTo>
                      <a:pt x="80" y="459"/>
                    </a:lnTo>
                    <a:lnTo>
                      <a:pt x="41" y="407"/>
                    </a:lnTo>
                    <a:lnTo>
                      <a:pt x="0" y="372"/>
                    </a:lnTo>
                    <a:lnTo>
                      <a:pt x="6" y="34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1" name="Freeform 132">
                <a:extLst>
                  <a:ext uri="{FF2B5EF4-FFF2-40B4-BE49-F238E27FC236}">
                    <a16:creationId xmlns:a16="http://schemas.microsoft.com/office/drawing/2014/main" xmlns="" id="{520E5174-56E1-4F52-9A9B-3B491201F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3714" y="8917398"/>
                <a:ext cx="703117" cy="777590"/>
              </a:xfrm>
              <a:custGeom>
                <a:avLst/>
                <a:gdLst/>
                <a:ahLst/>
                <a:cxnLst>
                  <a:cxn ang="0">
                    <a:pos x="201" y="92"/>
                  </a:cxn>
                  <a:cxn ang="0">
                    <a:pos x="134" y="64"/>
                  </a:cxn>
                  <a:cxn ang="0">
                    <a:pos x="79" y="0"/>
                  </a:cxn>
                  <a:cxn ang="0">
                    <a:pos x="7" y="7"/>
                  </a:cxn>
                  <a:cxn ang="0">
                    <a:pos x="0" y="35"/>
                  </a:cxn>
                  <a:cxn ang="0">
                    <a:pos x="83" y="92"/>
                  </a:cxn>
                  <a:cxn ang="0">
                    <a:pos x="153" y="154"/>
                  </a:cxn>
                  <a:cxn ang="0">
                    <a:pos x="201" y="198"/>
                  </a:cxn>
                  <a:cxn ang="0">
                    <a:pos x="217" y="265"/>
                  </a:cxn>
                  <a:cxn ang="0">
                    <a:pos x="245" y="324"/>
                  </a:cxn>
                  <a:cxn ang="0">
                    <a:pos x="339" y="451"/>
                  </a:cxn>
                  <a:cxn ang="0">
                    <a:pos x="422" y="550"/>
                  </a:cxn>
                  <a:cxn ang="0">
                    <a:pos x="449" y="585"/>
                  </a:cxn>
                  <a:cxn ang="0">
                    <a:pos x="532" y="550"/>
                  </a:cxn>
                  <a:cxn ang="0">
                    <a:pos x="521" y="498"/>
                  </a:cxn>
                  <a:cxn ang="0">
                    <a:pos x="521" y="434"/>
                  </a:cxn>
                  <a:cxn ang="0">
                    <a:pos x="497" y="399"/>
                  </a:cxn>
                  <a:cxn ang="0">
                    <a:pos x="427" y="375"/>
                  </a:cxn>
                  <a:cxn ang="0">
                    <a:pos x="427" y="344"/>
                  </a:cxn>
                  <a:cxn ang="0">
                    <a:pos x="403" y="305"/>
                  </a:cxn>
                  <a:cxn ang="0">
                    <a:pos x="398" y="249"/>
                  </a:cxn>
                  <a:cxn ang="0">
                    <a:pos x="351" y="202"/>
                  </a:cxn>
                  <a:cxn ang="0">
                    <a:pos x="287" y="166"/>
                  </a:cxn>
                  <a:cxn ang="0">
                    <a:pos x="201" y="92"/>
                  </a:cxn>
                </a:cxnLst>
                <a:rect l="0" t="0" r="r" b="b"/>
                <a:pathLst>
                  <a:path w="532" h="585">
                    <a:moveTo>
                      <a:pt x="201" y="92"/>
                    </a:moveTo>
                    <a:lnTo>
                      <a:pt x="134" y="64"/>
                    </a:lnTo>
                    <a:lnTo>
                      <a:pt x="79" y="0"/>
                    </a:lnTo>
                    <a:lnTo>
                      <a:pt x="7" y="7"/>
                    </a:lnTo>
                    <a:lnTo>
                      <a:pt x="0" y="35"/>
                    </a:lnTo>
                    <a:lnTo>
                      <a:pt x="83" y="92"/>
                    </a:lnTo>
                    <a:lnTo>
                      <a:pt x="153" y="154"/>
                    </a:lnTo>
                    <a:lnTo>
                      <a:pt x="201" y="198"/>
                    </a:lnTo>
                    <a:lnTo>
                      <a:pt x="217" y="265"/>
                    </a:lnTo>
                    <a:lnTo>
                      <a:pt x="245" y="324"/>
                    </a:lnTo>
                    <a:lnTo>
                      <a:pt x="339" y="451"/>
                    </a:lnTo>
                    <a:lnTo>
                      <a:pt x="422" y="550"/>
                    </a:lnTo>
                    <a:lnTo>
                      <a:pt x="449" y="585"/>
                    </a:lnTo>
                    <a:lnTo>
                      <a:pt x="532" y="550"/>
                    </a:lnTo>
                    <a:lnTo>
                      <a:pt x="521" y="498"/>
                    </a:lnTo>
                    <a:lnTo>
                      <a:pt x="521" y="434"/>
                    </a:lnTo>
                    <a:lnTo>
                      <a:pt x="497" y="399"/>
                    </a:lnTo>
                    <a:lnTo>
                      <a:pt x="427" y="375"/>
                    </a:lnTo>
                    <a:lnTo>
                      <a:pt x="427" y="344"/>
                    </a:lnTo>
                    <a:lnTo>
                      <a:pt x="403" y="305"/>
                    </a:lnTo>
                    <a:lnTo>
                      <a:pt x="398" y="249"/>
                    </a:lnTo>
                    <a:lnTo>
                      <a:pt x="351" y="202"/>
                    </a:lnTo>
                    <a:lnTo>
                      <a:pt x="287" y="166"/>
                    </a:lnTo>
                    <a:lnTo>
                      <a:pt x="201" y="9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2" name="Freeform 133">
                <a:extLst>
                  <a:ext uri="{FF2B5EF4-FFF2-40B4-BE49-F238E27FC236}">
                    <a16:creationId xmlns:a16="http://schemas.microsoft.com/office/drawing/2014/main" xmlns="" id="{BE49F08D-9F68-4401-976C-1FA4A3169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9432" y="9379967"/>
                <a:ext cx="102702" cy="9969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0" y="5"/>
                  </a:cxn>
                  <a:cxn ang="0">
                    <a:pos x="68" y="32"/>
                  </a:cxn>
                  <a:cxn ang="0">
                    <a:pos x="79" y="72"/>
                  </a:cxn>
                  <a:cxn ang="0">
                    <a:pos x="48" y="76"/>
                  </a:cxn>
                  <a:cxn ang="0">
                    <a:pos x="0" y="28"/>
                  </a:cxn>
                  <a:cxn ang="0">
                    <a:pos x="4" y="0"/>
                  </a:cxn>
                </a:cxnLst>
                <a:rect l="0" t="0" r="r" b="b"/>
                <a:pathLst>
                  <a:path w="79" h="76">
                    <a:moveTo>
                      <a:pt x="4" y="0"/>
                    </a:moveTo>
                    <a:lnTo>
                      <a:pt x="40" y="5"/>
                    </a:lnTo>
                    <a:lnTo>
                      <a:pt x="68" y="32"/>
                    </a:lnTo>
                    <a:lnTo>
                      <a:pt x="79" y="72"/>
                    </a:lnTo>
                    <a:lnTo>
                      <a:pt x="48" y="76"/>
                    </a:lnTo>
                    <a:lnTo>
                      <a:pt x="0" y="28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3" name="Freeform 134">
                <a:extLst>
                  <a:ext uri="{FF2B5EF4-FFF2-40B4-BE49-F238E27FC236}">
                    <a16:creationId xmlns:a16="http://schemas.microsoft.com/office/drawing/2014/main" xmlns="" id="{E84B2813-CA48-460E-9C87-C8D343945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9432" y="9379967"/>
                <a:ext cx="102702" cy="9969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0" y="5"/>
                  </a:cxn>
                  <a:cxn ang="0">
                    <a:pos x="68" y="32"/>
                  </a:cxn>
                  <a:cxn ang="0">
                    <a:pos x="79" y="72"/>
                  </a:cxn>
                  <a:cxn ang="0">
                    <a:pos x="48" y="76"/>
                  </a:cxn>
                  <a:cxn ang="0">
                    <a:pos x="0" y="28"/>
                  </a:cxn>
                  <a:cxn ang="0">
                    <a:pos x="4" y="0"/>
                  </a:cxn>
                </a:cxnLst>
                <a:rect l="0" t="0" r="r" b="b"/>
                <a:pathLst>
                  <a:path w="79" h="76">
                    <a:moveTo>
                      <a:pt x="4" y="0"/>
                    </a:moveTo>
                    <a:lnTo>
                      <a:pt x="40" y="5"/>
                    </a:lnTo>
                    <a:lnTo>
                      <a:pt x="68" y="32"/>
                    </a:lnTo>
                    <a:lnTo>
                      <a:pt x="79" y="72"/>
                    </a:lnTo>
                    <a:lnTo>
                      <a:pt x="48" y="76"/>
                    </a:lnTo>
                    <a:lnTo>
                      <a:pt x="0" y="28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4" name="Freeform 135">
                <a:extLst>
                  <a:ext uri="{FF2B5EF4-FFF2-40B4-BE49-F238E27FC236}">
                    <a16:creationId xmlns:a16="http://schemas.microsoft.com/office/drawing/2014/main" xmlns="" id="{23AEF17D-1F5D-4A44-BE2E-C929E54BF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1281" y="9687014"/>
                <a:ext cx="560915" cy="187419"/>
              </a:xfrm>
              <a:custGeom>
                <a:avLst/>
                <a:gdLst/>
                <a:ahLst/>
                <a:cxnLst>
                  <a:cxn ang="0">
                    <a:pos x="64" y="3"/>
                  </a:cxn>
                  <a:cxn ang="0">
                    <a:pos x="23" y="18"/>
                  </a:cxn>
                  <a:cxn ang="0">
                    <a:pos x="0" y="51"/>
                  </a:cxn>
                  <a:cxn ang="0">
                    <a:pos x="27" y="94"/>
                  </a:cxn>
                  <a:cxn ang="0">
                    <a:pos x="111" y="94"/>
                  </a:cxn>
                  <a:cxn ang="0">
                    <a:pos x="143" y="110"/>
                  </a:cxn>
                  <a:cxn ang="0">
                    <a:pos x="218" y="110"/>
                  </a:cxn>
                  <a:cxn ang="0">
                    <a:pos x="222" y="141"/>
                  </a:cxn>
                  <a:cxn ang="0">
                    <a:pos x="356" y="141"/>
                  </a:cxn>
                  <a:cxn ang="0">
                    <a:pos x="391" y="141"/>
                  </a:cxn>
                  <a:cxn ang="0">
                    <a:pos x="423" y="141"/>
                  </a:cxn>
                  <a:cxn ang="0">
                    <a:pos x="426" y="106"/>
                  </a:cxn>
                  <a:cxn ang="0">
                    <a:pos x="384" y="86"/>
                  </a:cxn>
                  <a:cxn ang="0">
                    <a:pos x="391" y="51"/>
                  </a:cxn>
                  <a:cxn ang="0">
                    <a:pos x="352" y="55"/>
                  </a:cxn>
                  <a:cxn ang="0">
                    <a:pos x="301" y="51"/>
                  </a:cxn>
                  <a:cxn ang="0">
                    <a:pos x="261" y="27"/>
                  </a:cxn>
                  <a:cxn ang="0">
                    <a:pos x="194" y="23"/>
                  </a:cxn>
                  <a:cxn ang="0">
                    <a:pos x="126" y="0"/>
                  </a:cxn>
                  <a:cxn ang="0">
                    <a:pos x="64" y="3"/>
                  </a:cxn>
                </a:cxnLst>
                <a:rect l="0" t="0" r="r" b="b"/>
                <a:pathLst>
                  <a:path w="426" h="141">
                    <a:moveTo>
                      <a:pt x="64" y="3"/>
                    </a:moveTo>
                    <a:lnTo>
                      <a:pt x="23" y="18"/>
                    </a:lnTo>
                    <a:lnTo>
                      <a:pt x="0" y="51"/>
                    </a:lnTo>
                    <a:lnTo>
                      <a:pt x="27" y="94"/>
                    </a:lnTo>
                    <a:lnTo>
                      <a:pt x="111" y="94"/>
                    </a:lnTo>
                    <a:lnTo>
                      <a:pt x="143" y="110"/>
                    </a:lnTo>
                    <a:lnTo>
                      <a:pt x="218" y="110"/>
                    </a:lnTo>
                    <a:lnTo>
                      <a:pt x="222" y="141"/>
                    </a:lnTo>
                    <a:lnTo>
                      <a:pt x="356" y="141"/>
                    </a:lnTo>
                    <a:lnTo>
                      <a:pt x="391" y="141"/>
                    </a:lnTo>
                    <a:lnTo>
                      <a:pt x="423" y="141"/>
                    </a:lnTo>
                    <a:lnTo>
                      <a:pt x="426" y="106"/>
                    </a:lnTo>
                    <a:lnTo>
                      <a:pt x="384" y="86"/>
                    </a:lnTo>
                    <a:lnTo>
                      <a:pt x="391" y="51"/>
                    </a:lnTo>
                    <a:lnTo>
                      <a:pt x="352" y="55"/>
                    </a:lnTo>
                    <a:lnTo>
                      <a:pt x="301" y="51"/>
                    </a:lnTo>
                    <a:lnTo>
                      <a:pt x="261" y="27"/>
                    </a:lnTo>
                    <a:lnTo>
                      <a:pt x="194" y="23"/>
                    </a:lnTo>
                    <a:lnTo>
                      <a:pt x="126" y="0"/>
                    </a:lnTo>
                    <a:lnTo>
                      <a:pt x="64" y="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5" name="Freeform 136">
                <a:extLst>
                  <a:ext uri="{FF2B5EF4-FFF2-40B4-BE49-F238E27FC236}">
                    <a16:creationId xmlns:a16="http://schemas.microsoft.com/office/drawing/2014/main" xmlns="" id="{02274BC1-DEE5-4AB0-B0F2-1818AD29C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7747" y="9858483"/>
                <a:ext cx="51351" cy="35890"/>
              </a:xfrm>
              <a:custGeom>
                <a:avLst/>
                <a:gdLst/>
                <a:ahLst/>
                <a:cxnLst>
                  <a:cxn ang="0">
                    <a:pos x="20" y="29"/>
                  </a:cxn>
                  <a:cxn ang="0">
                    <a:pos x="20" y="29"/>
                  </a:cxn>
                  <a:cxn ang="0">
                    <a:pos x="27" y="28"/>
                  </a:cxn>
                  <a:cxn ang="0">
                    <a:pos x="34" y="24"/>
                  </a:cxn>
                  <a:cxn ang="0">
                    <a:pos x="37" y="20"/>
                  </a:cxn>
                  <a:cxn ang="0">
                    <a:pos x="39" y="17"/>
                  </a:cxn>
                  <a:cxn ang="0">
                    <a:pos x="39" y="15"/>
                  </a:cxn>
                  <a:cxn ang="0">
                    <a:pos x="39" y="15"/>
                  </a:cxn>
                  <a:cxn ang="0">
                    <a:pos x="39" y="11"/>
                  </a:cxn>
                  <a:cxn ang="0">
                    <a:pos x="37" y="9"/>
                  </a:cxn>
                  <a:cxn ang="0">
                    <a:pos x="34" y="5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1" y="20"/>
                  </a:cxn>
                  <a:cxn ang="0">
                    <a:pos x="6" y="24"/>
                  </a:cxn>
                  <a:cxn ang="0">
                    <a:pos x="12" y="28"/>
                  </a:cxn>
                  <a:cxn ang="0">
                    <a:pos x="20" y="29"/>
                  </a:cxn>
                  <a:cxn ang="0">
                    <a:pos x="20" y="29"/>
                  </a:cxn>
                </a:cxnLst>
                <a:rect l="0" t="0" r="r" b="b"/>
                <a:pathLst>
                  <a:path w="39" h="29">
                    <a:moveTo>
                      <a:pt x="20" y="29"/>
                    </a:moveTo>
                    <a:lnTo>
                      <a:pt x="20" y="29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37" y="20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11"/>
                    </a:lnTo>
                    <a:lnTo>
                      <a:pt x="37" y="9"/>
                    </a:lnTo>
                    <a:lnTo>
                      <a:pt x="34" y="5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6" y="24"/>
                    </a:lnTo>
                    <a:lnTo>
                      <a:pt x="12" y="28"/>
                    </a:lnTo>
                    <a:lnTo>
                      <a:pt x="20" y="29"/>
                    </a:lnTo>
                    <a:lnTo>
                      <a:pt x="20" y="2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6" name="Freeform 137">
                <a:extLst>
                  <a:ext uri="{FF2B5EF4-FFF2-40B4-BE49-F238E27FC236}">
                    <a16:creationId xmlns:a16="http://schemas.microsoft.com/office/drawing/2014/main" xmlns="" id="{323441C7-07F8-46AD-9AF8-36CA63C35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2799" y="9858483"/>
                <a:ext cx="23700" cy="35890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7" y="29"/>
                  </a:cxn>
                  <a:cxn ang="0">
                    <a:pos x="5" y="28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9"/>
                  </a:cxn>
                  <a:cxn ang="0">
                    <a:pos x="2" y="5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6" y="20"/>
                  </a:cxn>
                  <a:cxn ang="0">
                    <a:pos x="14" y="24"/>
                  </a:cxn>
                  <a:cxn ang="0">
                    <a:pos x="11" y="28"/>
                  </a:cxn>
                  <a:cxn ang="0">
                    <a:pos x="7" y="29"/>
                  </a:cxn>
                  <a:cxn ang="0">
                    <a:pos x="7" y="29"/>
                  </a:cxn>
                </a:cxnLst>
                <a:rect l="0" t="0" r="r" b="b"/>
                <a:pathLst>
                  <a:path w="16" h="29">
                    <a:moveTo>
                      <a:pt x="7" y="29"/>
                    </a:moveTo>
                    <a:lnTo>
                      <a:pt x="7" y="29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11" y="28"/>
                    </a:lnTo>
                    <a:lnTo>
                      <a:pt x="7" y="29"/>
                    </a:lnTo>
                    <a:lnTo>
                      <a:pt x="7" y="2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7" name="Freeform 138">
                <a:extLst>
                  <a:ext uri="{FF2B5EF4-FFF2-40B4-BE49-F238E27FC236}">
                    <a16:creationId xmlns:a16="http://schemas.microsoft.com/office/drawing/2014/main" xmlns="" id="{0203B72F-976A-44CF-A0CB-D778861AB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9951" y="9838544"/>
                <a:ext cx="59252" cy="63802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27" y="0"/>
                  </a:cxn>
                  <a:cxn ang="0">
                    <a:pos x="47" y="16"/>
                  </a:cxn>
                  <a:cxn ang="0">
                    <a:pos x="44" y="48"/>
                  </a:cxn>
                  <a:cxn ang="0">
                    <a:pos x="0" y="31"/>
                  </a:cxn>
                  <a:cxn ang="0">
                    <a:pos x="5" y="16"/>
                  </a:cxn>
                </a:cxnLst>
                <a:rect l="0" t="0" r="r" b="b"/>
                <a:pathLst>
                  <a:path w="47" h="48">
                    <a:moveTo>
                      <a:pt x="5" y="16"/>
                    </a:moveTo>
                    <a:lnTo>
                      <a:pt x="27" y="0"/>
                    </a:lnTo>
                    <a:lnTo>
                      <a:pt x="47" y="16"/>
                    </a:lnTo>
                    <a:lnTo>
                      <a:pt x="44" y="48"/>
                    </a:lnTo>
                    <a:lnTo>
                      <a:pt x="0" y="31"/>
                    </a:lnTo>
                    <a:lnTo>
                      <a:pt x="5" y="1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Freeform 139">
                <a:extLst>
                  <a:ext uri="{FF2B5EF4-FFF2-40B4-BE49-F238E27FC236}">
                    <a16:creationId xmlns:a16="http://schemas.microsoft.com/office/drawing/2014/main" xmlns="" id="{96610BC4-E00D-42B8-8E4E-5754A99D8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2903" y="9946211"/>
                <a:ext cx="79002" cy="47851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0" y="35"/>
                  </a:cxn>
                  <a:cxn ang="0">
                    <a:pos x="48" y="20"/>
                  </a:cxn>
                  <a:cxn ang="0">
                    <a:pos x="59" y="0"/>
                  </a:cxn>
                  <a:cxn ang="0">
                    <a:pos x="7" y="3"/>
                  </a:cxn>
                </a:cxnLst>
                <a:rect l="0" t="0" r="r" b="b"/>
                <a:pathLst>
                  <a:path w="59" h="35">
                    <a:moveTo>
                      <a:pt x="7" y="3"/>
                    </a:moveTo>
                    <a:lnTo>
                      <a:pt x="0" y="35"/>
                    </a:lnTo>
                    <a:lnTo>
                      <a:pt x="48" y="20"/>
                    </a:lnTo>
                    <a:lnTo>
                      <a:pt x="59" y="0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Freeform 140">
                <a:extLst>
                  <a:ext uri="{FF2B5EF4-FFF2-40B4-BE49-F238E27FC236}">
                    <a16:creationId xmlns:a16="http://schemas.microsoft.com/office/drawing/2014/main" xmlns="" id="{23A8655A-369B-40FF-A8EB-599DE77B2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8205" y="9862473"/>
                <a:ext cx="134303" cy="6380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6" y="0"/>
                  </a:cxn>
                  <a:cxn ang="0">
                    <a:pos x="103" y="19"/>
                  </a:cxn>
                  <a:cxn ang="0">
                    <a:pos x="68" y="46"/>
                  </a:cxn>
                  <a:cxn ang="0">
                    <a:pos x="9" y="35"/>
                  </a:cxn>
                  <a:cxn ang="0">
                    <a:pos x="0" y="7"/>
                  </a:cxn>
                </a:cxnLst>
                <a:rect l="0" t="0" r="r" b="b"/>
                <a:pathLst>
                  <a:path w="103" h="46">
                    <a:moveTo>
                      <a:pt x="0" y="7"/>
                    </a:moveTo>
                    <a:lnTo>
                      <a:pt x="56" y="0"/>
                    </a:lnTo>
                    <a:lnTo>
                      <a:pt x="103" y="19"/>
                    </a:lnTo>
                    <a:lnTo>
                      <a:pt x="68" y="46"/>
                    </a:lnTo>
                    <a:lnTo>
                      <a:pt x="9" y="3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Freeform 141">
                <a:extLst>
                  <a:ext uri="{FF2B5EF4-FFF2-40B4-BE49-F238E27FC236}">
                    <a16:creationId xmlns:a16="http://schemas.microsoft.com/office/drawing/2014/main" xmlns="" id="{BBEF15DD-AB0F-4696-8E71-492960883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2008" y="9946211"/>
                <a:ext cx="71101" cy="55826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20" y="3"/>
                  </a:cxn>
                  <a:cxn ang="0">
                    <a:pos x="0" y="40"/>
                  </a:cxn>
                  <a:cxn ang="0">
                    <a:pos x="28" y="40"/>
                  </a:cxn>
                  <a:cxn ang="0">
                    <a:pos x="55" y="16"/>
                  </a:cxn>
                  <a:cxn ang="0">
                    <a:pos x="55" y="0"/>
                  </a:cxn>
                </a:cxnLst>
                <a:rect l="0" t="0" r="r" b="b"/>
                <a:pathLst>
                  <a:path w="55" h="40">
                    <a:moveTo>
                      <a:pt x="55" y="0"/>
                    </a:moveTo>
                    <a:lnTo>
                      <a:pt x="20" y="3"/>
                    </a:lnTo>
                    <a:lnTo>
                      <a:pt x="0" y="40"/>
                    </a:lnTo>
                    <a:lnTo>
                      <a:pt x="28" y="40"/>
                    </a:lnTo>
                    <a:lnTo>
                      <a:pt x="55" y="16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Freeform 142">
                <a:extLst>
                  <a:ext uri="{FF2B5EF4-FFF2-40B4-BE49-F238E27FC236}">
                    <a16:creationId xmlns:a16="http://schemas.microsoft.com/office/drawing/2014/main" xmlns="" id="{9E989477-F29F-415B-AB13-5B8096309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1136" y="8809733"/>
                <a:ext cx="671516" cy="765629"/>
              </a:xfrm>
              <a:custGeom>
                <a:avLst/>
                <a:gdLst/>
                <a:ahLst/>
                <a:cxnLst>
                  <a:cxn ang="0">
                    <a:pos x="108" y="281"/>
                  </a:cxn>
                  <a:cxn ang="0">
                    <a:pos x="13" y="278"/>
                  </a:cxn>
                  <a:cxn ang="0">
                    <a:pos x="0" y="352"/>
                  </a:cxn>
                  <a:cxn ang="0">
                    <a:pos x="33" y="373"/>
                  </a:cxn>
                  <a:cxn ang="0">
                    <a:pos x="37" y="428"/>
                  </a:cxn>
                  <a:cxn ang="0">
                    <a:pos x="75" y="435"/>
                  </a:cxn>
                  <a:cxn ang="0">
                    <a:pos x="83" y="503"/>
                  </a:cxn>
                  <a:cxn ang="0">
                    <a:pos x="107" y="507"/>
                  </a:cxn>
                  <a:cxn ang="0">
                    <a:pos x="127" y="535"/>
                  </a:cxn>
                  <a:cxn ang="0">
                    <a:pos x="195" y="551"/>
                  </a:cxn>
                  <a:cxn ang="0">
                    <a:pos x="217" y="519"/>
                  </a:cxn>
                  <a:cxn ang="0">
                    <a:pos x="258" y="527"/>
                  </a:cxn>
                  <a:cxn ang="0">
                    <a:pos x="281" y="575"/>
                  </a:cxn>
                  <a:cxn ang="0">
                    <a:pos x="340" y="570"/>
                  </a:cxn>
                  <a:cxn ang="0">
                    <a:pos x="352" y="531"/>
                  </a:cxn>
                  <a:cxn ang="0">
                    <a:pos x="376" y="492"/>
                  </a:cxn>
                  <a:cxn ang="0">
                    <a:pos x="376" y="448"/>
                  </a:cxn>
                  <a:cxn ang="0">
                    <a:pos x="416" y="413"/>
                  </a:cxn>
                  <a:cxn ang="0">
                    <a:pos x="436" y="337"/>
                  </a:cxn>
                  <a:cxn ang="0">
                    <a:pos x="475" y="321"/>
                  </a:cxn>
                  <a:cxn ang="0">
                    <a:pos x="475" y="273"/>
                  </a:cxn>
                  <a:cxn ang="0">
                    <a:pos x="431" y="242"/>
                  </a:cxn>
                  <a:cxn ang="0">
                    <a:pos x="428" y="162"/>
                  </a:cxn>
                  <a:cxn ang="0">
                    <a:pos x="468" y="134"/>
                  </a:cxn>
                  <a:cxn ang="0">
                    <a:pos x="511" y="99"/>
                  </a:cxn>
                  <a:cxn ang="0">
                    <a:pos x="500" y="51"/>
                  </a:cxn>
                  <a:cxn ang="0">
                    <a:pos x="445" y="40"/>
                  </a:cxn>
                  <a:cxn ang="0">
                    <a:pos x="413" y="27"/>
                  </a:cxn>
                  <a:cxn ang="0">
                    <a:pos x="358" y="0"/>
                  </a:cxn>
                  <a:cxn ang="0">
                    <a:pos x="349" y="40"/>
                  </a:cxn>
                  <a:cxn ang="0">
                    <a:pos x="314" y="60"/>
                  </a:cxn>
                  <a:cxn ang="0">
                    <a:pos x="301" y="115"/>
                  </a:cxn>
                  <a:cxn ang="0">
                    <a:pos x="263" y="134"/>
                  </a:cxn>
                  <a:cxn ang="0">
                    <a:pos x="219" y="165"/>
                  </a:cxn>
                  <a:cxn ang="0">
                    <a:pos x="196" y="213"/>
                  </a:cxn>
                  <a:cxn ang="0">
                    <a:pos x="139" y="209"/>
                  </a:cxn>
                  <a:cxn ang="0">
                    <a:pos x="128" y="253"/>
                  </a:cxn>
                  <a:cxn ang="0">
                    <a:pos x="108" y="281"/>
                  </a:cxn>
                </a:cxnLst>
                <a:rect l="0" t="0" r="r" b="b"/>
                <a:pathLst>
                  <a:path w="511" h="575">
                    <a:moveTo>
                      <a:pt x="108" y="281"/>
                    </a:moveTo>
                    <a:lnTo>
                      <a:pt x="13" y="278"/>
                    </a:lnTo>
                    <a:lnTo>
                      <a:pt x="0" y="352"/>
                    </a:lnTo>
                    <a:lnTo>
                      <a:pt x="33" y="373"/>
                    </a:lnTo>
                    <a:lnTo>
                      <a:pt x="37" y="428"/>
                    </a:lnTo>
                    <a:lnTo>
                      <a:pt x="75" y="435"/>
                    </a:lnTo>
                    <a:lnTo>
                      <a:pt x="83" y="503"/>
                    </a:lnTo>
                    <a:lnTo>
                      <a:pt x="107" y="507"/>
                    </a:lnTo>
                    <a:lnTo>
                      <a:pt x="127" y="535"/>
                    </a:lnTo>
                    <a:lnTo>
                      <a:pt x="195" y="551"/>
                    </a:lnTo>
                    <a:lnTo>
                      <a:pt x="217" y="519"/>
                    </a:lnTo>
                    <a:lnTo>
                      <a:pt x="258" y="527"/>
                    </a:lnTo>
                    <a:lnTo>
                      <a:pt x="281" y="575"/>
                    </a:lnTo>
                    <a:lnTo>
                      <a:pt x="340" y="570"/>
                    </a:lnTo>
                    <a:lnTo>
                      <a:pt x="352" y="531"/>
                    </a:lnTo>
                    <a:lnTo>
                      <a:pt x="376" y="492"/>
                    </a:lnTo>
                    <a:lnTo>
                      <a:pt x="376" y="448"/>
                    </a:lnTo>
                    <a:lnTo>
                      <a:pt x="416" y="413"/>
                    </a:lnTo>
                    <a:lnTo>
                      <a:pt x="436" y="337"/>
                    </a:lnTo>
                    <a:lnTo>
                      <a:pt x="475" y="321"/>
                    </a:lnTo>
                    <a:lnTo>
                      <a:pt x="475" y="273"/>
                    </a:lnTo>
                    <a:lnTo>
                      <a:pt x="431" y="242"/>
                    </a:lnTo>
                    <a:lnTo>
                      <a:pt x="428" y="162"/>
                    </a:lnTo>
                    <a:lnTo>
                      <a:pt x="468" y="134"/>
                    </a:lnTo>
                    <a:lnTo>
                      <a:pt x="511" y="99"/>
                    </a:lnTo>
                    <a:lnTo>
                      <a:pt x="500" y="51"/>
                    </a:lnTo>
                    <a:lnTo>
                      <a:pt x="445" y="40"/>
                    </a:lnTo>
                    <a:lnTo>
                      <a:pt x="413" y="27"/>
                    </a:lnTo>
                    <a:lnTo>
                      <a:pt x="358" y="0"/>
                    </a:lnTo>
                    <a:lnTo>
                      <a:pt x="349" y="40"/>
                    </a:lnTo>
                    <a:lnTo>
                      <a:pt x="314" y="60"/>
                    </a:lnTo>
                    <a:lnTo>
                      <a:pt x="301" y="115"/>
                    </a:lnTo>
                    <a:lnTo>
                      <a:pt x="263" y="134"/>
                    </a:lnTo>
                    <a:lnTo>
                      <a:pt x="219" y="165"/>
                    </a:lnTo>
                    <a:lnTo>
                      <a:pt x="196" y="213"/>
                    </a:lnTo>
                    <a:lnTo>
                      <a:pt x="139" y="209"/>
                    </a:lnTo>
                    <a:lnTo>
                      <a:pt x="128" y="253"/>
                    </a:lnTo>
                    <a:lnTo>
                      <a:pt x="108" y="28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2" name="Freeform 143">
                <a:extLst>
                  <a:ext uri="{FF2B5EF4-FFF2-40B4-BE49-F238E27FC236}">
                    <a16:creationId xmlns:a16="http://schemas.microsoft.com/office/drawing/2014/main" xmlns="" id="{66C52ABB-E975-40B8-BF77-08ECCF6A0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5501" y="9164633"/>
                <a:ext cx="398961" cy="514406"/>
              </a:xfrm>
              <a:custGeom>
                <a:avLst/>
                <a:gdLst/>
                <a:ahLst/>
                <a:cxnLst>
                  <a:cxn ang="0">
                    <a:pos x="76" y="51"/>
                  </a:cxn>
                  <a:cxn ang="0">
                    <a:pos x="68" y="114"/>
                  </a:cxn>
                  <a:cxn ang="0">
                    <a:pos x="44" y="142"/>
                  </a:cxn>
                  <a:cxn ang="0">
                    <a:pos x="37" y="189"/>
                  </a:cxn>
                  <a:cxn ang="0">
                    <a:pos x="0" y="213"/>
                  </a:cxn>
                  <a:cxn ang="0">
                    <a:pos x="0" y="296"/>
                  </a:cxn>
                  <a:cxn ang="0">
                    <a:pos x="41" y="316"/>
                  </a:cxn>
                  <a:cxn ang="0">
                    <a:pos x="48" y="371"/>
                  </a:cxn>
                  <a:cxn ang="0">
                    <a:pos x="88" y="379"/>
                  </a:cxn>
                  <a:cxn ang="0">
                    <a:pos x="103" y="289"/>
                  </a:cxn>
                  <a:cxn ang="0">
                    <a:pos x="135" y="281"/>
                  </a:cxn>
                  <a:cxn ang="0">
                    <a:pos x="131" y="351"/>
                  </a:cxn>
                  <a:cxn ang="0">
                    <a:pos x="167" y="364"/>
                  </a:cxn>
                  <a:cxn ang="0">
                    <a:pos x="179" y="388"/>
                  </a:cxn>
                  <a:cxn ang="0">
                    <a:pos x="219" y="379"/>
                  </a:cxn>
                  <a:cxn ang="0">
                    <a:pos x="214" y="328"/>
                  </a:cxn>
                  <a:cxn ang="0">
                    <a:pos x="159" y="226"/>
                  </a:cxn>
                  <a:cxn ang="0">
                    <a:pos x="186" y="202"/>
                  </a:cxn>
                  <a:cxn ang="0">
                    <a:pos x="214" y="150"/>
                  </a:cxn>
                  <a:cxn ang="0">
                    <a:pos x="195" y="130"/>
                  </a:cxn>
                  <a:cxn ang="0">
                    <a:pos x="162" y="147"/>
                  </a:cxn>
                  <a:cxn ang="0">
                    <a:pos x="131" y="162"/>
                  </a:cxn>
                  <a:cxn ang="0">
                    <a:pos x="112" y="103"/>
                  </a:cxn>
                  <a:cxn ang="0">
                    <a:pos x="103" y="48"/>
                  </a:cxn>
                  <a:cxn ang="0">
                    <a:pos x="127" y="55"/>
                  </a:cxn>
                  <a:cxn ang="0">
                    <a:pos x="155" y="75"/>
                  </a:cxn>
                  <a:cxn ang="0">
                    <a:pos x="203" y="68"/>
                  </a:cxn>
                  <a:cxn ang="0">
                    <a:pos x="226" y="83"/>
                  </a:cxn>
                  <a:cxn ang="0">
                    <a:pos x="278" y="68"/>
                  </a:cxn>
                  <a:cxn ang="0">
                    <a:pos x="305" y="51"/>
                  </a:cxn>
                  <a:cxn ang="0">
                    <a:pos x="293" y="0"/>
                  </a:cxn>
                  <a:cxn ang="0">
                    <a:pos x="265" y="0"/>
                  </a:cxn>
                  <a:cxn ang="0">
                    <a:pos x="246" y="35"/>
                  </a:cxn>
                  <a:cxn ang="0">
                    <a:pos x="144" y="27"/>
                  </a:cxn>
                  <a:cxn ang="0">
                    <a:pos x="85" y="31"/>
                  </a:cxn>
                  <a:cxn ang="0">
                    <a:pos x="76" y="51"/>
                  </a:cxn>
                </a:cxnLst>
                <a:rect l="0" t="0" r="r" b="b"/>
                <a:pathLst>
                  <a:path w="305" h="388">
                    <a:moveTo>
                      <a:pt x="76" y="51"/>
                    </a:moveTo>
                    <a:lnTo>
                      <a:pt x="68" y="114"/>
                    </a:lnTo>
                    <a:lnTo>
                      <a:pt x="44" y="142"/>
                    </a:lnTo>
                    <a:lnTo>
                      <a:pt x="37" y="189"/>
                    </a:lnTo>
                    <a:lnTo>
                      <a:pt x="0" y="213"/>
                    </a:lnTo>
                    <a:lnTo>
                      <a:pt x="0" y="296"/>
                    </a:lnTo>
                    <a:lnTo>
                      <a:pt x="41" y="316"/>
                    </a:lnTo>
                    <a:lnTo>
                      <a:pt x="48" y="371"/>
                    </a:lnTo>
                    <a:lnTo>
                      <a:pt x="88" y="379"/>
                    </a:lnTo>
                    <a:lnTo>
                      <a:pt x="103" y="289"/>
                    </a:lnTo>
                    <a:lnTo>
                      <a:pt x="135" y="281"/>
                    </a:lnTo>
                    <a:lnTo>
                      <a:pt x="131" y="351"/>
                    </a:lnTo>
                    <a:lnTo>
                      <a:pt x="167" y="364"/>
                    </a:lnTo>
                    <a:lnTo>
                      <a:pt x="179" y="388"/>
                    </a:lnTo>
                    <a:lnTo>
                      <a:pt x="219" y="379"/>
                    </a:lnTo>
                    <a:lnTo>
                      <a:pt x="214" y="328"/>
                    </a:lnTo>
                    <a:lnTo>
                      <a:pt x="159" y="226"/>
                    </a:lnTo>
                    <a:lnTo>
                      <a:pt x="186" y="202"/>
                    </a:lnTo>
                    <a:lnTo>
                      <a:pt x="214" y="150"/>
                    </a:lnTo>
                    <a:lnTo>
                      <a:pt x="195" y="130"/>
                    </a:lnTo>
                    <a:lnTo>
                      <a:pt x="162" y="147"/>
                    </a:lnTo>
                    <a:lnTo>
                      <a:pt x="131" y="162"/>
                    </a:lnTo>
                    <a:lnTo>
                      <a:pt x="112" y="103"/>
                    </a:lnTo>
                    <a:lnTo>
                      <a:pt x="103" y="48"/>
                    </a:lnTo>
                    <a:lnTo>
                      <a:pt x="127" y="55"/>
                    </a:lnTo>
                    <a:lnTo>
                      <a:pt x="155" y="75"/>
                    </a:lnTo>
                    <a:lnTo>
                      <a:pt x="203" y="68"/>
                    </a:lnTo>
                    <a:lnTo>
                      <a:pt x="226" y="83"/>
                    </a:lnTo>
                    <a:lnTo>
                      <a:pt x="278" y="68"/>
                    </a:lnTo>
                    <a:lnTo>
                      <a:pt x="305" y="51"/>
                    </a:lnTo>
                    <a:lnTo>
                      <a:pt x="293" y="0"/>
                    </a:lnTo>
                    <a:lnTo>
                      <a:pt x="265" y="0"/>
                    </a:lnTo>
                    <a:lnTo>
                      <a:pt x="246" y="35"/>
                    </a:lnTo>
                    <a:lnTo>
                      <a:pt x="144" y="27"/>
                    </a:lnTo>
                    <a:lnTo>
                      <a:pt x="85" y="31"/>
                    </a:lnTo>
                    <a:lnTo>
                      <a:pt x="76" y="5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3" name="Freeform 144">
                <a:extLst>
                  <a:ext uri="{FF2B5EF4-FFF2-40B4-BE49-F238E27FC236}">
                    <a16:creationId xmlns:a16="http://schemas.microsoft.com/office/drawing/2014/main" xmlns="" id="{50E7B5DB-60F8-4ADB-94EE-2CE06292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8476" y="8275389"/>
                <a:ext cx="339709" cy="303062"/>
              </a:xfrm>
              <a:custGeom>
                <a:avLst/>
                <a:gdLst/>
                <a:ahLst/>
                <a:cxnLst>
                  <a:cxn ang="0">
                    <a:pos x="107" y="189"/>
                  </a:cxn>
                  <a:cxn ang="0">
                    <a:pos x="48" y="206"/>
                  </a:cxn>
                  <a:cxn ang="0">
                    <a:pos x="40" y="130"/>
                  </a:cxn>
                  <a:cxn ang="0">
                    <a:pos x="0" y="99"/>
                  </a:cxn>
                  <a:cxn ang="0">
                    <a:pos x="20" y="44"/>
                  </a:cxn>
                  <a:cxn ang="0">
                    <a:pos x="64" y="0"/>
                  </a:cxn>
                  <a:cxn ang="0">
                    <a:pos x="107" y="27"/>
                  </a:cxn>
                  <a:cxn ang="0">
                    <a:pos x="154" y="20"/>
                  </a:cxn>
                  <a:cxn ang="0">
                    <a:pos x="186" y="55"/>
                  </a:cxn>
                  <a:cxn ang="0">
                    <a:pos x="234" y="20"/>
                  </a:cxn>
                  <a:cxn ang="0">
                    <a:pos x="254" y="35"/>
                  </a:cxn>
                  <a:cxn ang="0">
                    <a:pos x="257" y="123"/>
                  </a:cxn>
                  <a:cxn ang="0">
                    <a:pos x="226" y="147"/>
                  </a:cxn>
                  <a:cxn ang="0">
                    <a:pos x="182" y="189"/>
                  </a:cxn>
                  <a:cxn ang="0">
                    <a:pos x="139" y="226"/>
                  </a:cxn>
                  <a:cxn ang="0">
                    <a:pos x="107" y="189"/>
                  </a:cxn>
                </a:cxnLst>
                <a:rect l="0" t="0" r="r" b="b"/>
                <a:pathLst>
                  <a:path w="257" h="226">
                    <a:moveTo>
                      <a:pt x="107" y="189"/>
                    </a:moveTo>
                    <a:lnTo>
                      <a:pt x="48" y="206"/>
                    </a:lnTo>
                    <a:lnTo>
                      <a:pt x="40" y="130"/>
                    </a:lnTo>
                    <a:lnTo>
                      <a:pt x="0" y="99"/>
                    </a:lnTo>
                    <a:lnTo>
                      <a:pt x="20" y="44"/>
                    </a:lnTo>
                    <a:lnTo>
                      <a:pt x="64" y="0"/>
                    </a:lnTo>
                    <a:lnTo>
                      <a:pt x="107" y="27"/>
                    </a:lnTo>
                    <a:lnTo>
                      <a:pt x="154" y="20"/>
                    </a:lnTo>
                    <a:lnTo>
                      <a:pt x="186" y="55"/>
                    </a:lnTo>
                    <a:lnTo>
                      <a:pt x="234" y="20"/>
                    </a:lnTo>
                    <a:lnTo>
                      <a:pt x="254" y="35"/>
                    </a:lnTo>
                    <a:lnTo>
                      <a:pt x="257" y="123"/>
                    </a:lnTo>
                    <a:lnTo>
                      <a:pt x="226" y="147"/>
                    </a:lnTo>
                    <a:lnTo>
                      <a:pt x="182" y="189"/>
                    </a:lnTo>
                    <a:lnTo>
                      <a:pt x="139" y="226"/>
                    </a:lnTo>
                    <a:lnTo>
                      <a:pt x="107" y="18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4" name="Freeform 145">
                <a:extLst>
                  <a:ext uri="{FF2B5EF4-FFF2-40B4-BE49-F238E27FC236}">
                    <a16:creationId xmlns:a16="http://schemas.microsoft.com/office/drawing/2014/main" xmlns="" id="{6D69C8DD-7F02-4FB9-A0E4-D6D55260E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6625" y="7665277"/>
                <a:ext cx="454262" cy="105273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7" y="111"/>
                  </a:cxn>
                  <a:cxn ang="0">
                    <a:pos x="106" y="139"/>
                  </a:cxn>
                  <a:cxn ang="0">
                    <a:pos x="114" y="170"/>
                  </a:cxn>
                  <a:cxn ang="0">
                    <a:pos x="103" y="221"/>
                  </a:cxn>
                  <a:cxn ang="0">
                    <a:pos x="134" y="258"/>
                  </a:cxn>
                  <a:cxn ang="0">
                    <a:pos x="206" y="360"/>
                  </a:cxn>
                  <a:cxn ang="0">
                    <a:pos x="245" y="388"/>
                  </a:cxn>
                  <a:cxn ang="0">
                    <a:pos x="245" y="479"/>
                  </a:cxn>
                  <a:cxn ang="0">
                    <a:pos x="265" y="494"/>
                  </a:cxn>
                  <a:cxn ang="0">
                    <a:pos x="268" y="582"/>
                  </a:cxn>
                  <a:cxn ang="0">
                    <a:pos x="237" y="606"/>
                  </a:cxn>
                  <a:cxn ang="0">
                    <a:pos x="193" y="648"/>
                  </a:cxn>
                  <a:cxn ang="0">
                    <a:pos x="150" y="685"/>
                  </a:cxn>
                  <a:cxn ang="0">
                    <a:pos x="169" y="712"/>
                  </a:cxn>
                  <a:cxn ang="0">
                    <a:pos x="145" y="744"/>
                  </a:cxn>
                  <a:cxn ang="0">
                    <a:pos x="162" y="792"/>
                  </a:cxn>
                  <a:cxn ang="0">
                    <a:pos x="245" y="727"/>
                  </a:cxn>
                  <a:cxn ang="0">
                    <a:pos x="316" y="665"/>
                  </a:cxn>
                  <a:cxn ang="0">
                    <a:pos x="335" y="637"/>
                  </a:cxn>
                  <a:cxn ang="0">
                    <a:pos x="347" y="518"/>
                  </a:cxn>
                  <a:cxn ang="0">
                    <a:pos x="324" y="416"/>
                  </a:cxn>
                  <a:cxn ang="0">
                    <a:pos x="257" y="344"/>
                  </a:cxn>
                  <a:cxn ang="0">
                    <a:pos x="178" y="253"/>
                  </a:cxn>
                  <a:cxn ang="0">
                    <a:pos x="178" y="190"/>
                  </a:cxn>
                  <a:cxn ang="0">
                    <a:pos x="201" y="162"/>
                  </a:cxn>
                  <a:cxn ang="0">
                    <a:pos x="257" y="124"/>
                  </a:cxn>
                  <a:cxn ang="0">
                    <a:pos x="189" y="24"/>
                  </a:cxn>
                  <a:cxn ang="0">
                    <a:pos x="118" y="0"/>
                  </a:cxn>
                  <a:cxn ang="0">
                    <a:pos x="71" y="0"/>
                  </a:cxn>
                  <a:cxn ang="0">
                    <a:pos x="0" y="41"/>
                  </a:cxn>
                </a:cxnLst>
                <a:rect l="0" t="0" r="r" b="b"/>
                <a:pathLst>
                  <a:path w="347" h="792">
                    <a:moveTo>
                      <a:pt x="0" y="41"/>
                    </a:moveTo>
                    <a:lnTo>
                      <a:pt x="27" y="111"/>
                    </a:lnTo>
                    <a:lnTo>
                      <a:pt x="106" y="139"/>
                    </a:lnTo>
                    <a:lnTo>
                      <a:pt x="114" y="170"/>
                    </a:lnTo>
                    <a:lnTo>
                      <a:pt x="103" y="221"/>
                    </a:lnTo>
                    <a:lnTo>
                      <a:pt x="134" y="258"/>
                    </a:lnTo>
                    <a:lnTo>
                      <a:pt x="206" y="360"/>
                    </a:lnTo>
                    <a:lnTo>
                      <a:pt x="245" y="388"/>
                    </a:lnTo>
                    <a:lnTo>
                      <a:pt x="245" y="479"/>
                    </a:lnTo>
                    <a:lnTo>
                      <a:pt x="265" y="494"/>
                    </a:lnTo>
                    <a:lnTo>
                      <a:pt x="268" y="582"/>
                    </a:lnTo>
                    <a:lnTo>
                      <a:pt x="237" y="606"/>
                    </a:lnTo>
                    <a:lnTo>
                      <a:pt x="193" y="648"/>
                    </a:lnTo>
                    <a:lnTo>
                      <a:pt x="150" y="685"/>
                    </a:lnTo>
                    <a:lnTo>
                      <a:pt x="169" y="712"/>
                    </a:lnTo>
                    <a:lnTo>
                      <a:pt x="145" y="744"/>
                    </a:lnTo>
                    <a:lnTo>
                      <a:pt x="162" y="792"/>
                    </a:lnTo>
                    <a:lnTo>
                      <a:pt x="245" y="727"/>
                    </a:lnTo>
                    <a:lnTo>
                      <a:pt x="316" y="665"/>
                    </a:lnTo>
                    <a:lnTo>
                      <a:pt x="335" y="637"/>
                    </a:lnTo>
                    <a:lnTo>
                      <a:pt x="347" y="518"/>
                    </a:lnTo>
                    <a:lnTo>
                      <a:pt x="324" y="416"/>
                    </a:lnTo>
                    <a:lnTo>
                      <a:pt x="257" y="344"/>
                    </a:lnTo>
                    <a:lnTo>
                      <a:pt x="178" y="253"/>
                    </a:lnTo>
                    <a:lnTo>
                      <a:pt x="178" y="190"/>
                    </a:lnTo>
                    <a:lnTo>
                      <a:pt x="201" y="162"/>
                    </a:lnTo>
                    <a:lnTo>
                      <a:pt x="257" y="124"/>
                    </a:lnTo>
                    <a:lnTo>
                      <a:pt x="189" y="24"/>
                    </a:lnTo>
                    <a:lnTo>
                      <a:pt x="118" y="0"/>
                    </a:lnTo>
                    <a:lnTo>
                      <a:pt x="71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5" name="Freeform 146">
                <a:extLst>
                  <a:ext uri="{FF2B5EF4-FFF2-40B4-BE49-F238E27FC236}">
                    <a16:creationId xmlns:a16="http://schemas.microsoft.com/office/drawing/2014/main" xmlns="" id="{B732DE96-2903-428F-80C7-F10D36BA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4024" y="9383952"/>
                <a:ext cx="596466" cy="542320"/>
              </a:xfrm>
              <a:custGeom>
                <a:avLst/>
                <a:gdLst/>
                <a:ahLst/>
                <a:cxnLst>
                  <a:cxn ang="0">
                    <a:pos x="397" y="77"/>
                  </a:cxn>
                  <a:cxn ang="0">
                    <a:pos x="348" y="60"/>
                  </a:cxn>
                  <a:cxn ang="0">
                    <a:pos x="254" y="20"/>
                  </a:cxn>
                  <a:cxn ang="0">
                    <a:pos x="226" y="0"/>
                  </a:cxn>
                  <a:cxn ang="0">
                    <a:pos x="175" y="12"/>
                  </a:cxn>
                  <a:cxn ang="0">
                    <a:pos x="127" y="64"/>
                  </a:cxn>
                  <a:cxn ang="0">
                    <a:pos x="72" y="95"/>
                  </a:cxn>
                  <a:cxn ang="0">
                    <a:pos x="20" y="103"/>
                  </a:cxn>
                  <a:cxn ang="0">
                    <a:pos x="0" y="110"/>
                  </a:cxn>
                  <a:cxn ang="0">
                    <a:pos x="20" y="146"/>
                  </a:cxn>
                  <a:cxn ang="0">
                    <a:pos x="68" y="138"/>
                  </a:cxn>
                  <a:cxn ang="0">
                    <a:pos x="131" y="174"/>
                  </a:cxn>
                  <a:cxn ang="0">
                    <a:pos x="175" y="202"/>
                  </a:cxn>
                  <a:cxn ang="0">
                    <a:pos x="217" y="241"/>
                  </a:cxn>
                  <a:cxn ang="0">
                    <a:pos x="222" y="292"/>
                  </a:cxn>
                  <a:cxn ang="0">
                    <a:pos x="210" y="316"/>
                  </a:cxn>
                  <a:cxn ang="0">
                    <a:pos x="171" y="332"/>
                  </a:cxn>
                  <a:cxn ang="0">
                    <a:pos x="178" y="371"/>
                  </a:cxn>
                  <a:cxn ang="0">
                    <a:pos x="237" y="367"/>
                  </a:cxn>
                  <a:cxn ang="0">
                    <a:pos x="293" y="367"/>
                  </a:cxn>
                  <a:cxn ang="0">
                    <a:pos x="313" y="391"/>
                  </a:cxn>
                  <a:cxn ang="0">
                    <a:pos x="352" y="406"/>
                  </a:cxn>
                  <a:cxn ang="0">
                    <a:pos x="407" y="388"/>
                  </a:cxn>
                  <a:cxn ang="0">
                    <a:pos x="431" y="344"/>
                  </a:cxn>
                  <a:cxn ang="0">
                    <a:pos x="452" y="311"/>
                  </a:cxn>
                  <a:cxn ang="0">
                    <a:pos x="397" y="77"/>
                  </a:cxn>
                </a:cxnLst>
                <a:rect l="0" t="0" r="r" b="b"/>
                <a:pathLst>
                  <a:path w="452" h="406">
                    <a:moveTo>
                      <a:pt x="397" y="77"/>
                    </a:moveTo>
                    <a:lnTo>
                      <a:pt x="348" y="60"/>
                    </a:lnTo>
                    <a:lnTo>
                      <a:pt x="254" y="20"/>
                    </a:lnTo>
                    <a:lnTo>
                      <a:pt x="226" y="0"/>
                    </a:lnTo>
                    <a:lnTo>
                      <a:pt x="175" y="12"/>
                    </a:lnTo>
                    <a:lnTo>
                      <a:pt x="127" y="64"/>
                    </a:lnTo>
                    <a:lnTo>
                      <a:pt x="72" y="95"/>
                    </a:lnTo>
                    <a:lnTo>
                      <a:pt x="20" y="103"/>
                    </a:lnTo>
                    <a:lnTo>
                      <a:pt x="0" y="110"/>
                    </a:lnTo>
                    <a:lnTo>
                      <a:pt x="20" y="146"/>
                    </a:lnTo>
                    <a:lnTo>
                      <a:pt x="68" y="138"/>
                    </a:lnTo>
                    <a:lnTo>
                      <a:pt x="131" y="174"/>
                    </a:lnTo>
                    <a:lnTo>
                      <a:pt x="175" y="202"/>
                    </a:lnTo>
                    <a:lnTo>
                      <a:pt x="217" y="241"/>
                    </a:lnTo>
                    <a:lnTo>
                      <a:pt x="222" y="292"/>
                    </a:lnTo>
                    <a:lnTo>
                      <a:pt x="210" y="316"/>
                    </a:lnTo>
                    <a:lnTo>
                      <a:pt x="171" y="332"/>
                    </a:lnTo>
                    <a:lnTo>
                      <a:pt x="178" y="371"/>
                    </a:lnTo>
                    <a:lnTo>
                      <a:pt x="237" y="367"/>
                    </a:lnTo>
                    <a:lnTo>
                      <a:pt x="293" y="367"/>
                    </a:lnTo>
                    <a:lnTo>
                      <a:pt x="313" y="391"/>
                    </a:lnTo>
                    <a:lnTo>
                      <a:pt x="352" y="406"/>
                    </a:lnTo>
                    <a:lnTo>
                      <a:pt x="407" y="388"/>
                    </a:lnTo>
                    <a:lnTo>
                      <a:pt x="431" y="344"/>
                    </a:lnTo>
                    <a:lnTo>
                      <a:pt x="452" y="311"/>
                    </a:lnTo>
                    <a:lnTo>
                      <a:pt x="397" y="7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6" name="Freeform 147">
                <a:extLst>
                  <a:ext uri="{FF2B5EF4-FFF2-40B4-BE49-F238E27FC236}">
                    <a16:creationId xmlns:a16="http://schemas.microsoft.com/office/drawing/2014/main" xmlns="" id="{3426A45D-EE11-4DF3-AAA9-CD46AE567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9015" y="9092856"/>
                <a:ext cx="106654" cy="219321"/>
              </a:xfrm>
              <a:custGeom>
                <a:avLst/>
                <a:gdLst/>
                <a:ahLst/>
                <a:cxnLst>
                  <a:cxn ang="0">
                    <a:pos x="40" y="67"/>
                  </a:cxn>
                  <a:cxn ang="0">
                    <a:pos x="0" y="86"/>
                  </a:cxn>
                  <a:cxn ang="0">
                    <a:pos x="13" y="134"/>
                  </a:cxn>
                  <a:cxn ang="0">
                    <a:pos x="59" y="165"/>
                  </a:cxn>
                  <a:cxn ang="0">
                    <a:pos x="75" y="99"/>
                  </a:cxn>
                  <a:cxn ang="0">
                    <a:pos x="79" y="43"/>
                  </a:cxn>
                  <a:cxn ang="0">
                    <a:pos x="63" y="0"/>
                  </a:cxn>
                  <a:cxn ang="0">
                    <a:pos x="40" y="20"/>
                  </a:cxn>
                  <a:cxn ang="0">
                    <a:pos x="40" y="67"/>
                  </a:cxn>
                </a:cxnLst>
                <a:rect l="0" t="0" r="r" b="b"/>
                <a:pathLst>
                  <a:path w="79" h="165">
                    <a:moveTo>
                      <a:pt x="40" y="67"/>
                    </a:moveTo>
                    <a:lnTo>
                      <a:pt x="0" y="86"/>
                    </a:lnTo>
                    <a:lnTo>
                      <a:pt x="13" y="134"/>
                    </a:lnTo>
                    <a:lnTo>
                      <a:pt x="59" y="165"/>
                    </a:lnTo>
                    <a:lnTo>
                      <a:pt x="75" y="99"/>
                    </a:lnTo>
                    <a:lnTo>
                      <a:pt x="79" y="43"/>
                    </a:lnTo>
                    <a:lnTo>
                      <a:pt x="63" y="0"/>
                    </a:lnTo>
                    <a:lnTo>
                      <a:pt x="40" y="20"/>
                    </a:lnTo>
                    <a:lnTo>
                      <a:pt x="40" y="6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7" name="Freeform 148">
                <a:extLst>
                  <a:ext uri="{FF2B5EF4-FFF2-40B4-BE49-F238E27FC236}">
                    <a16:creationId xmlns:a16="http://schemas.microsoft.com/office/drawing/2014/main" xmlns="" id="{4866339F-D3F8-401C-A48A-FE1F1FD21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1967" y="9463705"/>
                <a:ext cx="150103" cy="75765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51" y="0"/>
                  </a:cxn>
                  <a:cxn ang="0">
                    <a:pos x="84" y="0"/>
                  </a:cxn>
                  <a:cxn ang="0">
                    <a:pos x="107" y="31"/>
                  </a:cxn>
                  <a:cxn ang="0">
                    <a:pos x="112" y="55"/>
                  </a:cxn>
                  <a:cxn ang="0">
                    <a:pos x="75" y="39"/>
                  </a:cxn>
                  <a:cxn ang="0">
                    <a:pos x="40" y="31"/>
                  </a:cxn>
                  <a:cxn ang="0">
                    <a:pos x="0" y="39"/>
                  </a:cxn>
                  <a:cxn ang="0">
                    <a:pos x="12" y="11"/>
                  </a:cxn>
                </a:cxnLst>
                <a:rect l="0" t="0" r="r" b="b"/>
                <a:pathLst>
                  <a:path w="112" h="55">
                    <a:moveTo>
                      <a:pt x="12" y="11"/>
                    </a:moveTo>
                    <a:lnTo>
                      <a:pt x="51" y="0"/>
                    </a:lnTo>
                    <a:lnTo>
                      <a:pt x="84" y="0"/>
                    </a:lnTo>
                    <a:lnTo>
                      <a:pt x="107" y="31"/>
                    </a:lnTo>
                    <a:lnTo>
                      <a:pt x="112" y="55"/>
                    </a:lnTo>
                    <a:lnTo>
                      <a:pt x="75" y="39"/>
                    </a:lnTo>
                    <a:lnTo>
                      <a:pt x="40" y="31"/>
                    </a:lnTo>
                    <a:lnTo>
                      <a:pt x="0" y="39"/>
                    </a:lnTo>
                    <a:lnTo>
                      <a:pt x="12" y="1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8" name="Freeform 149">
                <a:extLst>
                  <a:ext uri="{FF2B5EF4-FFF2-40B4-BE49-F238E27FC236}">
                    <a16:creationId xmlns:a16="http://schemas.microsoft.com/office/drawing/2014/main" xmlns="" id="{3A31568F-B152-4C93-98EB-83D954B5F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4712" y="9403891"/>
                <a:ext cx="110603" cy="19939"/>
              </a:xfrm>
              <a:custGeom>
                <a:avLst/>
                <a:gdLst/>
                <a:ahLst/>
                <a:cxnLst>
                  <a:cxn ang="0">
                    <a:pos x="42" y="17"/>
                  </a:cxn>
                  <a:cxn ang="0">
                    <a:pos x="42" y="17"/>
                  </a:cxn>
                  <a:cxn ang="0">
                    <a:pos x="25" y="17"/>
                  </a:cxn>
                  <a:cxn ang="0">
                    <a:pos x="13" y="14"/>
                  </a:cxn>
                  <a:cxn ang="0">
                    <a:pos x="3" y="12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3" y="5"/>
                  </a:cxn>
                  <a:cxn ang="0">
                    <a:pos x="13" y="3"/>
                  </a:cxn>
                  <a:cxn ang="0">
                    <a:pos x="25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58" y="0"/>
                  </a:cxn>
                  <a:cxn ang="0">
                    <a:pos x="72" y="3"/>
                  </a:cxn>
                  <a:cxn ang="0">
                    <a:pos x="81" y="5"/>
                  </a:cxn>
                  <a:cxn ang="0">
                    <a:pos x="83" y="7"/>
                  </a:cxn>
                  <a:cxn ang="0">
                    <a:pos x="84" y="9"/>
                  </a:cxn>
                  <a:cxn ang="0">
                    <a:pos x="84" y="9"/>
                  </a:cxn>
                  <a:cxn ang="0">
                    <a:pos x="83" y="10"/>
                  </a:cxn>
                  <a:cxn ang="0">
                    <a:pos x="81" y="12"/>
                  </a:cxn>
                  <a:cxn ang="0">
                    <a:pos x="72" y="14"/>
                  </a:cxn>
                  <a:cxn ang="0">
                    <a:pos x="58" y="17"/>
                  </a:cxn>
                  <a:cxn ang="0">
                    <a:pos x="42" y="17"/>
                  </a:cxn>
                  <a:cxn ang="0">
                    <a:pos x="42" y="17"/>
                  </a:cxn>
                </a:cxnLst>
                <a:rect l="0" t="0" r="r" b="b"/>
                <a:pathLst>
                  <a:path w="84" h="17">
                    <a:moveTo>
                      <a:pt x="42" y="17"/>
                    </a:moveTo>
                    <a:lnTo>
                      <a:pt x="42" y="17"/>
                    </a:lnTo>
                    <a:lnTo>
                      <a:pt x="25" y="17"/>
                    </a:lnTo>
                    <a:lnTo>
                      <a:pt x="13" y="14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13" y="3"/>
                    </a:lnTo>
                    <a:lnTo>
                      <a:pt x="25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8" y="0"/>
                    </a:lnTo>
                    <a:lnTo>
                      <a:pt x="72" y="3"/>
                    </a:lnTo>
                    <a:lnTo>
                      <a:pt x="81" y="5"/>
                    </a:lnTo>
                    <a:lnTo>
                      <a:pt x="83" y="7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3" y="10"/>
                    </a:lnTo>
                    <a:lnTo>
                      <a:pt x="81" y="12"/>
                    </a:lnTo>
                    <a:lnTo>
                      <a:pt x="72" y="14"/>
                    </a:lnTo>
                    <a:lnTo>
                      <a:pt x="58" y="17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9" name="Freeform 150">
                <a:extLst>
                  <a:ext uri="{FF2B5EF4-FFF2-40B4-BE49-F238E27FC236}">
                    <a16:creationId xmlns:a16="http://schemas.microsoft.com/office/drawing/2014/main" xmlns="" id="{D7DF8BEB-5821-4941-B89B-537037F6E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5628" y="9336102"/>
                <a:ext cx="150103" cy="103679"/>
              </a:xfrm>
              <a:custGeom>
                <a:avLst/>
                <a:gdLst/>
                <a:ahLst/>
                <a:cxnLst>
                  <a:cxn ang="0">
                    <a:pos x="44" y="72"/>
                  </a:cxn>
                  <a:cxn ang="0">
                    <a:pos x="0" y="76"/>
                  </a:cxn>
                  <a:cxn ang="0">
                    <a:pos x="8" y="39"/>
                  </a:cxn>
                  <a:cxn ang="0">
                    <a:pos x="28" y="0"/>
                  </a:cxn>
                  <a:cxn ang="0">
                    <a:pos x="75" y="8"/>
                  </a:cxn>
                  <a:cxn ang="0">
                    <a:pos x="114" y="20"/>
                  </a:cxn>
                  <a:cxn ang="0">
                    <a:pos x="103" y="48"/>
                  </a:cxn>
                  <a:cxn ang="0">
                    <a:pos x="72" y="76"/>
                  </a:cxn>
                  <a:cxn ang="0">
                    <a:pos x="44" y="72"/>
                  </a:cxn>
                </a:cxnLst>
                <a:rect l="0" t="0" r="r" b="b"/>
                <a:pathLst>
                  <a:path w="114" h="76">
                    <a:moveTo>
                      <a:pt x="44" y="72"/>
                    </a:moveTo>
                    <a:lnTo>
                      <a:pt x="0" y="76"/>
                    </a:lnTo>
                    <a:lnTo>
                      <a:pt x="8" y="39"/>
                    </a:lnTo>
                    <a:lnTo>
                      <a:pt x="28" y="0"/>
                    </a:lnTo>
                    <a:lnTo>
                      <a:pt x="75" y="8"/>
                    </a:lnTo>
                    <a:lnTo>
                      <a:pt x="114" y="20"/>
                    </a:lnTo>
                    <a:lnTo>
                      <a:pt x="103" y="48"/>
                    </a:lnTo>
                    <a:lnTo>
                      <a:pt x="72" y="76"/>
                    </a:lnTo>
                    <a:lnTo>
                      <a:pt x="44" y="7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0" name="Freeform 151">
                <a:extLst>
                  <a:ext uri="{FF2B5EF4-FFF2-40B4-BE49-F238E27FC236}">
                    <a16:creationId xmlns:a16="http://schemas.microsoft.com/office/drawing/2014/main" xmlns="" id="{0621AEF0-9F62-49B1-9701-9FB317DBC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3735" y="7892574"/>
                <a:ext cx="114553" cy="171469"/>
              </a:xfrm>
              <a:custGeom>
                <a:avLst/>
                <a:gdLst/>
                <a:ahLst/>
                <a:cxnLst>
                  <a:cxn ang="0">
                    <a:pos x="28" y="27"/>
                  </a:cxn>
                  <a:cxn ang="0">
                    <a:pos x="0" y="70"/>
                  </a:cxn>
                  <a:cxn ang="0">
                    <a:pos x="4" y="129"/>
                  </a:cxn>
                  <a:cxn ang="0">
                    <a:pos x="44" y="129"/>
                  </a:cxn>
                  <a:cxn ang="0">
                    <a:pos x="87" y="74"/>
                  </a:cxn>
                  <a:cxn ang="0">
                    <a:pos x="59" y="0"/>
                  </a:cxn>
                  <a:cxn ang="0">
                    <a:pos x="28" y="27"/>
                  </a:cxn>
                </a:cxnLst>
                <a:rect l="0" t="0" r="r" b="b"/>
                <a:pathLst>
                  <a:path w="87" h="129">
                    <a:moveTo>
                      <a:pt x="28" y="27"/>
                    </a:moveTo>
                    <a:lnTo>
                      <a:pt x="0" y="70"/>
                    </a:lnTo>
                    <a:lnTo>
                      <a:pt x="4" y="129"/>
                    </a:lnTo>
                    <a:lnTo>
                      <a:pt x="44" y="129"/>
                    </a:lnTo>
                    <a:lnTo>
                      <a:pt x="87" y="74"/>
                    </a:lnTo>
                    <a:lnTo>
                      <a:pt x="59" y="0"/>
                    </a:lnTo>
                    <a:lnTo>
                      <a:pt x="28" y="2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Freeform 152">
                <a:extLst>
                  <a:ext uri="{FF2B5EF4-FFF2-40B4-BE49-F238E27FC236}">
                    <a16:creationId xmlns:a16="http://schemas.microsoft.com/office/drawing/2014/main" xmlns="" id="{CD108CF2-20D3-4CB0-8D0D-503286FF8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6146" y="8865559"/>
                <a:ext cx="75053" cy="99691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13" y="20"/>
                  </a:cxn>
                  <a:cxn ang="0">
                    <a:pos x="0" y="75"/>
                  </a:cxn>
                  <a:cxn ang="0">
                    <a:pos x="43" y="53"/>
                  </a:cxn>
                  <a:cxn ang="0">
                    <a:pos x="56" y="25"/>
                  </a:cxn>
                  <a:cxn ang="0">
                    <a:pos x="48" y="0"/>
                  </a:cxn>
                </a:cxnLst>
                <a:rect l="0" t="0" r="r" b="b"/>
                <a:pathLst>
                  <a:path w="56" h="75">
                    <a:moveTo>
                      <a:pt x="48" y="0"/>
                    </a:moveTo>
                    <a:lnTo>
                      <a:pt x="13" y="20"/>
                    </a:lnTo>
                    <a:lnTo>
                      <a:pt x="0" y="75"/>
                    </a:lnTo>
                    <a:lnTo>
                      <a:pt x="43" y="53"/>
                    </a:lnTo>
                    <a:lnTo>
                      <a:pt x="56" y="25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2" name="Freeform 153">
                <a:extLst>
                  <a:ext uri="{FF2B5EF4-FFF2-40B4-BE49-F238E27FC236}">
                    <a16:creationId xmlns:a16="http://schemas.microsoft.com/office/drawing/2014/main" xmlns="" id="{7DE7A8D9-B8F5-4ACE-8917-AAD538040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3134" y="6421130"/>
                <a:ext cx="1185030" cy="109261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4" y="139"/>
                  </a:cxn>
                  <a:cxn ang="0">
                    <a:pos x="62" y="235"/>
                  </a:cxn>
                  <a:cxn ang="0">
                    <a:pos x="102" y="291"/>
                  </a:cxn>
                  <a:cxn ang="0">
                    <a:pos x="71" y="362"/>
                  </a:cxn>
                  <a:cxn ang="0">
                    <a:pos x="122" y="421"/>
                  </a:cxn>
                  <a:cxn ang="0">
                    <a:pos x="185" y="421"/>
                  </a:cxn>
                  <a:cxn ang="0">
                    <a:pos x="178" y="504"/>
                  </a:cxn>
                  <a:cxn ang="0">
                    <a:pos x="209" y="559"/>
                  </a:cxn>
                  <a:cxn ang="0">
                    <a:pos x="272" y="571"/>
                  </a:cxn>
                  <a:cxn ang="0">
                    <a:pos x="299" y="594"/>
                  </a:cxn>
                  <a:cxn ang="0">
                    <a:pos x="351" y="670"/>
                  </a:cxn>
                  <a:cxn ang="0">
                    <a:pos x="387" y="701"/>
                  </a:cxn>
                  <a:cxn ang="0">
                    <a:pos x="549" y="745"/>
                  </a:cxn>
                  <a:cxn ang="0">
                    <a:pos x="596" y="721"/>
                  </a:cxn>
                  <a:cxn ang="0">
                    <a:pos x="660" y="824"/>
                  </a:cxn>
                  <a:cxn ang="0">
                    <a:pos x="825" y="824"/>
                  </a:cxn>
                  <a:cxn ang="0">
                    <a:pos x="873" y="769"/>
                  </a:cxn>
                  <a:cxn ang="0">
                    <a:pos x="884" y="705"/>
                  </a:cxn>
                  <a:cxn ang="0">
                    <a:pos x="837" y="650"/>
                  </a:cxn>
                  <a:cxn ang="0">
                    <a:pos x="790" y="583"/>
                  </a:cxn>
                  <a:cxn ang="0">
                    <a:pos x="798" y="496"/>
                  </a:cxn>
                  <a:cxn ang="0">
                    <a:pos x="754" y="385"/>
                  </a:cxn>
                  <a:cxn ang="0">
                    <a:pos x="758" y="211"/>
                  </a:cxn>
                  <a:cxn ang="0">
                    <a:pos x="623" y="129"/>
                  </a:cxn>
                  <a:cxn ang="0">
                    <a:pos x="493" y="108"/>
                  </a:cxn>
                  <a:cxn ang="0">
                    <a:pos x="426" y="167"/>
                  </a:cxn>
                  <a:cxn ang="0">
                    <a:pos x="355" y="208"/>
                  </a:cxn>
                  <a:cxn ang="0">
                    <a:pos x="248" y="160"/>
                  </a:cxn>
                  <a:cxn ang="0">
                    <a:pos x="189" y="70"/>
                  </a:cxn>
                  <a:cxn ang="0">
                    <a:pos x="146" y="26"/>
                  </a:cxn>
                  <a:cxn ang="0">
                    <a:pos x="75" y="64"/>
                  </a:cxn>
                  <a:cxn ang="0">
                    <a:pos x="16" y="0"/>
                  </a:cxn>
                </a:cxnLst>
                <a:rect l="0" t="0" r="r" b="b"/>
                <a:pathLst>
                  <a:path w="901" h="824">
                    <a:moveTo>
                      <a:pt x="16" y="0"/>
                    </a:moveTo>
                    <a:lnTo>
                      <a:pt x="0" y="21"/>
                    </a:lnTo>
                    <a:lnTo>
                      <a:pt x="21" y="80"/>
                    </a:lnTo>
                    <a:lnTo>
                      <a:pt x="44" y="139"/>
                    </a:lnTo>
                    <a:lnTo>
                      <a:pt x="56" y="199"/>
                    </a:lnTo>
                    <a:lnTo>
                      <a:pt x="62" y="235"/>
                    </a:lnTo>
                    <a:lnTo>
                      <a:pt x="110" y="243"/>
                    </a:lnTo>
                    <a:lnTo>
                      <a:pt x="102" y="291"/>
                    </a:lnTo>
                    <a:lnTo>
                      <a:pt x="71" y="314"/>
                    </a:lnTo>
                    <a:lnTo>
                      <a:pt x="71" y="362"/>
                    </a:lnTo>
                    <a:lnTo>
                      <a:pt x="113" y="381"/>
                    </a:lnTo>
                    <a:lnTo>
                      <a:pt x="122" y="421"/>
                    </a:lnTo>
                    <a:lnTo>
                      <a:pt x="154" y="429"/>
                    </a:lnTo>
                    <a:lnTo>
                      <a:pt x="185" y="421"/>
                    </a:lnTo>
                    <a:lnTo>
                      <a:pt x="193" y="460"/>
                    </a:lnTo>
                    <a:lnTo>
                      <a:pt x="178" y="504"/>
                    </a:lnTo>
                    <a:lnTo>
                      <a:pt x="205" y="515"/>
                    </a:lnTo>
                    <a:lnTo>
                      <a:pt x="209" y="559"/>
                    </a:lnTo>
                    <a:lnTo>
                      <a:pt x="229" y="579"/>
                    </a:lnTo>
                    <a:lnTo>
                      <a:pt x="272" y="571"/>
                    </a:lnTo>
                    <a:lnTo>
                      <a:pt x="275" y="552"/>
                    </a:lnTo>
                    <a:lnTo>
                      <a:pt x="299" y="594"/>
                    </a:lnTo>
                    <a:lnTo>
                      <a:pt x="312" y="658"/>
                    </a:lnTo>
                    <a:lnTo>
                      <a:pt x="351" y="670"/>
                    </a:lnTo>
                    <a:lnTo>
                      <a:pt x="347" y="697"/>
                    </a:lnTo>
                    <a:lnTo>
                      <a:pt x="387" y="701"/>
                    </a:lnTo>
                    <a:lnTo>
                      <a:pt x="410" y="738"/>
                    </a:lnTo>
                    <a:lnTo>
                      <a:pt x="549" y="745"/>
                    </a:lnTo>
                    <a:lnTo>
                      <a:pt x="568" y="709"/>
                    </a:lnTo>
                    <a:lnTo>
                      <a:pt x="596" y="721"/>
                    </a:lnTo>
                    <a:lnTo>
                      <a:pt x="612" y="793"/>
                    </a:lnTo>
                    <a:lnTo>
                      <a:pt x="660" y="824"/>
                    </a:lnTo>
                    <a:lnTo>
                      <a:pt x="798" y="815"/>
                    </a:lnTo>
                    <a:lnTo>
                      <a:pt x="825" y="824"/>
                    </a:lnTo>
                    <a:lnTo>
                      <a:pt x="837" y="780"/>
                    </a:lnTo>
                    <a:lnTo>
                      <a:pt x="873" y="769"/>
                    </a:lnTo>
                    <a:lnTo>
                      <a:pt x="901" y="733"/>
                    </a:lnTo>
                    <a:lnTo>
                      <a:pt x="884" y="705"/>
                    </a:lnTo>
                    <a:lnTo>
                      <a:pt x="849" y="701"/>
                    </a:lnTo>
                    <a:lnTo>
                      <a:pt x="837" y="650"/>
                    </a:lnTo>
                    <a:lnTo>
                      <a:pt x="785" y="626"/>
                    </a:lnTo>
                    <a:lnTo>
                      <a:pt x="790" y="583"/>
                    </a:lnTo>
                    <a:lnTo>
                      <a:pt x="813" y="552"/>
                    </a:lnTo>
                    <a:lnTo>
                      <a:pt x="798" y="496"/>
                    </a:lnTo>
                    <a:lnTo>
                      <a:pt x="742" y="496"/>
                    </a:lnTo>
                    <a:lnTo>
                      <a:pt x="754" y="385"/>
                    </a:lnTo>
                    <a:lnTo>
                      <a:pt x="742" y="314"/>
                    </a:lnTo>
                    <a:lnTo>
                      <a:pt x="758" y="211"/>
                    </a:lnTo>
                    <a:lnTo>
                      <a:pt x="695" y="180"/>
                    </a:lnTo>
                    <a:lnTo>
                      <a:pt x="623" y="129"/>
                    </a:lnTo>
                    <a:lnTo>
                      <a:pt x="572" y="125"/>
                    </a:lnTo>
                    <a:lnTo>
                      <a:pt x="493" y="108"/>
                    </a:lnTo>
                    <a:lnTo>
                      <a:pt x="474" y="149"/>
                    </a:lnTo>
                    <a:lnTo>
                      <a:pt x="426" y="167"/>
                    </a:lnTo>
                    <a:lnTo>
                      <a:pt x="378" y="184"/>
                    </a:lnTo>
                    <a:lnTo>
                      <a:pt x="355" y="208"/>
                    </a:lnTo>
                    <a:lnTo>
                      <a:pt x="299" y="199"/>
                    </a:lnTo>
                    <a:lnTo>
                      <a:pt x="248" y="160"/>
                    </a:lnTo>
                    <a:lnTo>
                      <a:pt x="205" y="129"/>
                    </a:lnTo>
                    <a:lnTo>
                      <a:pt x="189" y="70"/>
                    </a:lnTo>
                    <a:lnTo>
                      <a:pt x="174" y="9"/>
                    </a:lnTo>
                    <a:lnTo>
                      <a:pt x="146" y="26"/>
                    </a:lnTo>
                    <a:lnTo>
                      <a:pt x="134" y="64"/>
                    </a:lnTo>
                    <a:lnTo>
                      <a:pt x="75" y="64"/>
                    </a:lnTo>
                    <a:lnTo>
                      <a:pt x="54" y="2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3" name="Freeform 154">
                <a:extLst>
                  <a:ext uri="{FF2B5EF4-FFF2-40B4-BE49-F238E27FC236}">
                    <a16:creationId xmlns:a16="http://schemas.microsoft.com/office/drawing/2014/main" xmlns="" id="{5CBD0BEF-B58E-4160-BEDE-991BFB98C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7893" y="7441970"/>
                <a:ext cx="59252" cy="103679"/>
              </a:xfrm>
              <a:custGeom>
                <a:avLst/>
                <a:gdLst/>
                <a:ahLst/>
                <a:cxnLst>
                  <a:cxn ang="0">
                    <a:pos x="31" y="79"/>
                  </a:cxn>
                  <a:cxn ang="0">
                    <a:pos x="7" y="59"/>
                  </a:cxn>
                  <a:cxn ang="0">
                    <a:pos x="0" y="0"/>
                  </a:cxn>
                  <a:cxn ang="0">
                    <a:pos x="31" y="11"/>
                  </a:cxn>
                  <a:cxn ang="0">
                    <a:pos x="45" y="33"/>
                  </a:cxn>
                  <a:cxn ang="0">
                    <a:pos x="31" y="79"/>
                  </a:cxn>
                </a:cxnLst>
                <a:rect l="0" t="0" r="r" b="b"/>
                <a:pathLst>
                  <a:path w="45" h="79">
                    <a:moveTo>
                      <a:pt x="31" y="79"/>
                    </a:moveTo>
                    <a:lnTo>
                      <a:pt x="7" y="59"/>
                    </a:lnTo>
                    <a:lnTo>
                      <a:pt x="0" y="0"/>
                    </a:lnTo>
                    <a:lnTo>
                      <a:pt x="31" y="11"/>
                    </a:lnTo>
                    <a:lnTo>
                      <a:pt x="45" y="33"/>
                    </a:lnTo>
                    <a:lnTo>
                      <a:pt x="31" y="7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4" name="Freeform 155">
                <a:extLst>
                  <a:ext uri="{FF2B5EF4-FFF2-40B4-BE49-F238E27FC236}">
                    <a16:creationId xmlns:a16="http://schemas.microsoft.com/office/drawing/2014/main" xmlns="" id="{A8CC5428-61CC-4348-A5F3-CF6752CDB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7893" y="7441970"/>
                <a:ext cx="59252" cy="103679"/>
              </a:xfrm>
              <a:custGeom>
                <a:avLst/>
                <a:gdLst/>
                <a:ahLst/>
                <a:cxnLst>
                  <a:cxn ang="0">
                    <a:pos x="31" y="79"/>
                  </a:cxn>
                  <a:cxn ang="0">
                    <a:pos x="7" y="59"/>
                  </a:cxn>
                  <a:cxn ang="0">
                    <a:pos x="0" y="0"/>
                  </a:cxn>
                  <a:cxn ang="0">
                    <a:pos x="31" y="11"/>
                  </a:cxn>
                  <a:cxn ang="0">
                    <a:pos x="45" y="33"/>
                  </a:cxn>
                  <a:cxn ang="0">
                    <a:pos x="31" y="79"/>
                  </a:cxn>
                </a:cxnLst>
                <a:rect l="0" t="0" r="r" b="b"/>
                <a:pathLst>
                  <a:path w="45" h="79">
                    <a:moveTo>
                      <a:pt x="31" y="79"/>
                    </a:moveTo>
                    <a:lnTo>
                      <a:pt x="7" y="59"/>
                    </a:lnTo>
                    <a:lnTo>
                      <a:pt x="0" y="0"/>
                    </a:lnTo>
                    <a:lnTo>
                      <a:pt x="31" y="11"/>
                    </a:lnTo>
                    <a:lnTo>
                      <a:pt x="45" y="33"/>
                    </a:lnTo>
                    <a:lnTo>
                      <a:pt x="31" y="79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5" name="Freeform 156">
                <a:extLst>
                  <a:ext uri="{FF2B5EF4-FFF2-40B4-BE49-F238E27FC236}">
                    <a16:creationId xmlns:a16="http://schemas.microsoft.com/office/drawing/2014/main" xmlns="" id="{4B8D236A-25E9-4C3B-90E8-684F5716A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8498" y="7557611"/>
                <a:ext cx="450312" cy="586185"/>
              </a:xfrm>
              <a:custGeom>
                <a:avLst/>
                <a:gdLst/>
                <a:ahLst/>
                <a:cxnLst>
                  <a:cxn ang="0">
                    <a:pos x="124" y="106"/>
                  </a:cxn>
                  <a:cxn ang="0">
                    <a:pos x="162" y="162"/>
                  </a:cxn>
                  <a:cxn ang="0">
                    <a:pos x="131" y="288"/>
                  </a:cxn>
                  <a:cxn ang="0">
                    <a:pos x="0" y="316"/>
                  </a:cxn>
                  <a:cxn ang="0">
                    <a:pos x="21" y="371"/>
                  </a:cxn>
                  <a:cxn ang="0">
                    <a:pos x="48" y="442"/>
                  </a:cxn>
                  <a:cxn ang="0">
                    <a:pos x="127" y="430"/>
                  </a:cxn>
                  <a:cxn ang="0">
                    <a:pos x="155" y="383"/>
                  </a:cxn>
                  <a:cxn ang="0">
                    <a:pos x="194" y="371"/>
                  </a:cxn>
                  <a:cxn ang="0">
                    <a:pos x="218" y="344"/>
                  </a:cxn>
                  <a:cxn ang="0">
                    <a:pos x="269" y="331"/>
                  </a:cxn>
                  <a:cxn ang="0">
                    <a:pos x="277" y="244"/>
                  </a:cxn>
                  <a:cxn ang="0">
                    <a:pos x="297" y="213"/>
                  </a:cxn>
                  <a:cxn ang="0">
                    <a:pos x="332" y="193"/>
                  </a:cxn>
                  <a:cxn ang="0">
                    <a:pos x="344" y="106"/>
                  </a:cxn>
                  <a:cxn ang="0">
                    <a:pos x="304" y="94"/>
                  </a:cxn>
                  <a:cxn ang="0">
                    <a:pos x="301" y="51"/>
                  </a:cxn>
                  <a:cxn ang="0">
                    <a:pos x="200" y="22"/>
                  </a:cxn>
                  <a:cxn ang="0">
                    <a:pos x="190" y="0"/>
                  </a:cxn>
                  <a:cxn ang="0">
                    <a:pos x="124" y="106"/>
                  </a:cxn>
                </a:cxnLst>
                <a:rect l="0" t="0" r="r" b="b"/>
                <a:pathLst>
                  <a:path w="344" h="442">
                    <a:moveTo>
                      <a:pt x="124" y="106"/>
                    </a:moveTo>
                    <a:lnTo>
                      <a:pt x="162" y="162"/>
                    </a:lnTo>
                    <a:lnTo>
                      <a:pt x="131" y="288"/>
                    </a:lnTo>
                    <a:lnTo>
                      <a:pt x="0" y="316"/>
                    </a:lnTo>
                    <a:lnTo>
                      <a:pt x="21" y="371"/>
                    </a:lnTo>
                    <a:lnTo>
                      <a:pt x="48" y="442"/>
                    </a:lnTo>
                    <a:lnTo>
                      <a:pt x="127" y="430"/>
                    </a:lnTo>
                    <a:lnTo>
                      <a:pt x="155" y="383"/>
                    </a:lnTo>
                    <a:lnTo>
                      <a:pt x="194" y="371"/>
                    </a:lnTo>
                    <a:lnTo>
                      <a:pt x="218" y="344"/>
                    </a:lnTo>
                    <a:lnTo>
                      <a:pt x="269" y="331"/>
                    </a:lnTo>
                    <a:lnTo>
                      <a:pt x="277" y="244"/>
                    </a:lnTo>
                    <a:lnTo>
                      <a:pt x="297" y="213"/>
                    </a:lnTo>
                    <a:lnTo>
                      <a:pt x="332" y="193"/>
                    </a:lnTo>
                    <a:lnTo>
                      <a:pt x="344" y="106"/>
                    </a:lnTo>
                    <a:lnTo>
                      <a:pt x="304" y="94"/>
                    </a:lnTo>
                    <a:lnTo>
                      <a:pt x="301" y="51"/>
                    </a:lnTo>
                    <a:lnTo>
                      <a:pt x="200" y="22"/>
                    </a:lnTo>
                    <a:lnTo>
                      <a:pt x="190" y="0"/>
                    </a:lnTo>
                    <a:lnTo>
                      <a:pt x="124" y="10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6" name="Freeform 157">
                <a:extLst>
                  <a:ext uri="{FF2B5EF4-FFF2-40B4-BE49-F238E27FC236}">
                    <a16:creationId xmlns:a16="http://schemas.microsoft.com/office/drawing/2014/main" xmlns="" id="{A116868E-88CE-413C-9CFC-71EA66776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1074" y="6636464"/>
                <a:ext cx="588564" cy="673913"/>
              </a:xfrm>
              <a:custGeom>
                <a:avLst/>
                <a:gdLst/>
                <a:ahLst/>
                <a:cxnLst>
                  <a:cxn ang="0">
                    <a:pos x="341" y="508"/>
                  </a:cxn>
                  <a:cxn ang="0">
                    <a:pos x="316" y="491"/>
                  </a:cxn>
                  <a:cxn ang="0">
                    <a:pos x="265" y="460"/>
                  </a:cxn>
                  <a:cxn ang="0">
                    <a:pos x="226" y="390"/>
                  </a:cxn>
                  <a:cxn ang="0">
                    <a:pos x="190" y="377"/>
                  </a:cxn>
                  <a:cxn ang="0">
                    <a:pos x="158" y="326"/>
                  </a:cxn>
                  <a:cxn ang="0">
                    <a:pos x="107" y="329"/>
                  </a:cxn>
                  <a:cxn ang="0">
                    <a:pos x="75" y="306"/>
                  </a:cxn>
                  <a:cxn ang="0">
                    <a:pos x="44" y="283"/>
                  </a:cxn>
                  <a:cxn ang="0">
                    <a:pos x="28" y="287"/>
                  </a:cxn>
                  <a:cxn ang="0">
                    <a:pos x="0" y="239"/>
                  </a:cxn>
                  <a:cxn ang="0">
                    <a:pos x="48" y="211"/>
                  </a:cxn>
                  <a:cxn ang="0">
                    <a:pos x="107" y="171"/>
                  </a:cxn>
                  <a:cxn ang="0">
                    <a:pos x="114" y="129"/>
                  </a:cxn>
                  <a:cxn ang="0">
                    <a:pos x="115" y="68"/>
                  </a:cxn>
                  <a:cxn ang="0">
                    <a:pos x="148" y="41"/>
                  </a:cxn>
                  <a:cxn ang="0">
                    <a:pos x="176" y="13"/>
                  </a:cxn>
                  <a:cxn ang="0">
                    <a:pos x="218" y="0"/>
                  </a:cxn>
                  <a:cxn ang="0">
                    <a:pos x="238" y="32"/>
                  </a:cxn>
                  <a:cxn ang="0">
                    <a:pos x="294" y="37"/>
                  </a:cxn>
                  <a:cxn ang="0">
                    <a:pos x="300" y="73"/>
                  </a:cxn>
                  <a:cxn ang="0">
                    <a:pos x="348" y="81"/>
                  </a:cxn>
                  <a:cxn ang="0">
                    <a:pos x="340" y="129"/>
                  </a:cxn>
                  <a:cxn ang="0">
                    <a:pos x="309" y="152"/>
                  </a:cxn>
                  <a:cxn ang="0">
                    <a:pos x="309" y="200"/>
                  </a:cxn>
                  <a:cxn ang="0">
                    <a:pos x="351" y="219"/>
                  </a:cxn>
                  <a:cxn ang="0">
                    <a:pos x="360" y="259"/>
                  </a:cxn>
                  <a:cxn ang="0">
                    <a:pos x="392" y="267"/>
                  </a:cxn>
                  <a:cxn ang="0">
                    <a:pos x="423" y="259"/>
                  </a:cxn>
                  <a:cxn ang="0">
                    <a:pos x="431" y="298"/>
                  </a:cxn>
                  <a:cxn ang="0">
                    <a:pos x="416" y="342"/>
                  </a:cxn>
                  <a:cxn ang="0">
                    <a:pos x="443" y="353"/>
                  </a:cxn>
                  <a:cxn ang="0">
                    <a:pos x="447" y="397"/>
                  </a:cxn>
                  <a:cxn ang="0">
                    <a:pos x="407" y="409"/>
                  </a:cxn>
                  <a:cxn ang="0">
                    <a:pos x="379" y="417"/>
                  </a:cxn>
                  <a:cxn ang="0">
                    <a:pos x="375" y="484"/>
                  </a:cxn>
                  <a:cxn ang="0">
                    <a:pos x="341" y="508"/>
                  </a:cxn>
                </a:cxnLst>
                <a:rect l="0" t="0" r="r" b="b"/>
                <a:pathLst>
                  <a:path w="447" h="508">
                    <a:moveTo>
                      <a:pt x="341" y="508"/>
                    </a:moveTo>
                    <a:lnTo>
                      <a:pt x="316" y="491"/>
                    </a:lnTo>
                    <a:lnTo>
                      <a:pt x="265" y="460"/>
                    </a:lnTo>
                    <a:lnTo>
                      <a:pt x="226" y="390"/>
                    </a:lnTo>
                    <a:lnTo>
                      <a:pt x="190" y="377"/>
                    </a:lnTo>
                    <a:lnTo>
                      <a:pt x="158" y="326"/>
                    </a:lnTo>
                    <a:lnTo>
                      <a:pt x="107" y="329"/>
                    </a:lnTo>
                    <a:lnTo>
                      <a:pt x="75" y="306"/>
                    </a:lnTo>
                    <a:lnTo>
                      <a:pt x="44" y="283"/>
                    </a:lnTo>
                    <a:lnTo>
                      <a:pt x="28" y="287"/>
                    </a:lnTo>
                    <a:lnTo>
                      <a:pt x="0" y="239"/>
                    </a:lnTo>
                    <a:lnTo>
                      <a:pt x="48" y="211"/>
                    </a:lnTo>
                    <a:lnTo>
                      <a:pt x="107" y="171"/>
                    </a:lnTo>
                    <a:lnTo>
                      <a:pt x="114" y="129"/>
                    </a:lnTo>
                    <a:lnTo>
                      <a:pt x="115" y="68"/>
                    </a:lnTo>
                    <a:lnTo>
                      <a:pt x="148" y="41"/>
                    </a:lnTo>
                    <a:lnTo>
                      <a:pt x="176" y="13"/>
                    </a:lnTo>
                    <a:lnTo>
                      <a:pt x="218" y="0"/>
                    </a:lnTo>
                    <a:lnTo>
                      <a:pt x="238" y="32"/>
                    </a:lnTo>
                    <a:lnTo>
                      <a:pt x="294" y="37"/>
                    </a:lnTo>
                    <a:lnTo>
                      <a:pt x="300" y="73"/>
                    </a:lnTo>
                    <a:lnTo>
                      <a:pt x="348" y="81"/>
                    </a:lnTo>
                    <a:lnTo>
                      <a:pt x="340" y="129"/>
                    </a:lnTo>
                    <a:lnTo>
                      <a:pt x="309" y="152"/>
                    </a:lnTo>
                    <a:lnTo>
                      <a:pt x="309" y="200"/>
                    </a:lnTo>
                    <a:lnTo>
                      <a:pt x="351" y="219"/>
                    </a:lnTo>
                    <a:lnTo>
                      <a:pt x="360" y="259"/>
                    </a:lnTo>
                    <a:lnTo>
                      <a:pt x="392" y="267"/>
                    </a:lnTo>
                    <a:lnTo>
                      <a:pt x="423" y="259"/>
                    </a:lnTo>
                    <a:lnTo>
                      <a:pt x="431" y="298"/>
                    </a:lnTo>
                    <a:lnTo>
                      <a:pt x="416" y="342"/>
                    </a:lnTo>
                    <a:lnTo>
                      <a:pt x="443" y="353"/>
                    </a:lnTo>
                    <a:lnTo>
                      <a:pt x="447" y="397"/>
                    </a:lnTo>
                    <a:lnTo>
                      <a:pt x="407" y="409"/>
                    </a:lnTo>
                    <a:lnTo>
                      <a:pt x="379" y="417"/>
                    </a:lnTo>
                    <a:lnTo>
                      <a:pt x="375" y="484"/>
                    </a:lnTo>
                    <a:lnTo>
                      <a:pt x="341" y="50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7" name="Freeform 158">
                <a:extLst>
                  <a:ext uri="{FF2B5EF4-FFF2-40B4-BE49-F238E27FC236}">
                    <a16:creationId xmlns:a16="http://schemas.microsoft.com/office/drawing/2014/main" xmlns="" id="{BAB0A184-DCF8-484C-A709-C0900C44C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1074" y="6636464"/>
                <a:ext cx="588564" cy="673913"/>
              </a:xfrm>
              <a:custGeom>
                <a:avLst/>
                <a:gdLst/>
                <a:ahLst/>
                <a:cxnLst>
                  <a:cxn ang="0">
                    <a:pos x="341" y="508"/>
                  </a:cxn>
                  <a:cxn ang="0">
                    <a:pos x="316" y="491"/>
                  </a:cxn>
                  <a:cxn ang="0">
                    <a:pos x="265" y="460"/>
                  </a:cxn>
                  <a:cxn ang="0">
                    <a:pos x="226" y="390"/>
                  </a:cxn>
                  <a:cxn ang="0">
                    <a:pos x="190" y="377"/>
                  </a:cxn>
                  <a:cxn ang="0">
                    <a:pos x="158" y="326"/>
                  </a:cxn>
                  <a:cxn ang="0">
                    <a:pos x="107" y="329"/>
                  </a:cxn>
                  <a:cxn ang="0">
                    <a:pos x="75" y="306"/>
                  </a:cxn>
                  <a:cxn ang="0">
                    <a:pos x="44" y="283"/>
                  </a:cxn>
                  <a:cxn ang="0">
                    <a:pos x="28" y="287"/>
                  </a:cxn>
                  <a:cxn ang="0">
                    <a:pos x="0" y="239"/>
                  </a:cxn>
                  <a:cxn ang="0">
                    <a:pos x="48" y="211"/>
                  </a:cxn>
                  <a:cxn ang="0">
                    <a:pos x="107" y="171"/>
                  </a:cxn>
                  <a:cxn ang="0">
                    <a:pos x="114" y="129"/>
                  </a:cxn>
                  <a:cxn ang="0">
                    <a:pos x="115" y="68"/>
                  </a:cxn>
                  <a:cxn ang="0">
                    <a:pos x="148" y="41"/>
                  </a:cxn>
                  <a:cxn ang="0">
                    <a:pos x="176" y="13"/>
                  </a:cxn>
                  <a:cxn ang="0">
                    <a:pos x="218" y="0"/>
                  </a:cxn>
                  <a:cxn ang="0">
                    <a:pos x="238" y="32"/>
                  </a:cxn>
                  <a:cxn ang="0">
                    <a:pos x="294" y="37"/>
                  </a:cxn>
                  <a:cxn ang="0">
                    <a:pos x="300" y="73"/>
                  </a:cxn>
                  <a:cxn ang="0">
                    <a:pos x="348" y="81"/>
                  </a:cxn>
                  <a:cxn ang="0">
                    <a:pos x="340" y="129"/>
                  </a:cxn>
                  <a:cxn ang="0">
                    <a:pos x="309" y="152"/>
                  </a:cxn>
                  <a:cxn ang="0">
                    <a:pos x="309" y="200"/>
                  </a:cxn>
                  <a:cxn ang="0">
                    <a:pos x="351" y="219"/>
                  </a:cxn>
                  <a:cxn ang="0">
                    <a:pos x="360" y="259"/>
                  </a:cxn>
                  <a:cxn ang="0">
                    <a:pos x="392" y="267"/>
                  </a:cxn>
                  <a:cxn ang="0">
                    <a:pos x="423" y="259"/>
                  </a:cxn>
                  <a:cxn ang="0">
                    <a:pos x="431" y="298"/>
                  </a:cxn>
                  <a:cxn ang="0">
                    <a:pos x="416" y="342"/>
                  </a:cxn>
                  <a:cxn ang="0">
                    <a:pos x="443" y="353"/>
                  </a:cxn>
                  <a:cxn ang="0">
                    <a:pos x="447" y="397"/>
                  </a:cxn>
                  <a:cxn ang="0">
                    <a:pos x="407" y="409"/>
                  </a:cxn>
                  <a:cxn ang="0">
                    <a:pos x="379" y="417"/>
                  </a:cxn>
                  <a:cxn ang="0">
                    <a:pos x="375" y="484"/>
                  </a:cxn>
                  <a:cxn ang="0">
                    <a:pos x="341" y="508"/>
                  </a:cxn>
                </a:cxnLst>
                <a:rect l="0" t="0" r="r" b="b"/>
                <a:pathLst>
                  <a:path w="447" h="508">
                    <a:moveTo>
                      <a:pt x="341" y="508"/>
                    </a:moveTo>
                    <a:lnTo>
                      <a:pt x="316" y="491"/>
                    </a:lnTo>
                    <a:lnTo>
                      <a:pt x="265" y="460"/>
                    </a:lnTo>
                    <a:lnTo>
                      <a:pt x="226" y="390"/>
                    </a:lnTo>
                    <a:lnTo>
                      <a:pt x="190" y="377"/>
                    </a:lnTo>
                    <a:lnTo>
                      <a:pt x="158" y="326"/>
                    </a:lnTo>
                    <a:lnTo>
                      <a:pt x="107" y="329"/>
                    </a:lnTo>
                    <a:lnTo>
                      <a:pt x="75" y="306"/>
                    </a:lnTo>
                    <a:lnTo>
                      <a:pt x="44" y="283"/>
                    </a:lnTo>
                    <a:lnTo>
                      <a:pt x="28" y="287"/>
                    </a:lnTo>
                    <a:lnTo>
                      <a:pt x="0" y="239"/>
                    </a:lnTo>
                    <a:lnTo>
                      <a:pt x="48" y="211"/>
                    </a:lnTo>
                    <a:lnTo>
                      <a:pt x="107" y="171"/>
                    </a:lnTo>
                    <a:lnTo>
                      <a:pt x="114" y="129"/>
                    </a:lnTo>
                    <a:lnTo>
                      <a:pt x="115" y="68"/>
                    </a:lnTo>
                    <a:lnTo>
                      <a:pt x="148" y="41"/>
                    </a:lnTo>
                    <a:lnTo>
                      <a:pt x="176" y="13"/>
                    </a:lnTo>
                    <a:lnTo>
                      <a:pt x="218" y="0"/>
                    </a:lnTo>
                    <a:lnTo>
                      <a:pt x="238" y="32"/>
                    </a:lnTo>
                    <a:lnTo>
                      <a:pt x="294" y="37"/>
                    </a:lnTo>
                    <a:lnTo>
                      <a:pt x="300" y="73"/>
                    </a:lnTo>
                    <a:lnTo>
                      <a:pt x="348" y="81"/>
                    </a:lnTo>
                    <a:lnTo>
                      <a:pt x="340" y="129"/>
                    </a:lnTo>
                    <a:lnTo>
                      <a:pt x="309" y="152"/>
                    </a:lnTo>
                    <a:lnTo>
                      <a:pt x="309" y="200"/>
                    </a:lnTo>
                    <a:lnTo>
                      <a:pt x="351" y="219"/>
                    </a:lnTo>
                    <a:lnTo>
                      <a:pt x="360" y="259"/>
                    </a:lnTo>
                    <a:lnTo>
                      <a:pt x="392" y="267"/>
                    </a:lnTo>
                    <a:lnTo>
                      <a:pt x="423" y="259"/>
                    </a:lnTo>
                    <a:lnTo>
                      <a:pt x="431" y="298"/>
                    </a:lnTo>
                    <a:lnTo>
                      <a:pt x="416" y="342"/>
                    </a:lnTo>
                    <a:lnTo>
                      <a:pt x="443" y="353"/>
                    </a:lnTo>
                    <a:lnTo>
                      <a:pt x="447" y="397"/>
                    </a:lnTo>
                    <a:lnTo>
                      <a:pt x="407" y="409"/>
                    </a:lnTo>
                    <a:lnTo>
                      <a:pt x="379" y="417"/>
                    </a:lnTo>
                    <a:lnTo>
                      <a:pt x="375" y="484"/>
                    </a:lnTo>
                    <a:lnTo>
                      <a:pt x="341" y="508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Freeform 177">
                <a:extLst>
                  <a:ext uri="{FF2B5EF4-FFF2-40B4-BE49-F238E27FC236}">
                    <a16:creationId xmlns:a16="http://schemas.microsoft.com/office/drawing/2014/main" xmlns="" id="{2A61E9D4-1D2F-48DC-8684-6B8C4CD9E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8955" y="7314365"/>
                <a:ext cx="165904" cy="95704"/>
              </a:xfrm>
              <a:custGeom>
                <a:avLst/>
                <a:gdLst/>
                <a:ahLst/>
                <a:cxnLst>
                  <a:cxn ang="0">
                    <a:pos x="111" y="71"/>
                  </a:cxn>
                  <a:cxn ang="0">
                    <a:pos x="58" y="67"/>
                  </a:cxn>
                  <a:cxn ang="0">
                    <a:pos x="17" y="52"/>
                  </a:cxn>
                  <a:cxn ang="0">
                    <a:pos x="0" y="0"/>
                  </a:cxn>
                  <a:cxn ang="0">
                    <a:pos x="51" y="24"/>
                  </a:cxn>
                  <a:cxn ang="0">
                    <a:pos x="126" y="23"/>
                  </a:cxn>
                  <a:cxn ang="0">
                    <a:pos x="111" y="71"/>
                  </a:cxn>
                </a:cxnLst>
                <a:rect l="0" t="0" r="r" b="b"/>
                <a:pathLst>
                  <a:path w="126" h="71">
                    <a:moveTo>
                      <a:pt x="111" y="71"/>
                    </a:moveTo>
                    <a:lnTo>
                      <a:pt x="58" y="67"/>
                    </a:lnTo>
                    <a:lnTo>
                      <a:pt x="17" y="52"/>
                    </a:lnTo>
                    <a:lnTo>
                      <a:pt x="0" y="0"/>
                    </a:lnTo>
                    <a:lnTo>
                      <a:pt x="51" y="24"/>
                    </a:lnTo>
                    <a:lnTo>
                      <a:pt x="126" y="23"/>
                    </a:lnTo>
                    <a:lnTo>
                      <a:pt x="111" y="7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Freeform 179">
                <a:extLst>
                  <a:ext uri="{FF2B5EF4-FFF2-40B4-BE49-F238E27FC236}">
                    <a16:creationId xmlns:a16="http://schemas.microsoft.com/office/drawing/2014/main" xmlns="" id="{03A4D61D-417F-4E0F-BF0B-04F346C0D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3569" y="6827871"/>
                <a:ext cx="86901" cy="135581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42" y="79"/>
                  </a:cxn>
                  <a:cxn ang="0">
                    <a:pos x="66" y="27"/>
                  </a:cxn>
                  <a:cxn ang="0">
                    <a:pos x="27" y="0"/>
                  </a:cxn>
                  <a:cxn ang="0">
                    <a:pos x="0" y="103"/>
                  </a:cxn>
                </a:cxnLst>
                <a:rect l="0" t="0" r="r" b="b"/>
                <a:pathLst>
                  <a:path w="66" h="103">
                    <a:moveTo>
                      <a:pt x="0" y="103"/>
                    </a:moveTo>
                    <a:lnTo>
                      <a:pt x="42" y="79"/>
                    </a:lnTo>
                    <a:lnTo>
                      <a:pt x="66" y="27"/>
                    </a:lnTo>
                    <a:lnTo>
                      <a:pt x="27" y="0"/>
                    </a:lnTo>
                    <a:lnTo>
                      <a:pt x="0" y="10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Freeform 184">
                <a:extLst>
                  <a:ext uri="{FF2B5EF4-FFF2-40B4-BE49-F238E27FC236}">
                    <a16:creationId xmlns:a16="http://schemas.microsoft.com/office/drawing/2014/main" xmlns="" id="{B051590E-E07C-4839-BFEF-1B3B357D0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3403" y="7972327"/>
                <a:ext cx="209356" cy="326986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46" y="52"/>
                  </a:cxn>
                  <a:cxn ang="0">
                    <a:pos x="31" y="119"/>
                  </a:cxn>
                  <a:cxn ang="0">
                    <a:pos x="0" y="146"/>
                  </a:cxn>
                  <a:cxn ang="0">
                    <a:pos x="7" y="210"/>
                  </a:cxn>
                  <a:cxn ang="0">
                    <a:pos x="43" y="218"/>
                  </a:cxn>
                  <a:cxn ang="0">
                    <a:pos x="63" y="245"/>
                  </a:cxn>
                  <a:cxn ang="0">
                    <a:pos x="110" y="242"/>
                  </a:cxn>
                  <a:cxn ang="0">
                    <a:pos x="157" y="225"/>
                  </a:cxn>
                  <a:cxn ang="0">
                    <a:pos x="142" y="162"/>
                  </a:cxn>
                  <a:cxn ang="0">
                    <a:pos x="149" y="119"/>
                  </a:cxn>
                  <a:cxn ang="0">
                    <a:pos x="149" y="87"/>
                  </a:cxn>
                  <a:cxn ang="0">
                    <a:pos x="134" y="32"/>
                  </a:cxn>
                  <a:cxn ang="0">
                    <a:pos x="122" y="4"/>
                  </a:cxn>
                  <a:cxn ang="0">
                    <a:pos x="74" y="0"/>
                  </a:cxn>
                </a:cxnLst>
                <a:rect l="0" t="0" r="r" b="b"/>
                <a:pathLst>
                  <a:path w="157" h="245">
                    <a:moveTo>
                      <a:pt x="74" y="0"/>
                    </a:moveTo>
                    <a:lnTo>
                      <a:pt x="46" y="52"/>
                    </a:lnTo>
                    <a:lnTo>
                      <a:pt x="31" y="119"/>
                    </a:lnTo>
                    <a:lnTo>
                      <a:pt x="0" y="146"/>
                    </a:lnTo>
                    <a:lnTo>
                      <a:pt x="7" y="210"/>
                    </a:lnTo>
                    <a:lnTo>
                      <a:pt x="43" y="218"/>
                    </a:lnTo>
                    <a:lnTo>
                      <a:pt x="63" y="245"/>
                    </a:lnTo>
                    <a:lnTo>
                      <a:pt x="110" y="242"/>
                    </a:lnTo>
                    <a:lnTo>
                      <a:pt x="157" y="225"/>
                    </a:lnTo>
                    <a:lnTo>
                      <a:pt x="142" y="162"/>
                    </a:lnTo>
                    <a:lnTo>
                      <a:pt x="149" y="119"/>
                    </a:lnTo>
                    <a:lnTo>
                      <a:pt x="149" y="87"/>
                    </a:lnTo>
                    <a:lnTo>
                      <a:pt x="134" y="32"/>
                    </a:lnTo>
                    <a:lnTo>
                      <a:pt x="122" y="4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1" name="Freeform 185">
                <a:extLst>
                  <a:ext uri="{FF2B5EF4-FFF2-40B4-BE49-F238E27FC236}">
                    <a16:creationId xmlns:a16="http://schemas.microsoft.com/office/drawing/2014/main" xmlns="" id="{48B27955-812A-4A8B-A1B7-E83F8FC64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4754" y="8359129"/>
                <a:ext cx="118502" cy="103679"/>
              </a:xfrm>
              <a:custGeom>
                <a:avLst/>
                <a:gdLst/>
                <a:ahLst/>
                <a:cxnLst>
                  <a:cxn ang="0">
                    <a:pos x="51" y="18"/>
                  </a:cxn>
                  <a:cxn ang="0">
                    <a:pos x="4" y="0"/>
                  </a:cxn>
                  <a:cxn ang="0">
                    <a:pos x="0" y="39"/>
                  </a:cxn>
                  <a:cxn ang="0">
                    <a:pos x="27" y="71"/>
                  </a:cxn>
                  <a:cxn ang="0">
                    <a:pos x="55" y="79"/>
                  </a:cxn>
                  <a:cxn ang="0">
                    <a:pos x="55" y="79"/>
                  </a:cxn>
                  <a:cxn ang="0">
                    <a:pos x="61" y="78"/>
                  </a:cxn>
                  <a:cxn ang="0">
                    <a:pos x="68" y="77"/>
                  </a:cxn>
                  <a:cxn ang="0">
                    <a:pos x="74" y="74"/>
                  </a:cxn>
                  <a:cxn ang="0">
                    <a:pos x="80" y="71"/>
                  </a:cxn>
                  <a:cxn ang="0">
                    <a:pos x="85" y="66"/>
                  </a:cxn>
                  <a:cxn ang="0">
                    <a:pos x="86" y="63"/>
                  </a:cxn>
                  <a:cxn ang="0">
                    <a:pos x="88" y="59"/>
                  </a:cxn>
                  <a:cxn ang="0">
                    <a:pos x="88" y="56"/>
                  </a:cxn>
                  <a:cxn ang="0">
                    <a:pos x="86" y="51"/>
                  </a:cxn>
                  <a:cxn ang="0">
                    <a:pos x="86" y="51"/>
                  </a:cxn>
                  <a:cxn ang="0">
                    <a:pos x="83" y="43"/>
                  </a:cxn>
                  <a:cxn ang="0">
                    <a:pos x="78" y="35"/>
                  </a:cxn>
                  <a:cxn ang="0">
                    <a:pos x="73" y="30"/>
                  </a:cxn>
                  <a:cxn ang="0">
                    <a:pos x="66" y="25"/>
                  </a:cxn>
                  <a:cxn ang="0">
                    <a:pos x="55" y="19"/>
                  </a:cxn>
                  <a:cxn ang="0">
                    <a:pos x="51" y="18"/>
                  </a:cxn>
                </a:cxnLst>
                <a:rect l="0" t="0" r="r" b="b"/>
                <a:pathLst>
                  <a:path w="88" h="79">
                    <a:moveTo>
                      <a:pt x="51" y="18"/>
                    </a:moveTo>
                    <a:lnTo>
                      <a:pt x="4" y="0"/>
                    </a:lnTo>
                    <a:lnTo>
                      <a:pt x="0" y="39"/>
                    </a:lnTo>
                    <a:lnTo>
                      <a:pt x="27" y="71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61" y="78"/>
                    </a:lnTo>
                    <a:lnTo>
                      <a:pt x="68" y="77"/>
                    </a:lnTo>
                    <a:lnTo>
                      <a:pt x="74" y="74"/>
                    </a:lnTo>
                    <a:lnTo>
                      <a:pt x="80" y="71"/>
                    </a:lnTo>
                    <a:lnTo>
                      <a:pt x="85" y="66"/>
                    </a:lnTo>
                    <a:lnTo>
                      <a:pt x="86" y="63"/>
                    </a:lnTo>
                    <a:lnTo>
                      <a:pt x="88" y="59"/>
                    </a:lnTo>
                    <a:lnTo>
                      <a:pt x="88" y="56"/>
                    </a:lnTo>
                    <a:lnTo>
                      <a:pt x="86" y="51"/>
                    </a:lnTo>
                    <a:lnTo>
                      <a:pt x="86" y="51"/>
                    </a:lnTo>
                    <a:lnTo>
                      <a:pt x="83" y="43"/>
                    </a:lnTo>
                    <a:lnTo>
                      <a:pt x="78" y="35"/>
                    </a:lnTo>
                    <a:lnTo>
                      <a:pt x="73" y="30"/>
                    </a:lnTo>
                    <a:lnTo>
                      <a:pt x="66" y="25"/>
                    </a:lnTo>
                    <a:lnTo>
                      <a:pt x="55" y="19"/>
                    </a:lnTo>
                    <a:lnTo>
                      <a:pt x="51" y="1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Freeform 186">
                <a:extLst>
                  <a:ext uri="{FF2B5EF4-FFF2-40B4-BE49-F238E27FC236}">
                    <a16:creationId xmlns:a16="http://schemas.microsoft.com/office/drawing/2014/main" xmlns="" id="{747E5EFF-8230-4587-9A7A-BC8034017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4754" y="8359129"/>
                <a:ext cx="118502" cy="103679"/>
              </a:xfrm>
              <a:custGeom>
                <a:avLst/>
                <a:gdLst/>
                <a:ahLst/>
                <a:cxnLst>
                  <a:cxn ang="0">
                    <a:pos x="51" y="18"/>
                  </a:cxn>
                  <a:cxn ang="0">
                    <a:pos x="4" y="0"/>
                  </a:cxn>
                  <a:cxn ang="0">
                    <a:pos x="0" y="39"/>
                  </a:cxn>
                  <a:cxn ang="0">
                    <a:pos x="27" y="71"/>
                  </a:cxn>
                  <a:cxn ang="0">
                    <a:pos x="55" y="79"/>
                  </a:cxn>
                  <a:cxn ang="0">
                    <a:pos x="55" y="79"/>
                  </a:cxn>
                  <a:cxn ang="0">
                    <a:pos x="61" y="78"/>
                  </a:cxn>
                  <a:cxn ang="0">
                    <a:pos x="68" y="77"/>
                  </a:cxn>
                  <a:cxn ang="0">
                    <a:pos x="74" y="74"/>
                  </a:cxn>
                  <a:cxn ang="0">
                    <a:pos x="80" y="71"/>
                  </a:cxn>
                  <a:cxn ang="0">
                    <a:pos x="85" y="66"/>
                  </a:cxn>
                  <a:cxn ang="0">
                    <a:pos x="86" y="63"/>
                  </a:cxn>
                  <a:cxn ang="0">
                    <a:pos x="88" y="59"/>
                  </a:cxn>
                  <a:cxn ang="0">
                    <a:pos x="88" y="56"/>
                  </a:cxn>
                  <a:cxn ang="0">
                    <a:pos x="86" y="51"/>
                  </a:cxn>
                  <a:cxn ang="0">
                    <a:pos x="86" y="51"/>
                  </a:cxn>
                  <a:cxn ang="0">
                    <a:pos x="83" y="43"/>
                  </a:cxn>
                  <a:cxn ang="0">
                    <a:pos x="78" y="35"/>
                  </a:cxn>
                  <a:cxn ang="0">
                    <a:pos x="73" y="30"/>
                  </a:cxn>
                  <a:cxn ang="0">
                    <a:pos x="66" y="25"/>
                  </a:cxn>
                  <a:cxn ang="0">
                    <a:pos x="55" y="19"/>
                  </a:cxn>
                  <a:cxn ang="0">
                    <a:pos x="51" y="18"/>
                  </a:cxn>
                </a:cxnLst>
                <a:rect l="0" t="0" r="r" b="b"/>
                <a:pathLst>
                  <a:path w="88" h="79">
                    <a:moveTo>
                      <a:pt x="51" y="18"/>
                    </a:moveTo>
                    <a:lnTo>
                      <a:pt x="4" y="0"/>
                    </a:lnTo>
                    <a:lnTo>
                      <a:pt x="0" y="39"/>
                    </a:lnTo>
                    <a:lnTo>
                      <a:pt x="27" y="71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61" y="78"/>
                    </a:lnTo>
                    <a:lnTo>
                      <a:pt x="68" y="77"/>
                    </a:lnTo>
                    <a:lnTo>
                      <a:pt x="74" y="74"/>
                    </a:lnTo>
                    <a:lnTo>
                      <a:pt x="80" y="71"/>
                    </a:lnTo>
                    <a:lnTo>
                      <a:pt x="85" y="66"/>
                    </a:lnTo>
                    <a:lnTo>
                      <a:pt x="86" y="63"/>
                    </a:lnTo>
                    <a:lnTo>
                      <a:pt x="88" y="59"/>
                    </a:lnTo>
                    <a:lnTo>
                      <a:pt x="88" y="56"/>
                    </a:lnTo>
                    <a:lnTo>
                      <a:pt x="86" y="51"/>
                    </a:lnTo>
                    <a:lnTo>
                      <a:pt x="86" y="51"/>
                    </a:lnTo>
                    <a:lnTo>
                      <a:pt x="83" y="43"/>
                    </a:lnTo>
                    <a:lnTo>
                      <a:pt x="78" y="35"/>
                    </a:lnTo>
                    <a:lnTo>
                      <a:pt x="73" y="30"/>
                    </a:lnTo>
                    <a:lnTo>
                      <a:pt x="66" y="25"/>
                    </a:lnTo>
                    <a:lnTo>
                      <a:pt x="55" y="19"/>
                    </a:lnTo>
                    <a:lnTo>
                      <a:pt x="51" y="18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3" name="Freeform 187">
                <a:extLst>
                  <a:ext uri="{FF2B5EF4-FFF2-40B4-BE49-F238E27FC236}">
                    <a16:creationId xmlns:a16="http://schemas.microsoft.com/office/drawing/2014/main" xmlns="" id="{9BBE270E-ABDB-4C73-B6EA-BD0DB5642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6708" y="8323239"/>
                <a:ext cx="126404" cy="91716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46"/>
                  </a:cxn>
                  <a:cxn ang="0">
                    <a:pos x="31" y="66"/>
                  </a:cxn>
                  <a:cxn ang="0">
                    <a:pos x="94" y="70"/>
                  </a:cxn>
                  <a:cxn ang="0">
                    <a:pos x="94" y="31"/>
                  </a:cxn>
                  <a:cxn ang="0">
                    <a:pos x="46" y="0"/>
                  </a:cxn>
                  <a:cxn ang="0">
                    <a:pos x="4" y="8"/>
                  </a:cxn>
                </a:cxnLst>
                <a:rect l="0" t="0" r="r" b="b"/>
                <a:pathLst>
                  <a:path w="94" h="70">
                    <a:moveTo>
                      <a:pt x="4" y="8"/>
                    </a:moveTo>
                    <a:lnTo>
                      <a:pt x="0" y="46"/>
                    </a:lnTo>
                    <a:lnTo>
                      <a:pt x="31" y="66"/>
                    </a:lnTo>
                    <a:lnTo>
                      <a:pt x="94" y="70"/>
                    </a:lnTo>
                    <a:lnTo>
                      <a:pt x="94" y="31"/>
                    </a:lnTo>
                    <a:lnTo>
                      <a:pt x="46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Freeform 188">
                <a:extLst>
                  <a:ext uri="{FF2B5EF4-FFF2-40B4-BE49-F238E27FC236}">
                    <a16:creationId xmlns:a16="http://schemas.microsoft.com/office/drawing/2014/main" xmlns="" id="{9CC4FC09-C9F1-4FD4-8B02-891DC8030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6708" y="8323239"/>
                <a:ext cx="126404" cy="91716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46"/>
                  </a:cxn>
                  <a:cxn ang="0">
                    <a:pos x="31" y="66"/>
                  </a:cxn>
                  <a:cxn ang="0">
                    <a:pos x="94" y="70"/>
                  </a:cxn>
                  <a:cxn ang="0">
                    <a:pos x="94" y="31"/>
                  </a:cxn>
                  <a:cxn ang="0">
                    <a:pos x="46" y="0"/>
                  </a:cxn>
                  <a:cxn ang="0">
                    <a:pos x="4" y="8"/>
                  </a:cxn>
                </a:cxnLst>
                <a:rect l="0" t="0" r="r" b="b"/>
                <a:pathLst>
                  <a:path w="94" h="70">
                    <a:moveTo>
                      <a:pt x="4" y="8"/>
                    </a:moveTo>
                    <a:lnTo>
                      <a:pt x="0" y="46"/>
                    </a:lnTo>
                    <a:lnTo>
                      <a:pt x="31" y="66"/>
                    </a:lnTo>
                    <a:lnTo>
                      <a:pt x="94" y="70"/>
                    </a:lnTo>
                    <a:lnTo>
                      <a:pt x="94" y="31"/>
                    </a:lnTo>
                    <a:lnTo>
                      <a:pt x="46" y="0"/>
                    </a:lnTo>
                    <a:lnTo>
                      <a:pt x="4" y="8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5" name="Freeform 189">
                <a:extLst>
                  <a:ext uri="{FF2B5EF4-FFF2-40B4-BE49-F238E27FC236}">
                    <a16:creationId xmlns:a16="http://schemas.microsoft.com/office/drawing/2014/main" xmlns="" id="{B08D6F22-D79A-4EC4-92D0-6388CF5A7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6958" y="8478757"/>
                <a:ext cx="82952" cy="8374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5"/>
                  </a:cxn>
                  <a:cxn ang="0">
                    <a:pos x="16" y="62"/>
                  </a:cxn>
                  <a:cxn ang="0">
                    <a:pos x="62" y="47"/>
                  </a:cxn>
                  <a:cxn ang="0">
                    <a:pos x="51" y="11"/>
                  </a:cxn>
                  <a:cxn ang="0">
                    <a:pos x="13" y="0"/>
                  </a:cxn>
                </a:cxnLst>
                <a:rect l="0" t="0" r="r" b="b"/>
                <a:pathLst>
                  <a:path w="62" h="62">
                    <a:moveTo>
                      <a:pt x="13" y="0"/>
                    </a:moveTo>
                    <a:lnTo>
                      <a:pt x="0" y="35"/>
                    </a:lnTo>
                    <a:lnTo>
                      <a:pt x="16" y="62"/>
                    </a:lnTo>
                    <a:lnTo>
                      <a:pt x="62" y="47"/>
                    </a:lnTo>
                    <a:lnTo>
                      <a:pt x="51" y="1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6" name="Freeform 190">
                <a:extLst>
                  <a:ext uri="{FF2B5EF4-FFF2-40B4-BE49-F238E27FC236}">
                    <a16:creationId xmlns:a16="http://schemas.microsoft.com/office/drawing/2014/main" xmlns="" id="{334AD6AC-2862-4561-9B56-B6C16A343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6958" y="8478757"/>
                <a:ext cx="82952" cy="8374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5"/>
                  </a:cxn>
                  <a:cxn ang="0">
                    <a:pos x="16" y="62"/>
                  </a:cxn>
                  <a:cxn ang="0">
                    <a:pos x="62" y="47"/>
                  </a:cxn>
                  <a:cxn ang="0">
                    <a:pos x="51" y="11"/>
                  </a:cxn>
                  <a:cxn ang="0">
                    <a:pos x="13" y="0"/>
                  </a:cxn>
                </a:cxnLst>
                <a:rect l="0" t="0" r="r" b="b"/>
                <a:pathLst>
                  <a:path w="62" h="62">
                    <a:moveTo>
                      <a:pt x="13" y="0"/>
                    </a:moveTo>
                    <a:lnTo>
                      <a:pt x="0" y="35"/>
                    </a:lnTo>
                    <a:lnTo>
                      <a:pt x="16" y="62"/>
                    </a:lnTo>
                    <a:lnTo>
                      <a:pt x="62" y="47"/>
                    </a:lnTo>
                    <a:lnTo>
                      <a:pt x="51" y="11"/>
                    </a:lnTo>
                    <a:lnTo>
                      <a:pt x="13" y="0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7" name="Freeform 191">
                <a:extLst>
                  <a:ext uri="{FF2B5EF4-FFF2-40B4-BE49-F238E27FC236}">
                    <a16:creationId xmlns:a16="http://schemas.microsoft.com/office/drawing/2014/main" xmlns="" id="{BED3CD75-5C60-4E9E-8820-3A0681611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1010" y="8462806"/>
                <a:ext cx="75053" cy="518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" y="39"/>
                  </a:cxn>
                  <a:cxn ang="0">
                    <a:pos x="32" y="39"/>
                  </a:cxn>
                  <a:cxn ang="0">
                    <a:pos x="51" y="28"/>
                  </a:cxn>
                  <a:cxn ang="0">
                    <a:pos x="55" y="0"/>
                  </a:cxn>
                  <a:cxn ang="0">
                    <a:pos x="23" y="0"/>
                  </a:cxn>
                  <a:cxn ang="0">
                    <a:pos x="0" y="12"/>
                  </a:cxn>
                </a:cxnLst>
                <a:rect l="0" t="0" r="r" b="b"/>
                <a:pathLst>
                  <a:path w="55" h="39">
                    <a:moveTo>
                      <a:pt x="0" y="12"/>
                    </a:moveTo>
                    <a:lnTo>
                      <a:pt x="8" y="39"/>
                    </a:lnTo>
                    <a:lnTo>
                      <a:pt x="32" y="39"/>
                    </a:lnTo>
                    <a:lnTo>
                      <a:pt x="51" y="28"/>
                    </a:lnTo>
                    <a:lnTo>
                      <a:pt x="55" y="0"/>
                    </a:lnTo>
                    <a:lnTo>
                      <a:pt x="23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8" name="Freeform 192">
                <a:extLst>
                  <a:ext uri="{FF2B5EF4-FFF2-40B4-BE49-F238E27FC236}">
                    <a16:creationId xmlns:a16="http://schemas.microsoft.com/office/drawing/2014/main" xmlns="" id="{7DE7881F-C43B-431C-9A76-A9774A352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3859" y="8626301"/>
                <a:ext cx="197505" cy="27116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47" y="32"/>
                  </a:cxn>
                  <a:cxn ang="0">
                    <a:pos x="0" y="83"/>
                  </a:cxn>
                  <a:cxn ang="0">
                    <a:pos x="23" y="119"/>
                  </a:cxn>
                  <a:cxn ang="0">
                    <a:pos x="59" y="166"/>
                  </a:cxn>
                  <a:cxn ang="0">
                    <a:pos x="95" y="206"/>
                  </a:cxn>
                  <a:cxn ang="0">
                    <a:pos x="122" y="166"/>
                  </a:cxn>
                  <a:cxn ang="0">
                    <a:pos x="150" y="142"/>
                  </a:cxn>
                  <a:cxn ang="0">
                    <a:pos x="150" y="55"/>
                  </a:cxn>
                  <a:cxn ang="0">
                    <a:pos x="130" y="20"/>
                  </a:cxn>
                  <a:cxn ang="0">
                    <a:pos x="91" y="0"/>
                  </a:cxn>
                </a:cxnLst>
                <a:rect l="0" t="0" r="r" b="b"/>
                <a:pathLst>
                  <a:path w="150" h="206">
                    <a:moveTo>
                      <a:pt x="91" y="0"/>
                    </a:moveTo>
                    <a:lnTo>
                      <a:pt x="47" y="32"/>
                    </a:lnTo>
                    <a:lnTo>
                      <a:pt x="0" y="83"/>
                    </a:lnTo>
                    <a:lnTo>
                      <a:pt x="23" y="119"/>
                    </a:lnTo>
                    <a:lnTo>
                      <a:pt x="59" y="166"/>
                    </a:lnTo>
                    <a:lnTo>
                      <a:pt x="95" y="206"/>
                    </a:lnTo>
                    <a:lnTo>
                      <a:pt x="122" y="166"/>
                    </a:lnTo>
                    <a:lnTo>
                      <a:pt x="150" y="142"/>
                    </a:lnTo>
                    <a:lnTo>
                      <a:pt x="150" y="55"/>
                    </a:lnTo>
                    <a:lnTo>
                      <a:pt x="130" y="20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9" name="Freeform 193">
                <a:extLst>
                  <a:ext uri="{FF2B5EF4-FFF2-40B4-BE49-F238E27FC236}">
                    <a16:creationId xmlns:a16="http://schemas.microsoft.com/office/drawing/2014/main" xmlns="" id="{5B4FC14B-9E6C-422E-A852-FB78CD771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3256" y="8642252"/>
                <a:ext cx="110603" cy="151530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28" y="34"/>
                  </a:cxn>
                  <a:cxn ang="0">
                    <a:pos x="9" y="82"/>
                  </a:cxn>
                  <a:cxn ang="0">
                    <a:pos x="0" y="113"/>
                  </a:cxn>
                  <a:cxn ang="0">
                    <a:pos x="44" y="97"/>
                  </a:cxn>
                  <a:cxn ang="0">
                    <a:pos x="68" y="58"/>
                  </a:cxn>
                  <a:cxn ang="0">
                    <a:pos x="84" y="14"/>
                  </a:cxn>
                  <a:cxn ang="0">
                    <a:pos x="58" y="0"/>
                  </a:cxn>
                </a:cxnLst>
                <a:rect l="0" t="0" r="r" b="b"/>
                <a:pathLst>
                  <a:path w="84" h="113">
                    <a:moveTo>
                      <a:pt x="58" y="0"/>
                    </a:moveTo>
                    <a:lnTo>
                      <a:pt x="28" y="34"/>
                    </a:lnTo>
                    <a:lnTo>
                      <a:pt x="9" y="82"/>
                    </a:lnTo>
                    <a:lnTo>
                      <a:pt x="0" y="113"/>
                    </a:lnTo>
                    <a:lnTo>
                      <a:pt x="44" y="97"/>
                    </a:lnTo>
                    <a:lnTo>
                      <a:pt x="68" y="58"/>
                    </a:lnTo>
                    <a:lnTo>
                      <a:pt x="84" y="14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0" name="Freeform 194">
                <a:extLst>
                  <a:ext uri="{FF2B5EF4-FFF2-40B4-BE49-F238E27FC236}">
                    <a16:creationId xmlns:a16="http://schemas.microsoft.com/office/drawing/2014/main" xmlns="" id="{A15F968E-29F3-41F4-AF7B-246842188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3256" y="8642252"/>
                <a:ext cx="110603" cy="151530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28" y="34"/>
                  </a:cxn>
                  <a:cxn ang="0">
                    <a:pos x="9" y="82"/>
                  </a:cxn>
                  <a:cxn ang="0">
                    <a:pos x="0" y="113"/>
                  </a:cxn>
                  <a:cxn ang="0">
                    <a:pos x="44" y="97"/>
                  </a:cxn>
                  <a:cxn ang="0">
                    <a:pos x="68" y="58"/>
                  </a:cxn>
                  <a:cxn ang="0">
                    <a:pos x="84" y="14"/>
                  </a:cxn>
                  <a:cxn ang="0">
                    <a:pos x="58" y="0"/>
                  </a:cxn>
                </a:cxnLst>
                <a:rect l="0" t="0" r="r" b="b"/>
                <a:pathLst>
                  <a:path w="84" h="113">
                    <a:moveTo>
                      <a:pt x="58" y="0"/>
                    </a:moveTo>
                    <a:lnTo>
                      <a:pt x="28" y="34"/>
                    </a:lnTo>
                    <a:lnTo>
                      <a:pt x="9" y="82"/>
                    </a:lnTo>
                    <a:lnTo>
                      <a:pt x="0" y="113"/>
                    </a:lnTo>
                    <a:lnTo>
                      <a:pt x="44" y="97"/>
                    </a:lnTo>
                    <a:lnTo>
                      <a:pt x="68" y="58"/>
                    </a:lnTo>
                    <a:lnTo>
                      <a:pt x="84" y="14"/>
                    </a:lnTo>
                    <a:lnTo>
                      <a:pt x="58" y="0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1" name="Freeform 195">
                <a:extLst>
                  <a:ext uri="{FF2B5EF4-FFF2-40B4-BE49-F238E27FC236}">
                    <a16:creationId xmlns:a16="http://schemas.microsoft.com/office/drawing/2014/main" xmlns="" id="{F4C925EB-5B53-4E3D-B944-B4458587B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5710" y="8554522"/>
                <a:ext cx="43452" cy="51838"/>
              </a:xfrm>
              <a:custGeom>
                <a:avLst/>
                <a:gdLst/>
                <a:ahLst/>
                <a:cxnLst>
                  <a:cxn ang="0">
                    <a:pos x="16" y="39"/>
                  </a:cxn>
                  <a:cxn ang="0">
                    <a:pos x="16" y="39"/>
                  </a:cxn>
                  <a:cxn ang="0">
                    <a:pos x="13" y="39"/>
                  </a:cxn>
                  <a:cxn ang="0">
                    <a:pos x="10" y="38"/>
                  </a:cxn>
                  <a:cxn ang="0">
                    <a:pos x="5" y="33"/>
                  </a:cxn>
                  <a:cxn ang="0">
                    <a:pos x="1" y="2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3" y="2"/>
                  </a:cxn>
                  <a:cxn ang="0">
                    <a:pos x="29" y="5"/>
                  </a:cxn>
                  <a:cxn ang="0">
                    <a:pos x="32" y="12"/>
                  </a:cxn>
                  <a:cxn ang="0">
                    <a:pos x="34" y="19"/>
                  </a:cxn>
                  <a:cxn ang="0">
                    <a:pos x="34" y="19"/>
                  </a:cxn>
                  <a:cxn ang="0">
                    <a:pos x="32" y="27"/>
                  </a:cxn>
                  <a:cxn ang="0">
                    <a:pos x="29" y="33"/>
                  </a:cxn>
                  <a:cxn ang="0">
                    <a:pos x="23" y="38"/>
                  </a:cxn>
                  <a:cxn ang="0">
                    <a:pos x="20" y="39"/>
                  </a:cxn>
                  <a:cxn ang="0">
                    <a:pos x="16" y="39"/>
                  </a:cxn>
                  <a:cxn ang="0">
                    <a:pos x="16" y="39"/>
                  </a:cxn>
                </a:cxnLst>
                <a:rect l="0" t="0" r="r" b="b"/>
                <a:pathLst>
                  <a:path w="34" h="39">
                    <a:moveTo>
                      <a:pt x="16" y="39"/>
                    </a:moveTo>
                    <a:lnTo>
                      <a:pt x="16" y="39"/>
                    </a:lnTo>
                    <a:lnTo>
                      <a:pt x="13" y="39"/>
                    </a:lnTo>
                    <a:lnTo>
                      <a:pt x="10" y="38"/>
                    </a:lnTo>
                    <a:lnTo>
                      <a:pt x="5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9" y="5"/>
                    </a:lnTo>
                    <a:lnTo>
                      <a:pt x="32" y="12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2" y="27"/>
                    </a:lnTo>
                    <a:lnTo>
                      <a:pt x="29" y="33"/>
                    </a:lnTo>
                    <a:lnTo>
                      <a:pt x="23" y="38"/>
                    </a:lnTo>
                    <a:lnTo>
                      <a:pt x="20" y="39"/>
                    </a:lnTo>
                    <a:lnTo>
                      <a:pt x="16" y="39"/>
                    </a:lnTo>
                    <a:lnTo>
                      <a:pt x="16" y="3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2" name="Freeform 198">
                <a:extLst>
                  <a:ext uri="{FF2B5EF4-FFF2-40B4-BE49-F238E27FC236}">
                    <a16:creationId xmlns:a16="http://schemas.microsoft.com/office/drawing/2014/main" xmlns="" id="{17D855AD-E4AB-4CEA-8767-6329EF14B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4131" y="6181872"/>
                <a:ext cx="225156" cy="322998"/>
              </a:xfrm>
              <a:custGeom>
                <a:avLst/>
                <a:gdLst/>
                <a:ahLst/>
                <a:cxnLst>
                  <a:cxn ang="0">
                    <a:pos x="170" y="220"/>
                  </a:cxn>
                  <a:cxn ang="0">
                    <a:pos x="134" y="243"/>
                  </a:cxn>
                  <a:cxn ang="0">
                    <a:pos x="113" y="205"/>
                  </a:cxn>
                  <a:cxn ang="0">
                    <a:pos x="75" y="179"/>
                  </a:cxn>
                  <a:cxn ang="0">
                    <a:pos x="39" y="144"/>
                  </a:cxn>
                  <a:cxn ang="0">
                    <a:pos x="0" y="80"/>
                  </a:cxn>
                  <a:cxn ang="0">
                    <a:pos x="48" y="56"/>
                  </a:cxn>
                  <a:cxn ang="0">
                    <a:pos x="78" y="0"/>
                  </a:cxn>
                  <a:cxn ang="0">
                    <a:pos x="93" y="68"/>
                  </a:cxn>
                  <a:cxn ang="0">
                    <a:pos x="129" y="137"/>
                  </a:cxn>
                  <a:cxn ang="0">
                    <a:pos x="170" y="220"/>
                  </a:cxn>
                </a:cxnLst>
                <a:rect l="0" t="0" r="r" b="b"/>
                <a:pathLst>
                  <a:path w="170" h="243">
                    <a:moveTo>
                      <a:pt x="170" y="220"/>
                    </a:moveTo>
                    <a:lnTo>
                      <a:pt x="134" y="243"/>
                    </a:lnTo>
                    <a:lnTo>
                      <a:pt x="113" y="205"/>
                    </a:lnTo>
                    <a:lnTo>
                      <a:pt x="75" y="179"/>
                    </a:lnTo>
                    <a:lnTo>
                      <a:pt x="39" y="144"/>
                    </a:lnTo>
                    <a:lnTo>
                      <a:pt x="0" y="80"/>
                    </a:lnTo>
                    <a:lnTo>
                      <a:pt x="48" y="56"/>
                    </a:lnTo>
                    <a:lnTo>
                      <a:pt x="78" y="0"/>
                    </a:lnTo>
                    <a:lnTo>
                      <a:pt x="93" y="68"/>
                    </a:lnTo>
                    <a:lnTo>
                      <a:pt x="129" y="137"/>
                    </a:lnTo>
                    <a:lnTo>
                      <a:pt x="170" y="22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3" name="Freeform 199">
                <a:extLst>
                  <a:ext uri="{FF2B5EF4-FFF2-40B4-BE49-F238E27FC236}">
                    <a16:creationId xmlns:a16="http://schemas.microsoft.com/office/drawing/2014/main" xmlns="" id="{EF7B905A-0DDF-459C-9E91-8F69FB104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0097" y="5408268"/>
                <a:ext cx="1761746" cy="889244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28" y="229"/>
                  </a:cxn>
                  <a:cxn ang="0">
                    <a:pos x="87" y="214"/>
                  </a:cxn>
                  <a:cxn ang="0">
                    <a:pos x="221" y="202"/>
                  </a:cxn>
                  <a:cxn ang="0">
                    <a:pos x="237" y="222"/>
                  </a:cxn>
                  <a:cxn ang="0">
                    <a:pos x="284" y="229"/>
                  </a:cxn>
                  <a:cxn ang="0">
                    <a:pos x="304" y="249"/>
                  </a:cxn>
                  <a:cxn ang="0">
                    <a:pos x="399" y="238"/>
                  </a:cxn>
                  <a:cxn ang="0">
                    <a:pos x="375" y="187"/>
                  </a:cxn>
                  <a:cxn ang="0">
                    <a:pos x="359" y="163"/>
                  </a:cxn>
                  <a:cxn ang="0">
                    <a:pos x="399" y="159"/>
                  </a:cxn>
                  <a:cxn ang="0">
                    <a:pos x="399" y="80"/>
                  </a:cxn>
                  <a:cxn ang="0">
                    <a:pos x="399" y="0"/>
                  </a:cxn>
                  <a:cxn ang="0">
                    <a:pos x="482" y="31"/>
                  </a:cxn>
                  <a:cxn ang="0">
                    <a:pos x="537" y="35"/>
                  </a:cxn>
                  <a:cxn ang="0">
                    <a:pos x="576" y="74"/>
                  </a:cxn>
                  <a:cxn ang="0">
                    <a:pos x="596" y="114"/>
                  </a:cxn>
                  <a:cxn ang="0">
                    <a:pos x="663" y="114"/>
                  </a:cxn>
                  <a:cxn ang="0">
                    <a:pos x="762" y="121"/>
                  </a:cxn>
                  <a:cxn ang="0">
                    <a:pos x="817" y="153"/>
                  </a:cxn>
                  <a:cxn ang="0">
                    <a:pos x="861" y="165"/>
                  </a:cxn>
                  <a:cxn ang="0">
                    <a:pos x="872" y="200"/>
                  </a:cxn>
                  <a:cxn ang="0">
                    <a:pos x="992" y="185"/>
                  </a:cxn>
                  <a:cxn ang="0">
                    <a:pos x="1011" y="153"/>
                  </a:cxn>
                  <a:cxn ang="0">
                    <a:pos x="1051" y="177"/>
                  </a:cxn>
                  <a:cxn ang="0">
                    <a:pos x="1106" y="129"/>
                  </a:cxn>
                  <a:cxn ang="0">
                    <a:pos x="1150" y="125"/>
                  </a:cxn>
                  <a:cxn ang="0">
                    <a:pos x="1189" y="149"/>
                  </a:cxn>
                  <a:cxn ang="0">
                    <a:pos x="1178" y="187"/>
                  </a:cxn>
                  <a:cxn ang="0">
                    <a:pos x="1183" y="287"/>
                  </a:cxn>
                  <a:cxn ang="0">
                    <a:pos x="1193" y="306"/>
                  </a:cxn>
                  <a:cxn ang="0">
                    <a:pos x="1230" y="296"/>
                  </a:cxn>
                  <a:cxn ang="0">
                    <a:pos x="1303" y="287"/>
                  </a:cxn>
                  <a:cxn ang="0">
                    <a:pos x="1340" y="335"/>
                  </a:cxn>
                  <a:cxn ang="0">
                    <a:pos x="1260" y="370"/>
                  </a:cxn>
                  <a:cxn ang="0">
                    <a:pos x="1193" y="410"/>
                  </a:cxn>
                  <a:cxn ang="0">
                    <a:pos x="1154" y="442"/>
                  </a:cxn>
                  <a:cxn ang="0">
                    <a:pos x="1110" y="485"/>
                  </a:cxn>
                  <a:cxn ang="0">
                    <a:pos x="1047" y="465"/>
                  </a:cxn>
                  <a:cxn ang="0">
                    <a:pos x="1051" y="517"/>
                  </a:cxn>
                  <a:cxn ang="0">
                    <a:pos x="1043" y="572"/>
                  </a:cxn>
                  <a:cxn ang="0">
                    <a:pos x="972" y="631"/>
                  </a:cxn>
                  <a:cxn ang="0">
                    <a:pos x="881" y="620"/>
                  </a:cxn>
                  <a:cxn ang="0">
                    <a:pos x="845" y="647"/>
                  </a:cxn>
                  <a:cxn ang="0">
                    <a:pos x="778" y="668"/>
                  </a:cxn>
                  <a:cxn ang="0">
                    <a:pos x="711" y="631"/>
                  </a:cxn>
                  <a:cxn ang="0">
                    <a:pos x="655" y="616"/>
                  </a:cxn>
                  <a:cxn ang="0">
                    <a:pos x="403" y="596"/>
                  </a:cxn>
                  <a:cxn ang="0">
                    <a:pos x="372" y="565"/>
                  </a:cxn>
                  <a:cxn ang="0">
                    <a:pos x="339" y="509"/>
                  </a:cxn>
                  <a:cxn ang="0">
                    <a:pos x="287" y="482"/>
                  </a:cxn>
                  <a:cxn ang="0">
                    <a:pos x="241" y="469"/>
                  </a:cxn>
                  <a:cxn ang="0">
                    <a:pos x="138" y="449"/>
                  </a:cxn>
                  <a:cxn ang="0">
                    <a:pos x="107" y="375"/>
                  </a:cxn>
                  <a:cxn ang="0">
                    <a:pos x="90" y="323"/>
                  </a:cxn>
                  <a:cxn ang="0">
                    <a:pos x="24" y="287"/>
                  </a:cxn>
                  <a:cxn ang="0">
                    <a:pos x="0" y="253"/>
                  </a:cxn>
                </a:cxnLst>
                <a:rect l="0" t="0" r="r" b="b"/>
                <a:pathLst>
                  <a:path w="1340" h="668">
                    <a:moveTo>
                      <a:pt x="0" y="253"/>
                    </a:moveTo>
                    <a:lnTo>
                      <a:pt x="28" y="229"/>
                    </a:lnTo>
                    <a:lnTo>
                      <a:pt x="87" y="214"/>
                    </a:lnTo>
                    <a:lnTo>
                      <a:pt x="221" y="202"/>
                    </a:lnTo>
                    <a:lnTo>
                      <a:pt x="237" y="222"/>
                    </a:lnTo>
                    <a:lnTo>
                      <a:pt x="284" y="229"/>
                    </a:lnTo>
                    <a:lnTo>
                      <a:pt x="304" y="249"/>
                    </a:lnTo>
                    <a:lnTo>
                      <a:pt x="399" y="238"/>
                    </a:lnTo>
                    <a:lnTo>
                      <a:pt x="375" y="187"/>
                    </a:lnTo>
                    <a:lnTo>
                      <a:pt x="359" y="163"/>
                    </a:lnTo>
                    <a:lnTo>
                      <a:pt x="399" y="159"/>
                    </a:lnTo>
                    <a:lnTo>
                      <a:pt x="399" y="80"/>
                    </a:lnTo>
                    <a:lnTo>
                      <a:pt x="399" y="0"/>
                    </a:lnTo>
                    <a:lnTo>
                      <a:pt x="482" y="31"/>
                    </a:lnTo>
                    <a:lnTo>
                      <a:pt x="537" y="35"/>
                    </a:lnTo>
                    <a:lnTo>
                      <a:pt x="576" y="74"/>
                    </a:lnTo>
                    <a:lnTo>
                      <a:pt x="596" y="114"/>
                    </a:lnTo>
                    <a:lnTo>
                      <a:pt x="663" y="114"/>
                    </a:lnTo>
                    <a:lnTo>
                      <a:pt x="762" y="121"/>
                    </a:lnTo>
                    <a:lnTo>
                      <a:pt x="817" y="153"/>
                    </a:lnTo>
                    <a:lnTo>
                      <a:pt x="861" y="165"/>
                    </a:lnTo>
                    <a:lnTo>
                      <a:pt x="872" y="200"/>
                    </a:lnTo>
                    <a:lnTo>
                      <a:pt x="992" y="185"/>
                    </a:lnTo>
                    <a:lnTo>
                      <a:pt x="1011" y="153"/>
                    </a:lnTo>
                    <a:lnTo>
                      <a:pt x="1051" y="177"/>
                    </a:lnTo>
                    <a:lnTo>
                      <a:pt x="1106" y="129"/>
                    </a:lnTo>
                    <a:lnTo>
                      <a:pt x="1150" y="125"/>
                    </a:lnTo>
                    <a:lnTo>
                      <a:pt x="1189" y="149"/>
                    </a:lnTo>
                    <a:lnTo>
                      <a:pt x="1178" y="187"/>
                    </a:lnTo>
                    <a:lnTo>
                      <a:pt x="1183" y="287"/>
                    </a:lnTo>
                    <a:lnTo>
                      <a:pt x="1193" y="306"/>
                    </a:lnTo>
                    <a:lnTo>
                      <a:pt x="1230" y="296"/>
                    </a:lnTo>
                    <a:lnTo>
                      <a:pt x="1303" y="287"/>
                    </a:lnTo>
                    <a:lnTo>
                      <a:pt x="1340" y="335"/>
                    </a:lnTo>
                    <a:lnTo>
                      <a:pt x="1260" y="370"/>
                    </a:lnTo>
                    <a:lnTo>
                      <a:pt x="1193" y="410"/>
                    </a:lnTo>
                    <a:lnTo>
                      <a:pt x="1154" y="442"/>
                    </a:lnTo>
                    <a:lnTo>
                      <a:pt x="1110" y="485"/>
                    </a:lnTo>
                    <a:lnTo>
                      <a:pt x="1047" y="465"/>
                    </a:lnTo>
                    <a:lnTo>
                      <a:pt x="1051" y="517"/>
                    </a:lnTo>
                    <a:lnTo>
                      <a:pt x="1043" y="572"/>
                    </a:lnTo>
                    <a:lnTo>
                      <a:pt x="972" y="631"/>
                    </a:lnTo>
                    <a:lnTo>
                      <a:pt x="881" y="620"/>
                    </a:lnTo>
                    <a:lnTo>
                      <a:pt x="845" y="647"/>
                    </a:lnTo>
                    <a:lnTo>
                      <a:pt x="778" y="668"/>
                    </a:lnTo>
                    <a:lnTo>
                      <a:pt x="711" y="631"/>
                    </a:lnTo>
                    <a:lnTo>
                      <a:pt x="655" y="616"/>
                    </a:lnTo>
                    <a:lnTo>
                      <a:pt x="403" y="596"/>
                    </a:lnTo>
                    <a:lnTo>
                      <a:pt x="372" y="565"/>
                    </a:lnTo>
                    <a:lnTo>
                      <a:pt x="339" y="509"/>
                    </a:lnTo>
                    <a:lnTo>
                      <a:pt x="287" y="482"/>
                    </a:lnTo>
                    <a:lnTo>
                      <a:pt x="241" y="469"/>
                    </a:lnTo>
                    <a:lnTo>
                      <a:pt x="138" y="449"/>
                    </a:lnTo>
                    <a:lnTo>
                      <a:pt x="107" y="375"/>
                    </a:lnTo>
                    <a:lnTo>
                      <a:pt x="90" y="323"/>
                    </a:lnTo>
                    <a:lnTo>
                      <a:pt x="24" y="287"/>
                    </a:lnTo>
                    <a:lnTo>
                      <a:pt x="0" y="25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4" name="Freeform 207">
                <a:extLst>
                  <a:ext uri="{FF2B5EF4-FFF2-40B4-BE49-F238E27FC236}">
                    <a16:creationId xmlns:a16="http://schemas.microsoft.com/office/drawing/2014/main" xmlns="" id="{05693772-921B-46BA-BB66-E3C5648FE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5191" y="8634277"/>
                <a:ext cx="118502" cy="25122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" y="56"/>
                  </a:cxn>
                  <a:cxn ang="0">
                    <a:pos x="0" y="127"/>
                  </a:cxn>
                  <a:cxn ang="0">
                    <a:pos x="28" y="190"/>
                  </a:cxn>
                  <a:cxn ang="0">
                    <a:pos x="90" y="179"/>
                  </a:cxn>
                  <a:cxn ang="0">
                    <a:pos x="90" y="63"/>
                  </a:cxn>
                  <a:cxn ang="0">
                    <a:pos x="70" y="36"/>
                  </a:cxn>
                  <a:cxn ang="0">
                    <a:pos x="31" y="0"/>
                  </a:cxn>
                </a:cxnLst>
                <a:rect l="0" t="0" r="r" b="b"/>
                <a:pathLst>
                  <a:path w="90" h="190">
                    <a:moveTo>
                      <a:pt x="31" y="0"/>
                    </a:moveTo>
                    <a:lnTo>
                      <a:pt x="4" y="56"/>
                    </a:lnTo>
                    <a:lnTo>
                      <a:pt x="0" y="127"/>
                    </a:lnTo>
                    <a:lnTo>
                      <a:pt x="28" y="190"/>
                    </a:lnTo>
                    <a:lnTo>
                      <a:pt x="90" y="179"/>
                    </a:lnTo>
                    <a:lnTo>
                      <a:pt x="90" y="63"/>
                    </a:lnTo>
                    <a:lnTo>
                      <a:pt x="70" y="36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5" name="Freeform 217">
                <a:extLst>
                  <a:ext uri="{FF2B5EF4-FFF2-40B4-BE49-F238E27FC236}">
                    <a16:creationId xmlns:a16="http://schemas.microsoft.com/office/drawing/2014/main" xmlns="" id="{7CF1297A-475E-465C-A709-11ADA685D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7331" y="7976315"/>
                <a:ext cx="604365" cy="458579"/>
              </a:xfrm>
              <a:custGeom>
                <a:avLst/>
                <a:gdLst/>
                <a:ahLst/>
                <a:cxnLst>
                  <a:cxn ang="0">
                    <a:pos x="162" y="186"/>
                  </a:cxn>
                  <a:cxn ang="0">
                    <a:pos x="162" y="146"/>
                  </a:cxn>
                  <a:cxn ang="0">
                    <a:pos x="162" y="114"/>
                  </a:cxn>
                  <a:cxn ang="0">
                    <a:pos x="142" y="107"/>
                  </a:cxn>
                  <a:cxn ang="0">
                    <a:pos x="87" y="103"/>
                  </a:cxn>
                  <a:cxn ang="0">
                    <a:pos x="35" y="107"/>
                  </a:cxn>
                  <a:cxn ang="0">
                    <a:pos x="0" y="126"/>
                  </a:cxn>
                  <a:cxn ang="0">
                    <a:pos x="4" y="229"/>
                  </a:cxn>
                  <a:cxn ang="0">
                    <a:pos x="4" y="289"/>
                  </a:cxn>
                  <a:cxn ang="0">
                    <a:pos x="24" y="320"/>
                  </a:cxn>
                  <a:cxn ang="0">
                    <a:pos x="70" y="344"/>
                  </a:cxn>
                  <a:cxn ang="0">
                    <a:pos x="107" y="308"/>
                  </a:cxn>
                  <a:cxn ang="0">
                    <a:pos x="149" y="267"/>
                  </a:cxn>
                  <a:cxn ang="0">
                    <a:pos x="168" y="249"/>
                  </a:cxn>
                  <a:cxn ang="0">
                    <a:pos x="284" y="245"/>
                  </a:cxn>
                  <a:cxn ang="0">
                    <a:pos x="320" y="213"/>
                  </a:cxn>
                  <a:cxn ang="0">
                    <a:pos x="422" y="193"/>
                  </a:cxn>
                  <a:cxn ang="0">
                    <a:pos x="422" y="158"/>
                  </a:cxn>
                  <a:cxn ang="0">
                    <a:pos x="458" y="126"/>
                  </a:cxn>
                  <a:cxn ang="0">
                    <a:pos x="431" y="55"/>
                  </a:cxn>
                  <a:cxn ang="0">
                    <a:pos x="410" y="0"/>
                  </a:cxn>
                  <a:cxn ang="0">
                    <a:pos x="276" y="24"/>
                  </a:cxn>
                  <a:cxn ang="0">
                    <a:pos x="236" y="70"/>
                  </a:cxn>
                  <a:cxn ang="0">
                    <a:pos x="221" y="138"/>
                  </a:cxn>
                  <a:cxn ang="0">
                    <a:pos x="162" y="186"/>
                  </a:cxn>
                </a:cxnLst>
                <a:rect l="0" t="0" r="r" b="b"/>
                <a:pathLst>
                  <a:path w="458" h="344">
                    <a:moveTo>
                      <a:pt x="162" y="186"/>
                    </a:moveTo>
                    <a:lnTo>
                      <a:pt x="162" y="146"/>
                    </a:lnTo>
                    <a:lnTo>
                      <a:pt x="162" y="114"/>
                    </a:lnTo>
                    <a:lnTo>
                      <a:pt x="142" y="107"/>
                    </a:lnTo>
                    <a:lnTo>
                      <a:pt x="87" y="103"/>
                    </a:lnTo>
                    <a:lnTo>
                      <a:pt x="35" y="107"/>
                    </a:lnTo>
                    <a:lnTo>
                      <a:pt x="0" y="126"/>
                    </a:lnTo>
                    <a:lnTo>
                      <a:pt x="4" y="229"/>
                    </a:lnTo>
                    <a:lnTo>
                      <a:pt x="4" y="289"/>
                    </a:lnTo>
                    <a:lnTo>
                      <a:pt x="24" y="320"/>
                    </a:lnTo>
                    <a:lnTo>
                      <a:pt x="70" y="344"/>
                    </a:lnTo>
                    <a:lnTo>
                      <a:pt x="107" y="308"/>
                    </a:lnTo>
                    <a:lnTo>
                      <a:pt x="149" y="267"/>
                    </a:lnTo>
                    <a:lnTo>
                      <a:pt x="168" y="249"/>
                    </a:lnTo>
                    <a:lnTo>
                      <a:pt x="284" y="245"/>
                    </a:lnTo>
                    <a:lnTo>
                      <a:pt x="320" y="213"/>
                    </a:lnTo>
                    <a:lnTo>
                      <a:pt x="422" y="193"/>
                    </a:lnTo>
                    <a:lnTo>
                      <a:pt x="422" y="158"/>
                    </a:lnTo>
                    <a:lnTo>
                      <a:pt x="458" y="126"/>
                    </a:lnTo>
                    <a:lnTo>
                      <a:pt x="431" y="55"/>
                    </a:lnTo>
                    <a:lnTo>
                      <a:pt x="410" y="0"/>
                    </a:lnTo>
                    <a:lnTo>
                      <a:pt x="276" y="24"/>
                    </a:lnTo>
                    <a:lnTo>
                      <a:pt x="236" y="70"/>
                    </a:lnTo>
                    <a:lnTo>
                      <a:pt x="221" y="138"/>
                    </a:lnTo>
                    <a:lnTo>
                      <a:pt x="162" y="18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6" name="Freeform 218">
                <a:extLst>
                  <a:ext uri="{FF2B5EF4-FFF2-40B4-BE49-F238E27FC236}">
                    <a16:creationId xmlns:a16="http://schemas.microsoft.com/office/drawing/2014/main" xmlns="" id="{6B80BC41-703D-4FF3-8B76-E5270DD06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7331" y="7976315"/>
                <a:ext cx="604365" cy="458579"/>
              </a:xfrm>
              <a:custGeom>
                <a:avLst/>
                <a:gdLst/>
                <a:ahLst/>
                <a:cxnLst>
                  <a:cxn ang="0">
                    <a:pos x="162" y="186"/>
                  </a:cxn>
                  <a:cxn ang="0">
                    <a:pos x="162" y="146"/>
                  </a:cxn>
                  <a:cxn ang="0">
                    <a:pos x="162" y="114"/>
                  </a:cxn>
                  <a:cxn ang="0">
                    <a:pos x="142" y="107"/>
                  </a:cxn>
                  <a:cxn ang="0">
                    <a:pos x="87" y="103"/>
                  </a:cxn>
                  <a:cxn ang="0">
                    <a:pos x="35" y="107"/>
                  </a:cxn>
                  <a:cxn ang="0">
                    <a:pos x="0" y="126"/>
                  </a:cxn>
                  <a:cxn ang="0">
                    <a:pos x="4" y="229"/>
                  </a:cxn>
                  <a:cxn ang="0">
                    <a:pos x="4" y="289"/>
                  </a:cxn>
                  <a:cxn ang="0">
                    <a:pos x="24" y="320"/>
                  </a:cxn>
                  <a:cxn ang="0">
                    <a:pos x="70" y="344"/>
                  </a:cxn>
                  <a:cxn ang="0">
                    <a:pos x="107" y="308"/>
                  </a:cxn>
                  <a:cxn ang="0">
                    <a:pos x="149" y="267"/>
                  </a:cxn>
                  <a:cxn ang="0">
                    <a:pos x="168" y="249"/>
                  </a:cxn>
                  <a:cxn ang="0">
                    <a:pos x="284" y="245"/>
                  </a:cxn>
                  <a:cxn ang="0">
                    <a:pos x="320" y="213"/>
                  </a:cxn>
                  <a:cxn ang="0">
                    <a:pos x="422" y="193"/>
                  </a:cxn>
                  <a:cxn ang="0">
                    <a:pos x="422" y="158"/>
                  </a:cxn>
                  <a:cxn ang="0">
                    <a:pos x="458" y="126"/>
                  </a:cxn>
                  <a:cxn ang="0">
                    <a:pos x="431" y="55"/>
                  </a:cxn>
                  <a:cxn ang="0">
                    <a:pos x="410" y="0"/>
                  </a:cxn>
                  <a:cxn ang="0">
                    <a:pos x="276" y="24"/>
                  </a:cxn>
                  <a:cxn ang="0">
                    <a:pos x="236" y="70"/>
                  </a:cxn>
                  <a:cxn ang="0">
                    <a:pos x="221" y="138"/>
                  </a:cxn>
                  <a:cxn ang="0">
                    <a:pos x="162" y="186"/>
                  </a:cxn>
                </a:cxnLst>
                <a:rect l="0" t="0" r="r" b="b"/>
                <a:pathLst>
                  <a:path w="458" h="344">
                    <a:moveTo>
                      <a:pt x="162" y="186"/>
                    </a:moveTo>
                    <a:lnTo>
                      <a:pt x="162" y="146"/>
                    </a:lnTo>
                    <a:lnTo>
                      <a:pt x="162" y="114"/>
                    </a:lnTo>
                    <a:lnTo>
                      <a:pt x="142" y="107"/>
                    </a:lnTo>
                    <a:lnTo>
                      <a:pt x="87" y="103"/>
                    </a:lnTo>
                    <a:lnTo>
                      <a:pt x="35" y="107"/>
                    </a:lnTo>
                    <a:lnTo>
                      <a:pt x="0" y="126"/>
                    </a:lnTo>
                    <a:lnTo>
                      <a:pt x="4" y="229"/>
                    </a:lnTo>
                    <a:lnTo>
                      <a:pt x="4" y="289"/>
                    </a:lnTo>
                    <a:lnTo>
                      <a:pt x="24" y="320"/>
                    </a:lnTo>
                    <a:lnTo>
                      <a:pt x="70" y="344"/>
                    </a:lnTo>
                    <a:lnTo>
                      <a:pt x="107" y="308"/>
                    </a:lnTo>
                    <a:lnTo>
                      <a:pt x="149" y="267"/>
                    </a:lnTo>
                    <a:lnTo>
                      <a:pt x="168" y="249"/>
                    </a:lnTo>
                    <a:lnTo>
                      <a:pt x="284" y="245"/>
                    </a:lnTo>
                    <a:lnTo>
                      <a:pt x="320" y="213"/>
                    </a:lnTo>
                    <a:lnTo>
                      <a:pt x="422" y="193"/>
                    </a:lnTo>
                    <a:lnTo>
                      <a:pt x="422" y="158"/>
                    </a:lnTo>
                    <a:lnTo>
                      <a:pt x="458" y="126"/>
                    </a:lnTo>
                    <a:lnTo>
                      <a:pt x="431" y="55"/>
                    </a:lnTo>
                    <a:lnTo>
                      <a:pt x="410" y="0"/>
                    </a:lnTo>
                    <a:lnTo>
                      <a:pt x="276" y="24"/>
                    </a:lnTo>
                    <a:lnTo>
                      <a:pt x="236" y="70"/>
                    </a:lnTo>
                    <a:lnTo>
                      <a:pt x="221" y="138"/>
                    </a:lnTo>
                    <a:lnTo>
                      <a:pt x="162" y="186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Freeform 223">
                <a:extLst>
                  <a:ext uri="{FF2B5EF4-FFF2-40B4-BE49-F238E27FC236}">
                    <a16:creationId xmlns:a16="http://schemas.microsoft.com/office/drawing/2014/main" xmlns="" id="{A64EF742-67CB-4C56-BD2F-E879A4D90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7913" y="6760080"/>
                <a:ext cx="126404" cy="59814"/>
              </a:xfrm>
              <a:custGeom>
                <a:avLst/>
                <a:gdLst/>
                <a:ahLst/>
                <a:cxnLst>
                  <a:cxn ang="0">
                    <a:pos x="49" y="36"/>
                  </a:cxn>
                  <a:cxn ang="0">
                    <a:pos x="49" y="36"/>
                  </a:cxn>
                  <a:cxn ang="0">
                    <a:pos x="39" y="38"/>
                  </a:cxn>
                  <a:cxn ang="0">
                    <a:pos x="28" y="41"/>
                  </a:cxn>
                  <a:cxn ang="0">
                    <a:pos x="15" y="44"/>
                  </a:cxn>
                  <a:cxn ang="0">
                    <a:pos x="11" y="46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4" y="43"/>
                  </a:cxn>
                  <a:cxn ang="0">
                    <a:pos x="1" y="41"/>
                  </a:cxn>
                  <a:cxn ang="0">
                    <a:pos x="0" y="37"/>
                  </a:cxn>
                  <a:cxn ang="0">
                    <a:pos x="0" y="32"/>
                  </a:cxn>
                  <a:cxn ang="0">
                    <a:pos x="0" y="23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4" y="14"/>
                  </a:cxn>
                  <a:cxn ang="0">
                    <a:pos x="11" y="12"/>
                  </a:cxn>
                  <a:cxn ang="0">
                    <a:pos x="24" y="12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48" y="12"/>
                  </a:cxn>
                  <a:cxn ang="0">
                    <a:pos x="54" y="9"/>
                  </a:cxn>
                  <a:cxn ang="0">
                    <a:pos x="68" y="5"/>
                  </a:cxn>
                  <a:cxn ang="0">
                    <a:pos x="82" y="2"/>
                  </a:cxn>
                  <a:cxn ang="0">
                    <a:pos x="88" y="2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94" y="2"/>
                  </a:cxn>
                  <a:cxn ang="0">
                    <a:pos x="94" y="4"/>
                  </a:cxn>
                  <a:cxn ang="0">
                    <a:pos x="91" y="10"/>
                  </a:cxn>
                  <a:cxn ang="0">
                    <a:pos x="84" y="18"/>
                  </a:cxn>
                  <a:cxn ang="0">
                    <a:pos x="82" y="23"/>
                  </a:cxn>
                  <a:cxn ang="0">
                    <a:pos x="82" y="23"/>
                  </a:cxn>
                  <a:cxn ang="0">
                    <a:pos x="81" y="25"/>
                  </a:cxn>
                  <a:cxn ang="0">
                    <a:pos x="81" y="28"/>
                  </a:cxn>
                  <a:cxn ang="0">
                    <a:pos x="78" y="29"/>
                  </a:cxn>
                  <a:cxn ang="0">
                    <a:pos x="76" y="32"/>
                  </a:cxn>
                  <a:cxn ang="0">
                    <a:pos x="70" y="33"/>
                  </a:cxn>
                  <a:cxn ang="0">
                    <a:pos x="65" y="34"/>
                  </a:cxn>
                  <a:cxn ang="0">
                    <a:pos x="49" y="36"/>
                  </a:cxn>
                  <a:cxn ang="0">
                    <a:pos x="49" y="36"/>
                  </a:cxn>
                </a:cxnLst>
                <a:rect l="0" t="0" r="r" b="b"/>
                <a:pathLst>
                  <a:path w="94" h="46">
                    <a:moveTo>
                      <a:pt x="49" y="36"/>
                    </a:moveTo>
                    <a:lnTo>
                      <a:pt x="49" y="36"/>
                    </a:lnTo>
                    <a:lnTo>
                      <a:pt x="39" y="38"/>
                    </a:lnTo>
                    <a:lnTo>
                      <a:pt x="28" y="41"/>
                    </a:lnTo>
                    <a:lnTo>
                      <a:pt x="15" y="44"/>
                    </a:lnTo>
                    <a:lnTo>
                      <a:pt x="11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4" y="43"/>
                    </a:lnTo>
                    <a:lnTo>
                      <a:pt x="1" y="41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11" y="12"/>
                    </a:lnTo>
                    <a:lnTo>
                      <a:pt x="24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8" y="12"/>
                    </a:lnTo>
                    <a:lnTo>
                      <a:pt x="54" y="9"/>
                    </a:lnTo>
                    <a:lnTo>
                      <a:pt x="68" y="5"/>
                    </a:lnTo>
                    <a:lnTo>
                      <a:pt x="82" y="2"/>
                    </a:lnTo>
                    <a:lnTo>
                      <a:pt x="88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4" y="4"/>
                    </a:lnTo>
                    <a:lnTo>
                      <a:pt x="91" y="10"/>
                    </a:lnTo>
                    <a:lnTo>
                      <a:pt x="84" y="18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1" y="25"/>
                    </a:lnTo>
                    <a:lnTo>
                      <a:pt x="81" y="28"/>
                    </a:lnTo>
                    <a:lnTo>
                      <a:pt x="78" y="29"/>
                    </a:lnTo>
                    <a:lnTo>
                      <a:pt x="76" y="32"/>
                    </a:lnTo>
                    <a:lnTo>
                      <a:pt x="70" y="33"/>
                    </a:lnTo>
                    <a:lnTo>
                      <a:pt x="65" y="34"/>
                    </a:lnTo>
                    <a:lnTo>
                      <a:pt x="49" y="36"/>
                    </a:lnTo>
                    <a:lnTo>
                      <a:pt x="49" y="3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8" name="Freeform 224">
                <a:extLst>
                  <a:ext uri="{FF2B5EF4-FFF2-40B4-BE49-F238E27FC236}">
                    <a16:creationId xmlns:a16="http://schemas.microsoft.com/office/drawing/2014/main" xmlns="" id="{3E7A8E1D-7163-4EC5-A8F1-9FB149BF9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1718" y="6951487"/>
                <a:ext cx="244906" cy="299074"/>
              </a:xfrm>
              <a:custGeom>
                <a:avLst/>
                <a:gdLst/>
                <a:ahLst/>
                <a:cxnLst>
                  <a:cxn ang="0">
                    <a:pos x="55" y="225"/>
                  </a:cxn>
                  <a:cxn ang="0">
                    <a:pos x="95" y="186"/>
                  </a:cxn>
                  <a:cxn ang="0">
                    <a:pos x="134" y="154"/>
                  </a:cxn>
                  <a:cxn ang="0">
                    <a:pos x="134" y="90"/>
                  </a:cxn>
                  <a:cxn ang="0">
                    <a:pos x="186" y="48"/>
                  </a:cxn>
                  <a:cxn ang="0">
                    <a:pos x="158" y="0"/>
                  </a:cxn>
                  <a:cxn ang="0">
                    <a:pos x="103" y="44"/>
                  </a:cxn>
                  <a:cxn ang="0">
                    <a:pos x="40" y="35"/>
                  </a:cxn>
                  <a:cxn ang="0">
                    <a:pos x="9" y="8"/>
                  </a:cxn>
                  <a:cxn ang="0">
                    <a:pos x="7" y="114"/>
                  </a:cxn>
                  <a:cxn ang="0">
                    <a:pos x="0" y="170"/>
                  </a:cxn>
                  <a:cxn ang="0">
                    <a:pos x="0" y="225"/>
                  </a:cxn>
                  <a:cxn ang="0">
                    <a:pos x="55" y="225"/>
                  </a:cxn>
                </a:cxnLst>
                <a:rect l="0" t="0" r="r" b="b"/>
                <a:pathLst>
                  <a:path w="186" h="225">
                    <a:moveTo>
                      <a:pt x="55" y="225"/>
                    </a:moveTo>
                    <a:lnTo>
                      <a:pt x="95" y="186"/>
                    </a:lnTo>
                    <a:lnTo>
                      <a:pt x="134" y="154"/>
                    </a:lnTo>
                    <a:lnTo>
                      <a:pt x="134" y="90"/>
                    </a:lnTo>
                    <a:lnTo>
                      <a:pt x="186" y="48"/>
                    </a:lnTo>
                    <a:lnTo>
                      <a:pt x="158" y="0"/>
                    </a:lnTo>
                    <a:lnTo>
                      <a:pt x="103" y="44"/>
                    </a:lnTo>
                    <a:lnTo>
                      <a:pt x="40" y="35"/>
                    </a:lnTo>
                    <a:lnTo>
                      <a:pt x="9" y="8"/>
                    </a:lnTo>
                    <a:lnTo>
                      <a:pt x="7" y="114"/>
                    </a:lnTo>
                    <a:lnTo>
                      <a:pt x="0" y="170"/>
                    </a:lnTo>
                    <a:lnTo>
                      <a:pt x="0" y="225"/>
                    </a:lnTo>
                    <a:lnTo>
                      <a:pt x="55" y="22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Freeform 225">
                <a:extLst>
                  <a:ext uri="{FF2B5EF4-FFF2-40B4-BE49-F238E27FC236}">
                    <a16:creationId xmlns:a16="http://schemas.microsoft.com/office/drawing/2014/main" xmlns="" id="{DB853145-F22E-41B9-A306-A17A44FB3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3569" y="6664376"/>
                <a:ext cx="347608" cy="346925"/>
              </a:xfrm>
              <a:custGeom>
                <a:avLst/>
                <a:gdLst/>
                <a:ahLst/>
                <a:cxnLst>
                  <a:cxn ang="0">
                    <a:pos x="0" y="226"/>
                  </a:cxn>
                  <a:cxn ang="0">
                    <a:pos x="31" y="253"/>
                  </a:cxn>
                  <a:cxn ang="0">
                    <a:pos x="94" y="262"/>
                  </a:cxn>
                  <a:cxn ang="0">
                    <a:pos x="149" y="218"/>
                  </a:cxn>
                  <a:cxn ang="0">
                    <a:pos x="197" y="190"/>
                  </a:cxn>
                  <a:cxn ang="0">
                    <a:pos x="256" y="150"/>
                  </a:cxn>
                  <a:cxn ang="0">
                    <a:pos x="263" y="108"/>
                  </a:cxn>
                  <a:cxn ang="0">
                    <a:pos x="264" y="47"/>
                  </a:cxn>
                  <a:cxn ang="0">
                    <a:pos x="249" y="0"/>
                  </a:cxn>
                  <a:cxn ang="0">
                    <a:pos x="190" y="11"/>
                  </a:cxn>
                  <a:cxn ang="0">
                    <a:pos x="139" y="11"/>
                  </a:cxn>
                  <a:cxn ang="0">
                    <a:pos x="67" y="20"/>
                  </a:cxn>
                  <a:cxn ang="0">
                    <a:pos x="27" y="27"/>
                  </a:cxn>
                  <a:cxn ang="0">
                    <a:pos x="15" y="72"/>
                  </a:cxn>
                  <a:cxn ang="0">
                    <a:pos x="27" y="123"/>
                  </a:cxn>
                  <a:cxn ang="0">
                    <a:pos x="66" y="150"/>
                  </a:cxn>
                  <a:cxn ang="0">
                    <a:pos x="42" y="202"/>
                  </a:cxn>
                  <a:cxn ang="0">
                    <a:pos x="0" y="226"/>
                  </a:cxn>
                </a:cxnLst>
                <a:rect l="0" t="0" r="r" b="b"/>
                <a:pathLst>
                  <a:path w="264" h="262">
                    <a:moveTo>
                      <a:pt x="0" y="226"/>
                    </a:moveTo>
                    <a:lnTo>
                      <a:pt x="31" y="253"/>
                    </a:lnTo>
                    <a:lnTo>
                      <a:pt x="94" y="262"/>
                    </a:lnTo>
                    <a:lnTo>
                      <a:pt x="149" y="218"/>
                    </a:lnTo>
                    <a:lnTo>
                      <a:pt x="197" y="190"/>
                    </a:lnTo>
                    <a:lnTo>
                      <a:pt x="256" y="150"/>
                    </a:lnTo>
                    <a:lnTo>
                      <a:pt x="263" y="108"/>
                    </a:lnTo>
                    <a:lnTo>
                      <a:pt x="264" y="47"/>
                    </a:lnTo>
                    <a:lnTo>
                      <a:pt x="249" y="0"/>
                    </a:lnTo>
                    <a:lnTo>
                      <a:pt x="190" y="11"/>
                    </a:lnTo>
                    <a:lnTo>
                      <a:pt x="139" y="11"/>
                    </a:lnTo>
                    <a:lnTo>
                      <a:pt x="67" y="20"/>
                    </a:lnTo>
                    <a:lnTo>
                      <a:pt x="27" y="27"/>
                    </a:lnTo>
                    <a:lnTo>
                      <a:pt x="15" y="72"/>
                    </a:lnTo>
                    <a:lnTo>
                      <a:pt x="27" y="123"/>
                    </a:lnTo>
                    <a:lnTo>
                      <a:pt x="66" y="150"/>
                    </a:lnTo>
                    <a:lnTo>
                      <a:pt x="42" y="202"/>
                    </a:lnTo>
                    <a:lnTo>
                      <a:pt x="0" y="22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Freeform 226">
                <a:extLst>
                  <a:ext uri="{FF2B5EF4-FFF2-40B4-BE49-F238E27FC236}">
                    <a16:creationId xmlns:a16="http://schemas.microsoft.com/office/drawing/2014/main" xmlns="" id="{69522606-CEA5-4F07-90F0-07BF55BB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8810" y="6564685"/>
                <a:ext cx="797920" cy="717776"/>
              </a:xfrm>
              <a:custGeom>
                <a:avLst/>
                <a:gdLst/>
                <a:ahLst/>
                <a:cxnLst>
                  <a:cxn ang="0">
                    <a:pos x="604" y="88"/>
                  </a:cxn>
                  <a:cxn ang="0">
                    <a:pos x="506" y="83"/>
                  </a:cxn>
                  <a:cxn ang="0">
                    <a:pos x="506" y="83"/>
                  </a:cxn>
                  <a:cxn ang="0">
                    <a:pos x="459" y="63"/>
                  </a:cxn>
                  <a:cxn ang="0">
                    <a:pos x="435" y="4"/>
                  </a:cxn>
                  <a:cxn ang="0">
                    <a:pos x="411" y="0"/>
                  </a:cxn>
                  <a:cxn ang="0">
                    <a:pos x="391" y="41"/>
                  </a:cxn>
                  <a:cxn ang="0">
                    <a:pos x="321" y="56"/>
                  </a:cxn>
                  <a:cxn ang="0">
                    <a:pos x="293" y="72"/>
                  </a:cxn>
                  <a:cxn ang="0">
                    <a:pos x="257" y="56"/>
                  </a:cxn>
                  <a:cxn ang="0">
                    <a:pos x="198" y="52"/>
                  </a:cxn>
                  <a:cxn ang="0">
                    <a:pos x="174" y="72"/>
                  </a:cxn>
                  <a:cxn ang="0">
                    <a:pos x="139" y="76"/>
                  </a:cxn>
                  <a:cxn ang="0">
                    <a:pos x="127" y="100"/>
                  </a:cxn>
                  <a:cxn ang="0">
                    <a:pos x="95" y="120"/>
                  </a:cxn>
                  <a:cxn ang="0">
                    <a:pos x="87" y="159"/>
                  </a:cxn>
                  <a:cxn ang="0">
                    <a:pos x="39" y="170"/>
                  </a:cxn>
                  <a:cxn ang="0">
                    <a:pos x="0" y="206"/>
                  </a:cxn>
                  <a:cxn ang="0">
                    <a:pos x="12" y="277"/>
                  </a:cxn>
                  <a:cxn ang="0">
                    <a:pos x="0" y="388"/>
                  </a:cxn>
                  <a:cxn ang="0">
                    <a:pos x="56" y="388"/>
                  </a:cxn>
                  <a:cxn ang="0">
                    <a:pos x="71" y="444"/>
                  </a:cxn>
                  <a:cxn ang="0">
                    <a:pos x="48" y="475"/>
                  </a:cxn>
                  <a:cxn ang="0">
                    <a:pos x="43" y="518"/>
                  </a:cxn>
                  <a:cxn ang="0">
                    <a:pos x="95" y="542"/>
                  </a:cxn>
                  <a:cxn ang="0">
                    <a:pos x="115" y="503"/>
                  </a:cxn>
                  <a:cxn ang="0">
                    <a:pos x="245" y="490"/>
                  </a:cxn>
                  <a:cxn ang="0">
                    <a:pos x="265" y="444"/>
                  </a:cxn>
                  <a:cxn ang="0">
                    <a:pos x="301" y="416"/>
                  </a:cxn>
                  <a:cxn ang="0">
                    <a:pos x="352" y="383"/>
                  </a:cxn>
                  <a:cxn ang="0">
                    <a:pos x="391" y="380"/>
                  </a:cxn>
                  <a:cxn ang="0">
                    <a:pos x="404" y="324"/>
                  </a:cxn>
                  <a:cxn ang="0">
                    <a:pos x="435" y="304"/>
                  </a:cxn>
                  <a:cxn ang="0">
                    <a:pos x="455" y="258"/>
                  </a:cxn>
                  <a:cxn ang="0">
                    <a:pos x="473" y="200"/>
                  </a:cxn>
                  <a:cxn ang="0">
                    <a:pos x="473" y="200"/>
                  </a:cxn>
                  <a:cxn ang="0">
                    <a:pos x="483" y="151"/>
                  </a:cxn>
                  <a:cxn ang="0">
                    <a:pos x="525" y="135"/>
                  </a:cxn>
                  <a:cxn ang="0">
                    <a:pos x="525" y="135"/>
                  </a:cxn>
                  <a:cxn ang="0">
                    <a:pos x="554" y="142"/>
                  </a:cxn>
                  <a:cxn ang="0">
                    <a:pos x="593" y="162"/>
                  </a:cxn>
                  <a:cxn ang="0">
                    <a:pos x="604" y="88"/>
                  </a:cxn>
                </a:cxnLst>
                <a:rect l="0" t="0" r="r" b="b"/>
                <a:pathLst>
                  <a:path w="604" h="542">
                    <a:moveTo>
                      <a:pt x="604" y="88"/>
                    </a:moveTo>
                    <a:lnTo>
                      <a:pt x="506" y="83"/>
                    </a:lnTo>
                    <a:lnTo>
                      <a:pt x="506" y="83"/>
                    </a:lnTo>
                    <a:lnTo>
                      <a:pt x="459" y="63"/>
                    </a:lnTo>
                    <a:lnTo>
                      <a:pt x="435" y="4"/>
                    </a:lnTo>
                    <a:lnTo>
                      <a:pt x="411" y="0"/>
                    </a:lnTo>
                    <a:lnTo>
                      <a:pt x="391" y="41"/>
                    </a:lnTo>
                    <a:lnTo>
                      <a:pt x="321" y="56"/>
                    </a:lnTo>
                    <a:lnTo>
                      <a:pt x="293" y="72"/>
                    </a:lnTo>
                    <a:lnTo>
                      <a:pt x="257" y="56"/>
                    </a:lnTo>
                    <a:lnTo>
                      <a:pt x="198" y="52"/>
                    </a:lnTo>
                    <a:lnTo>
                      <a:pt x="174" y="72"/>
                    </a:lnTo>
                    <a:lnTo>
                      <a:pt x="139" y="76"/>
                    </a:lnTo>
                    <a:lnTo>
                      <a:pt x="127" y="100"/>
                    </a:lnTo>
                    <a:lnTo>
                      <a:pt x="95" y="120"/>
                    </a:lnTo>
                    <a:lnTo>
                      <a:pt x="87" y="159"/>
                    </a:lnTo>
                    <a:lnTo>
                      <a:pt x="39" y="170"/>
                    </a:lnTo>
                    <a:lnTo>
                      <a:pt x="0" y="206"/>
                    </a:lnTo>
                    <a:lnTo>
                      <a:pt x="12" y="277"/>
                    </a:lnTo>
                    <a:lnTo>
                      <a:pt x="0" y="388"/>
                    </a:lnTo>
                    <a:lnTo>
                      <a:pt x="56" y="388"/>
                    </a:lnTo>
                    <a:lnTo>
                      <a:pt x="71" y="444"/>
                    </a:lnTo>
                    <a:lnTo>
                      <a:pt x="48" y="475"/>
                    </a:lnTo>
                    <a:lnTo>
                      <a:pt x="43" y="518"/>
                    </a:lnTo>
                    <a:lnTo>
                      <a:pt x="95" y="542"/>
                    </a:lnTo>
                    <a:lnTo>
                      <a:pt x="115" y="503"/>
                    </a:lnTo>
                    <a:lnTo>
                      <a:pt x="245" y="490"/>
                    </a:lnTo>
                    <a:lnTo>
                      <a:pt x="265" y="444"/>
                    </a:lnTo>
                    <a:lnTo>
                      <a:pt x="301" y="416"/>
                    </a:lnTo>
                    <a:lnTo>
                      <a:pt x="352" y="383"/>
                    </a:lnTo>
                    <a:lnTo>
                      <a:pt x="391" y="380"/>
                    </a:lnTo>
                    <a:lnTo>
                      <a:pt x="404" y="324"/>
                    </a:lnTo>
                    <a:lnTo>
                      <a:pt x="435" y="304"/>
                    </a:lnTo>
                    <a:lnTo>
                      <a:pt x="455" y="258"/>
                    </a:lnTo>
                    <a:lnTo>
                      <a:pt x="473" y="200"/>
                    </a:lnTo>
                    <a:lnTo>
                      <a:pt x="473" y="200"/>
                    </a:lnTo>
                    <a:lnTo>
                      <a:pt x="483" y="151"/>
                    </a:lnTo>
                    <a:lnTo>
                      <a:pt x="525" y="135"/>
                    </a:lnTo>
                    <a:lnTo>
                      <a:pt x="525" y="135"/>
                    </a:lnTo>
                    <a:lnTo>
                      <a:pt x="554" y="142"/>
                    </a:lnTo>
                    <a:lnTo>
                      <a:pt x="593" y="162"/>
                    </a:lnTo>
                    <a:lnTo>
                      <a:pt x="604" y="8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Freeform 227">
                <a:extLst>
                  <a:ext uri="{FF2B5EF4-FFF2-40B4-BE49-F238E27FC236}">
                    <a16:creationId xmlns:a16="http://schemas.microsoft.com/office/drawing/2014/main" xmlns="" id="{EDE2E731-25C4-40D2-AD65-C25B25BFB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5046" y="6293525"/>
                <a:ext cx="758420" cy="542320"/>
              </a:xfrm>
              <a:custGeom>
                <a:avLst/>
                <a:gdLst/>
                <a:ahLst/>
                <a:cxnLst>
                  <a:cxn ang="0">
                    <a:pos x="573" y="256"/>
                  </a:cxn>
                  <a:cxn ang="0">
                    <a:pos x="549" y="276"/>
                  </a:cxn>
                  <a:cxn ang="0">
                    <a:pos x="514" y="280"/>
                  </a:cxn>
                  <a:cxn ang="0">
                    <a:pos x="502" y="304"/>
                  </a:cxn>
                  <a:cxn ang="0">
                    <a:pos x="470" y="324"/>
                  </a:cxn>
                  <a:cxn ang="0">
                    <a:pos x="462" y="363"/>
                  </a:cxn>
                  <a:cxn ang="0">
                    <a:pos x="414" y="374"/>
                  </a:cxn>
                  <a:cxn ang="0">
                    <a:pos x="375" y="410"/>
                  </a:cxn>
                  <a:cxn ang="0">
                    <a:pos x="391" y="307"/>
                  </a:cxn>
                  <a:cxn ang="0">
                    <a:pos x="328" y="276"/>
                  </a:cxn>
                  <a:cxn ang="0">
                    <a:pos x="256" y="225"/>
                  </a:cxn>
                  <a:cxn ang="0">
                    <a:pos x="205" y="221"/>
                  </a:cxn>
                  <a:cxn ang="0">
                    <a:pos x="126" y="204"/>
                  </a:cxn>
                  <a:cxn ang="0">
                    <a:pos x="107" y="245"/>
                  </a:cxn>
                  <a:cxn ang="0">
                    <a:pos x="59" y="263"/>
                  </a:cxn>
                  <a:cxn ang="0">
                    <a:pos x="52" y="204"/>
                  </a:cxn>
                  <a:cxn ang="0">
                    <a:pos x="48" y="173"/>
                  </a:cxn>
                  <a:cxn ang="0">
                    <a:pos x="35" y="149"/>
                  </a:cxn>
                  <a:cxn ang="0">
                    <a:pos x="28" y="98"/>
                  </a:cxn>
                  <a:cxn ang="0">
                    <a:pos x="8" y="78"/>
                  </a:cxn>
                  <a:cxn ang="0">
                    <a:pos x="24" y="59"/>
                  </a:cxn>
                  <a:cxn ang="0">
                    <a:pos x="0" y="42"/>
                  </a:cxn>
                  <a:cxn ang="0">
                    <a:pos x="4" y="11"/>
                  </a:cxn>
                  <a:cxn ang="0">
                    <a:pos x="52" y="58"/>
                  </a:cxn>
                  <a:cxn ang="0">
                    <a:pos x="75" y="17"/>
                  </a:cxn>
                  <a:cxn ang="0">
                    <a:pos x="119" y="0"/>
                  </a:cxn>
                  <a:cxn ang="0">
                    <a:pos x="156" y="15"/>
                  </a:cxn>
                  <a:cxn ang="0">
                    <a:pos x="156" y="46"/>
                  </a:cxn>
                  <a:cxn ang="0">
                    <a:pos x="197" y="59"/>
                  </a:cxn>
                  <a:cxn ang="0">
                    <a:pos x="254" y="76"/>
                  </a:cxn>
                  <a:cxn ang="0">
                    <a:pos x="261" y="42"/>
                  </a:cxn>
                  <a:cxn ang="0">
                    <a:pos x="291" y="34"/>
                  </a:cxn>
                  <a:cxn ang="0">
                    <a:pos x="322" y="19"/>
                  </a:cxn>
                  <a:cxn ang="0">
                    <a:pos x="337" y="46"/>
                  </a:cxn>
                  <a:cxn ang="0">
                    <a:pos x="360" y="65"/>
                  </a:cxn>
                  <a:cxn ang="0">
                    <a:pos x="349" y="88"/>
                  </a:cxn>
                  <a:cxn ang="0">
                    <a:pos x="383" y="95"/>
                  </a:cxn>
                  <a:cxn ang="0">
                    <a:pos x="406" y="95"/>
                  </a:cxn>
                  <a:cxn ang="0">
                    <a:pos x="432" y="106"/>
                  </a:cxn>
                  <a:cxn ang="0">
                    <a:pos x="421" y="144"/>
                  </a:cxn>
                  <a:cxn ang="0">
                    <a:pos x="526" y="227"/>
                  </a:cxn>
                  <a:cxn ang="0">
                    <a:pos x="553" y="212"/>
                  </a:cxn>
                  <a:cxn ang="0">
                    <a:pos x="575" y="223"/>
                  </a:cxn>
                  <a:cxn ang="0">
                    <a:pos x="573" y="256"/>
                  </a:cxn>
                </a:cxnLst>
                <a:rect l="0" t="0" r="r" b="b"/>
                <a:pathLst>
                  <a:path w="575" h="410">
                    <a:moveTo>
                      <a:pt x="573" y="256"/>
                    </a:moveTo>
                    <a:lnTo>
                      <a:pt x="549" y="276"/>
                    </a:lnTo>
                    <a:lnTo>
                      <a:pt x="514" y="280"/>
                    </a:lnTo>
                    <a:lnTo>
                      <a:pt x="502" y="304"/>
                    </a:lnTo>
                    <a:lnTo>
                      <a:pt x="470" y="324"/>
                    </a:lnTo>
                    <a:lnTo>
                      <a:pt x="462" y="363"/>
                    </a:lnTo>
                    <a:lnTo>
                      <a:pt x="414" y="374"/>
                    </a:lnTo>
                    <a:lnTo>
                      <a:pt x="375" y="410"/>
                    </a:lnTo>
                    <a:lnTo>
                      <a:pt x="391" y="307"/>
                    </a:lnTo>
                    <a:lnTo>
                      <a:pt x="328" y="276"/>
                    </a:lnTo>
                    <a:lnTo>
                      <a:pt x="256" y="225"/>
                    </a:lnTo>
                    <a:lnTo>
                      <a:pt x="205" y="221"/>
                    </a:lnTo>
                    <a:lnTo>
                      <a:pt x="126" y="204"/>
                    </a:lnTo>
                    <a:lnTo>
                      <a:pt x="107" y="245"/>
                    </a:lnTo>
                    <a:lnTo>
                      <a:pt x="59" y="263"/>
                    </a:lnTo>
                    <a:lnTo>
                      <a:pt x="52" y="204"/>
                    </a:lnTo>
                    <a:lnTo>
                      <a:pt x="48" y="173"/>
                    </a:lnTo>
                    <a:lnTo>
                      <a:pt x="35" y="149"/>
                    </a:lnTo>
                    <a:lnTo>
                      <a:pt x="28" y="98"/>
                    </a:lnTo>
                    <a:lnTo>
                      <a:pt x="8" y="78"/>
                    </a:lnTo>
                    <a:lnTo>
                      <a:pt x="24" y="59"/>
                    </a:lnTo>
                    <a:lnTo>
                      <a:pt x="0" y="42"/>
                    </a:lnTo>
                    <a:lnTo>
                      <a:pt x="4" y="11"/>
                    </a:lnTo>
                    <a:lnTo>
                      <a:pt x="52" y="58"/>
                    </a:lnTo>
                    <a:lnTo>
                      <a:pt x="75" y="17"/>
                    </a:lnTo>
                    <a:lnTo>
                      <a:pt x="119" y="0"/>
                    </a:lnTo>
                    <a:lnTo>
                      <a:pt x="156" y="15"/>
                    </a:lnTo>
                    <a:lnTo>
                      <a:pt x="156" y="46"/>
                    </a:lnTo>
                    <a:lnTo>
                      <a:pt x="197" y="59"/>
                    </a:lnTo>
                    <a:lnTo>
                      <a:pt x="254" y="76"/>
                    </a:lnTo>
                    <a:lnTo>
                      <a:pt x="261" y="42"/>
                    </a:lnTo>
                    <a:lnTo>
                      <a:pt x="291" y="34"/>
                    </a:lnTo>
                    <a:lnTo>
                      <a:pt x="322" y="19"/>
                    </a:lnTo>
                    <a:lnTo>
                      <a:pt x="337" y="46"/>
                    </a:lnTo>
                    <a:lnTo>
                      <a:pt x="360" y="65"/>
                    </a:lnTo>
                    <a:lnTo>
                      <a:pt x="349" y="88"/>
                    </a:lnTo>
                    <a:lnTo>
                      <a:pt x="383" y="95"/>
                    </a:lnTo>
                    <a:lnTo>
                      <a:pt x="406" y="95"/>
                    </a:lnTo>
                    <a:lnTo>
                      <a:pt x="432" y="106"/>
                    </a:lnTo>
                    <a:lnTo>
                      <a:pt x="421" y="144"/>
                    </a:lnTo>
                    <a:lnTo>
                      <a:pt x="526" y="227"/>
                    </a:lnTo>
                    <a:lnTo>
                      <a:pt x="553" y="212"/>
                    </a:lnTo>
                    <a:lnTo>
                      <a:pt x="575" y="223"/>
                    </a:lnTo>
                    <a:lnTo>
                      <a:pt x="573" y="25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2" name="Freeform 228">
                <a:extLst>
                  <a:ext uri="{FF2B5EF4-FFF2-40B4-BE49-F238E27FC236}">
                    <a16:creationId xmlns:a16="http://schemas.microsoft.com/office/drawing/2014/main" xmlns="" id="{F066CB4D-F3CF-4EFB-A36B-178BC919C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5920" y="6369292"/>
                <a:ext cx="481913" cy="311037"/>
              </a:xfrm>
              <a:custGeom>
                <a:avLst/>
                <a:gdLst/>
                <a:ahLst/>
                <a:cxnLst>
                  <a:cxn ang="0">
                    <a:pos x="112" y="26"/>
                  </a:cxn>
                  <a:cxn ang="0">
                    <a:pos x="85" y="79"/>
                  </a:cxn>
                  <a:cxn ang="0">
                    <a:pos x="48" y="128"/>
                  </a:cxn>
                  <a:cxn ang="0">
                    <a:pos x="0" y="218"/>
                  </a:cxn>
                  <a:cxn ang="0">
                    <a:pos x="28" y="202"/>
                  </a:cxn>
                  <a:cxn ang="0">
                    <a:pos x="98" y="187"/>
                  </a:cxn>
                  <a:cxn ang="0">
                    <a:pos x="118" y="146"/>
                  </a:cxn>
                  <a:cxn ang="0">
                    <a:pos x="142" y="150"/>
                  </a:cxn>
                  <a:cxn ang="0">
                    <a:pos x="166" y="209"/>
                  </a:cxn>
                  <a:cxn ang="0">
                    <a:pos x="213" y="229"/>
                  </a:cxn>
                  <a:cxn ang="0">
                    <a:pos x="213" y="229"/>
                  </a:cxn>
                  <a:cxn ang="0">
                    <a:pos x="311" y="234"/>
                  </a:cxn>
                  <a:cxn ang="0">
                    <a:pos x="311" y="194"/>
                  </a:cxn>
                  <a:cxn ang="0">
                    <a:pos x="304" y="199"/>
                  </a:cxn>
                  <a:cxn ang="0">
                    <a:pos x="256" y="168"/>
                  </a:cxn>
                  <a:cxn ang="0">
                    <a:pos x="265" y="96"/>
                  </a:cxn>
                  <a:cxn ang="0">
                    <a:pos x="300" y="69"/>
                  </a:cxn>
                  <a:cxn ang="0">
                    <a:pos x="367" y="113"/>
                  </a:cxn>
                  <a:cxn ang="0">
                    <a:pos x="324" y="0"/>
                  </a:cxn>
                  <a:cxn ang="0">
                    <a:pos x="270" y="37"/>
                  </a:cxn>
                  <a:cxn ang="0">
                    <a:pos x="225" y="45"/>
                  </a:cxn>
                  <a:cxn ang="0">
                    <a:pos x="112" y="26"/>
                  </a:cxn>
                </a:cxnLst>
                <a:rect l="0" t="0" r="r" b="b"/>
                <a:pathLst>
                  <a:path w="367" h="234">
                    <a:moveTo>
                      <a:pt x="112" y="26"/>
                    </a:moveTo>
                    <a:lnTo>
                      <a:pt x="85" y="79"/>
                    </a:lnTo>
                    <a:lnTo>
                      <a:pt x="48" y="128"/>
                    </a:lnTo>
                    <a:lnTo>
                      <a:pt x="0" y="218"/>
                    </a:lnTo>
                    <a:lnTo>
                      <a:pt x="28" y="202"/>
                    </a:lnTo>
                    <a:lnTo>
                      <a:pt x="98" y="187"/>
                    </a:lnTo>
                    <a:lnTo>
                      <a:pt x="118" y="146"/>
                    </a:lnTo>
                    <a:lnTo>
                      <a:pt x="142" y="150"/>
                    </a:lnTo>
                    <a:lnTo>
                      <a:pt x="166" y="20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311" y="234"/>
                    </a:lnTo>
                    <a:lnTo>
                      <a:pt x="311" y="194"/>
                    </a:lnTo>
                    <a:lnTo>
                      <a:pt x="304" y="199"/>
                    </a:lnTo>
                    <a:lnTo>
                      <a:pt x="256" y="168"/>
                    </a:lnTo>
                    <a:lnTo>
                      <a:pt x="265" y="96"/>
                    </a:lnTo>
                    <a:lnTo>
                      <a:pt x="300" y="69"/>
                    </a:lnTo>
                    <a:lnTo>
                      <a:pt x="367" y="113"/>
                    </a:lnTo>
                    <a:lnTo>
                      <a:pt x="324" y="0"/>
                    </a:lnTo>
                    <a:lnTo>
                      <a:pt x="270" y="37"/>
                    </a:lnTo>
                    <a:lnTo>
                      <a:pt x="225" y="45"/>
                    </a:lnTo>
                    <a:lnTo>
                      <a:pt x="112" y="2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3" name="Freeform 229">
                <a:extLst>
                  <a:ext uri="{FF2B5EF4-FFF2-40B4-BE49-F238E27FC236}">
                    <a16:creationId xmlns:a16="http://schemas.microsoft.com/office/drawing/2014/main" xmlns="" id="{77E0202D-F213-47FE-A292-B0843AA5F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5751" y="5966539"/>
                <a:ext cx="766319" cy="693850"/>
              </a:xfrm>
              <a:custGeom>
                <a:avLst/>
                <a:gdLst/>
                <a:ahLst/>
                <a:cxnLst>
                  <a:cxn ang="0">
                    <a:pos x="471" y="522"/>
                  </a:cxn>
                  <a:cxn ang="0">
                    <a:pos x="435" y="506"/>
                  </a:cxn>
                  <a:cxn ang="0">
                    <a:pos x="376" y="502"/>
                  </a:cxn>
                  <a:cxn ang="0">
                    <a:pos x="378" y="469"/>
                  </a:cxn>
                  <a:cxn ang="0">
                    <a:pos x="356" y="458"/>
                  </a:cxn>
                  <a:cxn ang="0">
                    <a:pos x="329" y="473"/>
                  </a:cxn>
                  <a:cxn ang="0">
                    <a:pos x="224" y="390"/>
                  </a:cxn>
                  <a:cxn ang="0">
                    <a:pos x="235" y="352"/>
                  </a:cxn>
                  <a:cxn ang="0">
                    <a:pos x="209" y="341"/>
                  </a:cxn>
                  <a:cxn ang="0">
                    <a:pos x="186" y="341"/>
                  </a:cxn>
                  <a:cxn ang="0">
                    <a:pos x="152" y="334"/>
                  </a:cxn>
                  <a:cxn ang="0">
                    <a:pos x="163" y="311"/>
                  </a:cxn>
                  <a:cxn ang="0">
                    <a:pos x="140" y="292"/>
                  </a:cxn>
                  <a:cxn ang="0">
                    <a:pos x="125" y="265"/>
                  </a:cxn>
                  <a:cxn ang="0">
                    <a:pos x="94" y="280"/>
                  </a:cxn>
                  <a:cxn ang="0">
                    <a:pos x="64" y="288"/>
                  </a:cxn>
                  <a:cxn ang="0">
                    <a:pos x="57" y="322"/>
                  </a:cxn>
                  <a:cxn ang="0">
                    <a:pos x="0" y="305"/>
                  </a:cxn>
                  <a:cxn ang="0">
                    <a:pos x="34" y="76"/>
                  </a:cxn>
                  <a:cxn ang="0">
                    <a:pos x="133" y="0"/>
                  </a:cxn>
                  <a:cxn ang="0">
                    <a:pos x="142" y="115"/>
                  </a:cxn>
                  <a:cxn ang="0">
                    <a:pos x="189" y="115"/>
                  </a:cxn>
                  <a:cxn ang="0">
                    <a:pos x="212" y="138"/>
                  </a:cxn>
                  <a:cxn ang="0">
                    <a:pos x="268" y="138"/>
                  </a:cxn>
                  <a:cxn ang="0">
                    <a:pos x="271" y="64"/>
                  </a:cxn>
                  <a:cxn ang="0">
                    <a:pos x="303" y="118"/>
                  </a:cxn>
                  <a:cxn ang="0">
                    <a:pos x="318" y="155"/>
                  </a:cxn>
                  <a:cxn ang="0">
                    <a:pos x="374" y="140"/>
                  </a:cxn>
                  <a:cxn ang="0">
                    <a:pos x="427" y="148"/>
                  </a:cxn>
                  <a:cxn ang="0">
                    <a:pos x="477" y="170"/>
                  </a:cxn>
                  <a:cxn ang="0">
                    <a:pos x="481" y="238"/>
                  </a:cxn>
                  <a:cxn ang="0">
                    <a:pos x="496" y="280"/>
                  </a:cxn>
                  <a:cxn ang="0">
                    <a:pos x="549" y="307"/>
                  </a:cxn>
                  <a:cxn ang="0">
                    <a:pos x="583" y="330"/>
                  </a:cxn>
                  <a:cxn ang="0">
                    <a:pos x="556" y="383"/>
                  </a:cxn>
                  <a:cxn ang="0">
                    <a:pos x="519" y="432"/>
                  </a:cxn>
                  <a:cxn ang="0">
                    <a:pos x="471" y="522"/>
                  </a:cxn>
                </a:cxnLst>
                <a:rect l="0" t="0" r="r" b="b"/>
                <a:pathLst>
                  <a:path w="583" h="522">
                    <a:moveTo>
                      <a:pt x="471" y="522"/>
                    </a:moveTo>
                    <a:lnTo>
                      <a:pt x="435" y="506"/>
                    </a:lnTo>
                    <a:lnTo>
                      <a:pt x="376" y="502"/>
                    </a:lnTo>
                    <a:lnTo>
                      <a:pt x="378" y="469"/>
                    </a:lnTo>
                    <a:lnTo>
                      <a:pt x="356" y="458"/>
                    </a:lnTo>
                    <a:lnTo>
                      <a:pt x="329" y="473"/>
                    </a:lnTo>
                    <a:lnTo>
                      <a:pt x="224" y="390"/>
                    </a:lnTo>
                    <a:lnTo>
                      <a:pt x="235" y="352"/>
                    </a:lnTo>
                    <a:lnTo>
                      <a:pt x="209" y="341"/>
                    </a:lnTo>
                    <a:lnTo>
                      <a:pt x="186" y="341"/>
                    </a:lnTo>
                    <a:lnTo>
                      <a:pt x="152" y="334"/>
                    </a:lnTo>
                    <a:lnTo>
                      <a:pt x="163" y="311"/>
                    </a:lnTo>
                    <a:lnTo>
                      <a:pt x="140" y="292"/>
                    </a:lnTo>
                    <a:lnTo>
                      <a:pt x="125" y="265"/>
                    </a:lnTo>
                    <a:lnTo>
                      <a:pt x="94" y="280"/>
                    </a:lnTo>
                    <a:lnTo>
                      <a:pt x="64" y="288"/>
                    </a:lnTo>
                    <a:lnTo>
                      <a:pt x="57" y="322"/>
                    </a:lnTo>
                    <a:lnTo>
                      <a:pt x="0" y="305"/>
                    </a:lnTo>
                    <a:lnTo>
                      <a:pt x="34" y="76"/>
                    </a:lnTo>
                    <a:lnTo>
                      <a:pt x="133" y="0"/>
                    </a:lnTo>
                    <a:lnTo>
                      <a:pt x="142" y="115"/>
                    </a:lnTo>
                    <a:lnTo>
                      <a:pt x="189" y="115"/>
                    </a:lnTo>
                    <a:lnTo>
                      <a:pt x="212" y="138"/>
                    </a:lnTo>
                    <a:lnTo>
                      <a:pt x="268" y="138"/>
                    </a:lnTo>
                    <a:lnTo>
                      <a:pt x="271" y="64"/>
                    </a:lnTo>
                    <a:lnTo>
                      <a:pt x="303" y="118"/>
                    </a:lnTo>
                    <a:lnTo>
                      <a:pt x="318" y="155"/>
                    </a:lnTo>
                    <a:lnTo>
                      <a:pt x="374" y="140"/>
                    </a:lnTo>
                    <a:lnTo>
                      <a:pt x="427" y="148"/>
                    </a:lnTo>
                    <a:lnTo>
                      <a:pt x="477" y="170"/>
                    </a:lnTo>
                    <a:lnTo>
                      <a:pt x="481" y="238"/>
                    </a:lnTo>
                    <a:lnTo>
                      <a:pt x="496" y="280"/>
                    </a:lnTo>
                    <a:lnTo>
                      <a:pt x="549" y="307"/>
                    </a:lnTo>
                    <a:lnTo>
                      <a:pt x="583" y="330"/>
                    </a:lnTo>
                    <a:lnTo>
                      <a:pt x="556" y="383"/>
                    </a:lnTo>
                    <a:lnTo>
                      <a:pt x="519" y="432"/>
                    </a:lnTo>
                    <a:lnTo>
                      <a:pt x="471" y="52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4" name="Freeform 230">
                <a:extLst>
                  <a:ext uri="{FF2B5EF4-FFF2-40B4-BE49-F238E27FC236}">
                    <a16:creationId xmlns:a16="http://schemas.microsoft.com/office/drawing/2014/main" xmlns="" id="{0C928419-A007-45B9-B2DA-BE039F45D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6833" y="6149971"/>
                <a:ext cx="316009" cy="362876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5" y="93"/>
                  </a:cxn>
                  <a:cxn ang="0">
                    <a:pos x="51" y="162"/>
                  </a:cxn>
                  <a:cxn ang="0">
                    <a:pos x="92" y="245"/>
                  </a:cxn>
                  <a:cxn ang="0">
                    <a:pos x="56" y="268"/>
                  </a:cxn>
                  <a:cxn ang="0">
                    <a:pos x="115" y="268"/>
                  </a:cxn>
                  <a:cxn ang="0">
                    <a:pos x="127" y="230"/>
                  </a:cxn>
                  <a:cxn ang="0">
                    <a:pos x="155" y="213"/>
                  </a:cxn>
                  <a:cxn ang="0">
                    <a:pos x="170" y="274"/>
                  </a:cxn>
                  <a:cxn ang="0">
                    <a:pos x="197" y="253"/>
                  </a:cxn>
                  <a:cxn ang="0">
                    <a:pos x="205" y="206"/>
                  </a:cxn>
                  <a:cxn ang="0">
                    <a:pos x="238" y="194"/>
                  </a:cxn>
                  <a:cxn ang="0">
                    <a:pos x="229" y="167"/>
                  </a:cxn>
                  <a:cxn ang="0">
                    <a:pos x="182" y="134"/>
                  </a:cxn>
                  <a:cxn ang="0">
                    <a:pos x="138" y="88"/>
                  </a:cxn>
                  <a:cxn ang="0">
                    <a:pos x="91" y="0"/>
                  </a:cxn>
                  <a:cxn ang="0">
                    <a:pos x="0" y="25"/>
                  </a:cxn>
                </a:cxnLst>
                <a:rect l="0" t="0" r="r" b="b"/>
                <a:pathLst>
                  <a:path w="238" h="274">
                    <a:moveTo>
                      <a:pt x="0" y="25"/>
                    </a:moveTo>
                    <a:lnTo>
                      <a:pt x="15" y="93"/>
                    </a:lnTo>
                    <a:lnTo>
                      <a:pt x="51" y="162"/>
                    </a:lnTo>
                    <a:lnTo>
                      <a:pt x="92" y="245"/>
                    </a:lnTo>
                    <a:lnTo>
                      <a:pt x="56" y="268"/>
                    </a:lnTo>
                    <a:lnTo>
                      <a:pt x="115" y="268"/>
                    </a:lnTo>
                    <a:lnTo>
                      <a:pt x="127" y="230"/>
                    </a:lnTo>
                    <a:lnTo>
                      <a:pt x="155" y="213"/>
                    </a:lnTo>
                    <a:lnTo>
                      <a:pt x="170" y="274"/>
                    </a:lnTo>
                    <a:lnTo>
                      <a:pt x="197" y="253"/>
                    </a:lnTo>
                    <a:lnTo>
                      <a:pt x="205" y="206"/>
                    </a:lnTo>
                    <a:lnTo>
                      <a:pt x="238" y="194"/>
                    </a:lnTo>
                    <a:lnTo>
                      <a:pt x="229" y="167"/>
                    </a:lnTo>
                    <a:lnTo>
                      <a:pt x="182" y="134"/>
                    </a:lnTo>
                    <a:lnTo>
                      <a:pt x="138" y="88"/>
                    </a:lnTo>
                    <a:lnTo>
                      <a:pt x="91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Freeform 265">
                <a:extLst>
                  <a:ext uri="{FF2B5EF4-FFF2-40B4-BE49-F238E27FC236}">
                    <a16:creationId xmlns:a16="http://schemas.microsoft.com/office/drawing/2014/main" xmlns="" id="{C5CBA113-E51A-452C-B7DE-EE5C40FB5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26106" y="6233711"/>
                <a:ext cx="1102078" cy="490481"/>
              </a:xfrm>
              <a:custGeom>
                <a:avLst/>
                <a:gdLst/>
                <a:ahLst/>
                <a:cxnLst>
                  <a:cxn ang="0">
                    <a:pos x="420" y="349"/>
                  </a:cxn>
                  <a:cxn ang="0">
                    <a:pos x="460" y="342"/>
                  </a:cxn>
                  <a:cxn ang="0">
                    <a:pos x="532" y="333"/>
                  </a:cxn>
                  <a:cxn ang="0">
                    <a:pos x="583" y="333"/>
                  </a:cxn>
                  <a:cxn ang="0">
                    <a:pos x="642" y="322"/>
                  </a:cxn>
                  <a:cxn ang="0">
                    <a:pos x="657" y="369"/>
                  </a:cxn>
                  <a:cxn ang="0">
                    <a:pos x="690" y="342"/>
                  </a:cxn>
                  <a:cxn ang="0">
                    <a:pos x="718" y="314"/>
                  </a:cxn>
                  <a:cxn ang="0">
                    <a:pos x="760" y="301"/>
                  </a:cxn>
                  <a:cxn ang="0">
                    <a:pos x="780" y="333"/>
                  </a:cxn>
                  <a:cxn ang="0">
                    <a:pos x="836" y="338"/>
                  </a:cxn>
                  <a:cxn ang="0">
                    <a:pos x="824" y="278"/>
                  </a:cxn>
                  <a:cxn ang="0">
                    <a:pos x="801" y="219"/>
                  </a:cxn>
                  <a:cxn ang="0">
                    <a:pos x="780" y="160"/>
                  </a:cxn>
                  <a:cxn ang="0">
                    <a:pos x="796" y="139"/>
                  </a:cxn>
                  <a:cxn ang="0">
                    <a:pos x="760" y="104"/>
                  </a:cxn>
                  <a:cxn ang="0">
                    <a:pos x="721" y="40"/>
                  </a:cxn>
                  <a:cxn ang="0">
                    <a:pos x="662" y="45"/>
                  </a:cxn>
                  <a:cxn ang="0">
                    <a:pos x="640" y="75"/>
                  </a:cxn>
                  <a:cxn ang="0">
                    <a:pos x="544" y="79"/>
                  </a:cxn>
                  <a:cxn ang="0">
                    <a:pos x="506" y="83"/>
                  </a:cxn>
                  <a:cxn ang="0">
                    <a:pos x="462" y="59"/>
                  </a:cxn>
                  <a:cxn ang="0">
                    <a:pos x="426" y="59"/>
                  </a:cxn>
                  <a:cxn ang="0">
                    <a:pos x="395" y="24"/>
                  </a:cxn>
                  <a:cxn ang="0">
                    <a:pos x="351" y="0"/>
                  </a:cxn>
                  <a:cxn ang="0">
                    <a:pos x="307" y="24"/>
                  </a:cxn>
                  <a:cxn ang="0">
                    <a:pos x="244" y="31"/>
                  </a:cxn>
                  <a:cxn ang="0">
                    <a:pos x="200" y="44"/>
                  </a:cxn>
                  <a:cxn ang="0">
                    <a:pos x="141" y="52"/>
                  </a:cxn>
                  <a:cxn ang="0">
                    <a:pos x="105" y="47"/>
                  </a:cxn>
                  <a:cxn ang="0">
                    <a:pos x="59" y="69"/>
                  </a:cxn>
                  <a:cxn ang="0">
                    <a:pos x="87" y="84"/>
                  </a:cxn>
                  <a:cxn ang="0">
                    <a:pos x="56" y="101"/>
                  </a:cxn>
                  <a:cxn ang="0">
                    <a:pos x="45" y="126"/>
                  </a:cxn>
                  <a:cxn ang="0">
                    <a:pos x="13" y="152"/>
                  </a:cxn>
                  <a:cxn ang="0">
                    <a:pos x="6" y="177"/>
                  </a:cxn>
                  <a:cxn ang="0">
                    <a:pos x="0" y="200"/>
                  </a:cxn>
                  <a:cxn ang="0">
                    <a:pos x="20" y="206"/>
                  </a:cxn>
                  <a:cxn ang="0">
                    <a:pos x="16" y="236"/>
                  </a:cxn>
                  <a:cxn ang="0">
                    <a:pos x="32" y="247"/>
                  </a:cxn>
                  <a:cxn ang="0">
                    <a:pos x="31" y="276"/>
                  </a:cxn>
                  <a:cxn ang="0">
                    <a:pos x="50" y="300"/>
                  </a:cxn>
                  <a:cxn ang="0">
                    <a:pos x="69" y="298"/>
                  </a:cxn>
                  <a:cxn ang="0">
                    <a:pos x="72" y="319"/>
                  </a:cxn>
                  <a:cxn ang="0">
                    <a:pos x="114" y="332"/>
                  </a:cxn>
                  <a:cxn ang="0">
                    <a:pos x="136" y="362"/>
                  </a:cxn>
                  <a:cxn ang="0">
                    <a:pos x="168" y="348"/>
                  </a:cxn>
                  <a:cxn ang="0">
                    <a:pos x="187" y="335"/>
                  </a:cxn>
                  <a:cxn ang="0">
                    <a:pos x="212" y="318"/>
                  </a:cxn>
                  <a:cxn ang="0">
                    <a:pos x="264" y="352"/>
                  </a:cxn>
                  <a:cxn ang="0">
                    <a:pos x="320" y="355"/>
                  </a:cxn>
                  <a:cxn ang="0">
                    <a:pos x="383" y="348"/>
                  </a:cxn>
                  <a:cxn ang="0">
                    <a:pos x="406" y="348"/>
                  </a:cxn>
                  <a:cxn ang="0">
                    <a:pos x="420" y="349"/>
                  </a:cxn>
                </a:cxnLst>
                <a:rect l="0" t="0" r="r" b="b"/>
                <a:pathLst>
                  <a:path w="836" h="369">
                    <a:moveTo>
                      <a:pt x="420" y="349"/>
                    </a:moveTo>
                    <a:lnTo>
                      <a:pt x="460" y="342"/>
                    </a:lnTo>
                    <a:lnTo>
                      <a:pt x="532" y="333"/>
                    </a:lnTo>
                    <a:lnTo>
                      <a:pt x="583" y="333"/>
                    </a:lnTo>
                    <a:lnTo>
                      <a:pt x="642" y="322"/>
                    </a:lnTo>
                    <a:lnTo>
                      <a:pt x="657" y="369"/>
                    </a:lnTo>
                    <a:lnTo>
                      <a:pt x="690" y="342"/>
                    </a:lnTo>
                    <a:lnTo>
                      <a:pt x="718" y="314"/>
                    </a:lnTo>
                    <a:lnTo>
                      <a:pt x="760" y="301"/>
                    </a:lnTo>
                    <a:lnTo>
                      <a:pt x="780" y="333"/>
                    </a:lnTo>
                    <a:lnTo>
                      <a:pt x="836" y="338"/>
                    </a:lnTo>
                    <a:lnTo>
                      <a:pt x="824" y="278"/>
                    </a:lnTo>
                    <a:lnTo>
                      <a:pt x="801" y="219"/>
                    </a:lnTo>
                    <a:lnTo>
                      <a:pt x="780" y="160"/>
                    </a:lnTo>
                    <a:lnTo>
                      <a:pt x="796" y="139"/>
                    </a:lnTo>
                    <a:lnTo>
                      <a:pt x="760" y="104"/>
                    </a:lnTo>
                    <a:lnTo>
                      <a:pt x="721" y="40"/>
                    </a:lnTo>
                    <a:lnTo>
                      <a:pt x="662" y="45"/>
                    </a:lnTo>
                    <a:lnTo>
                      <a:pt x="640" y="75"/>
                    </a:lnTo>
                    <a:lnTo>
                      <a:pt x="544" y="79"/>
                    </a:lnTo>
                    <a:lnTo>
                      <a:pt x="506" y="83"/>
                    </a:lnTo>
                    <a:lnTo>
                      <a:pt x="462" y="59"/>
                    </a:lnTo>
                    <a:lnTo>
                      <a:pt x="426" y="59"/>
                    </a:lnTo>
                    <a:lnTo>
                      <a:pt x="395" y="24"/>
                    </a:lnTo>
                    <a:lnTo>
                      <a:pt x="351" y="0"/>
                    </a:lnTo>
                    <a:lnTo>
                      <a:pt x="307" y="24"/>
                    </a:lnTo>
                    <a:lnTo>
                      <a:pt x="244" y="31"/>
                    </a:lnTo>
                    <a:lnTo>
                      <a:pt x="200" y="44"/>
                    </a:lnTo>
                    <a:lnTo>
                      <a:pt x="141" y="52"/>
                    </a:lnTo>
                    <a:lnTo>
                      <a:pt x="105" y="47"/>
                    </a:lnTo>
                    <a:lnTo>
                      <a:pt x="59" y="69"/>
                    </a:lnTo>
                    <a:lnTo>
                      <a:pt x="87" y="84"/>
                    </a:lnTo>
                    <a:lnTo>
                      <a:pt x="56" y="101"/>
                    </a:lnTo>
                    <a:lnTo>
                      <a:pt x="45" y="126"/>
                    </a:lnTo>
                    <a:lnTo>
                      <a:pt x="13" y="152"/>
                    </a:lnTo>
                    <a:lnTo>
                      <a:pt x="6" y="177"/>
                    </a:lnTo>
                    <a:lnTo>
                      <a:pt x="0" y="200"/>
                    </a:lnTo>
                    <a:lnTo>
                      <a:pt x="20" y="206"/>
                    </a:lnTo>
                    <a:lnTo>
                      <a:pt x="16" y="236"/>
                    </a:lnTo>
                    <a:lnTo>
                      <a:pt x="32" y="247"/>
                    </a:lnTo>
                    <a:lnTo>
                      <a:pt x="31" y="276"/>
                    </a:lnTo>
                    <a:lnTo>
                      <a:pt x="50" y="300"/>
                    </a:lnTo>
                    <a:lnTo>
                      <a:pt x="69" y="298"/>
                    </a:lnTo>
                    <a:lnTo>
                      <a:pt x="72" y="319"/>
                    </a:lnTo>
                    <a:lnTo>
                      <a:pt x="114" y="332"/>
                    </a:lnTo>
                    <a:lnTo>
                      <a:pt x="136" y="362"/>
                    </a:lnTo>
                    <a:lnTo>
                      <a:pt x="168" y="348"/>
                    </a:lnTo>
                    <a:lnTo>
                      <a:pt x="187" y="335"/>
                    </a:lnTo>
                    <a:lnTo>
                      <a:pt x="212" y="318"/>
                    </a:lnTo>
                    <a:lnTo>
                      <a:pt x="264" y="352"/>
                    </a:lnTo>
                    <a:lnTo>
                      <a:pt x="320" y="355"/>
                    </a:lnTo>
                    <a:lnTo>
                      <a:pt x="383" y="348"/>
                    </a:lnTo>
                    <a:lnTo>
                      <a:pt x="406" y="348"/>
                    </a:lnTo>
                    <a:lnTo>
                      <a:pt x="420" y="34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Freeform 273">
                <a:extLst>
                  <a:ext uri="{FF2B5EF4-FFF2-40B4-BE49-F238E27FC236}">
                    <a16:creationId xmlns:a16="http://schemas.microsoft.com/office/drawing/2014/main" xmlns="" id="{A99535FE-BD85-4A13-B51E-10D53815F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4255" y="2896050"/>
                <a:ext cx="8678378" cy="3289810"/>
              </a:xfrm>
              <a:custGeom>
                <a:avLst/>
                <a:gdLst/>
                <a:ahLst/>
                <a:cxnLst>
                  <a:cxn ang="0">
                    <a:pos x="1119" y="1805"/>
                  </a:cxn>
                  <a:cxn ang="0">
                    <a:pos x="1540" y="1941"/>
                  </a:cxn>
                  <a:cxn ang="0">
                    <a:pos x="1820" y="1798"/>
                  </a:cxn>
                  <a:cxn ang="0">
                    <a:pos x="2269" y="1862"/>
                  </a:cxn>
                  <a:cxn ang="0">
                    <a:pos x="2683" y="2119"/>
                  </a:cxn>
                  <a:cxn ang="0">
                    <a:pos x="3014" y="2053"/>
                  </a:cxn>
                  <a:cxn ang="0">
                    <a:pos x="3318" y="2004"/>
                  </a:cxn>
                  <a:cxn ang="0">
                    <a:pos x="3761" y="2019"/>
                  </a:cxn>
                  <a:cxn ang="0">
                    <a:pos x="3978" y="1829"/>
                  </a:cxn>
                  <a:cxn ang="0">
                    <a:pos x="4457" y="2111"/>
                  </a:cxn>
                  <a:cxn ang="0">
                    <a:pos x="4626" y="2355"/>
                  </a:cxn>
                  <a:cxn ang="0">
                    <a:pos x="4843" y="2217"/>
                  </a:cxn>
                  <a:cxn ang="0">
                    <a:pos x="4686" y="1814"/>
                  </a:cxn>
                  <a:cxn ang="0">
                    <a:pos x="4860" y="1431"/>
                  </a:cxn>
                  <a:cxn ang="0">
                    <a:pos x="5322" y="1292"/>
                  </a:cxn>
                  <a:cxn ang="0">
                    <a:pos x="5607" y="1332"/>
                  </a:cxn>
                  <a:cxn ang="0">
                    <a:pos x="5535" y="1912"/>
                  </a:cxn>
                  <a:cxn ang="0">
                    <a:pos x="5737" y="1612"/>
                  </a:cxn>
                  <a:cxn ang="0">
                    <a:pos x="5639" y="1504"/>
                  </a:cxn>
                  <a:cxn ang="0">
                    <a:pos x="5756" y="1356"/>
                  </a:cxn>
                  <a:cxn ang="0">
                    <a:pos x="6002" y="1237"/>
                  </a:cxn>
                  <a:cxn ang="0">
                    <a:pos x="6133" y="1023"/>
                  </a:cxn>
                  <a:cxn ang="0">
                    <a:pos x="6377" y="1027"/>
                  </a:cxn>
                  <a:cxn ang="0">
                    <a:pos x="6578" y="953"/>
                  </a:cxn>
                  <a:cxn ang="0">
                    <a:pos x="6247" y="806"/>
                  </a:cxn>
                  <a:cxn ang="0">
                    <a:pos x="5835" y="616"/>
                  </a:cxn>
                  <a:cxn ang="0">
                    <a:pos x="5334" y="644"/>
                  </a:cxn>
                  <a:cxn ang="0">
                    <a:pos x="4898" y="561"/>
                  </a:cxn>
                  <a:cxn ang="0">
                    <a:pos x="4425" y="391"/>
                  </a:cxn>
                  <a:cxn ang="0">
                    <a:pos x="4097" y="498"/>
                  </a:cxn>
                  <a:cxn ang="0">
                    <a:pos x="3868" y="368"/>
                  </a:cxn>
                  <a:cxn ang="0">
                    <a:pos x="3161" y="340"/>
                  </a:cxn>
                  <a:cxn ang="0">
                    <a:pos x="3172" y="134"/>
                  </a:cxn>
                  <a:cxn ang="0">
                    <a:pos x="2745" y="31"/>
                  </a:cxn>
                  <a:cxn ang="0">
                    <a:pos x="2517" y="130"/>
                  </a:cxn>
                  <a:cxn ang="0">
                    <a:pos x="2180" y="276"/>
                  </a:cxn>
                  <a:cxn ang="0">
                    <a:pos x="2070" y="454"/>
                  </a:cxn>
                  <a:cxn ang="0">
                    <a:pos x="1900" y="510"/>
                  </a:cxn>
                  <a:cxn ang="0">
                    <a:pos x="1761" y="482"/>
                  </a:cxn>
                  <a:cxn ang="0">
                    <a:pos x="1912" y="684"/>
                  </a:cxn>
                  <a:cxn ang="0">
                    <a:pos x="1951" y="774"/>
                  </a:cxn>
                  <a:cxn ang="0">
                    <a:pos x="1659" y="898"/>
                  </a:cxn>
                  <a:cxn ang="0">
                    <a:pos x="1777" y="778"/>
                  </a:cxn>
                  <a:cxn ang="0">
                    <a:pos x="1722" y="585"/>
                  </a:cxn>
                  <a:cxn ang="0">
                    <a:pos x="1481" y="537"/>
                  </a:cxn>
                  <a:cxn ang="0">
                    <a:pos x="1430" y="671"/>
                  </a:cxn>
                  <a:cxn ang="0">
                    <a:pos x="1181" y="708"/>
                  </a:cxn>
                  <a:cxn ang="0">
                    <a:pos x="793" y="846"/>
                  </a:cxn>
                  <a:cxn ang="0">
                    <a:pos x="644" y="889"/>
                  </a:cxn>
                  <a:cxn ang="0">
                    <a:pos x="482" y="1071"/>
                  </a:cxn>
                  <a:cxn ang="0">
                    <a:pos x="370" y="1115"/>
                  </a:cxn>
                  <a:cxn ang="0">
                    <a:pos x="438" y="909"/>
                  </a:cxn>
                  <a:cxn ang="0">
                    <a:pos x="64" y="749"/>
                  </a:cxn>
                  <a:cxn ang="0">
                    <a:pos x="163" y="1176"/>
                  </a:cxn>
                  <a:cxn ang="0">
                    <a:pos x="0" y="1416"/>
                  </a:cxn>
                  <a:cxn ang="0">
                    <a:pos x="361" y="1911"/>
                  </a:cxn>
                  <a:cxn ang="0">
                    <a:pos x="531" y="2407"/>
                  </a:cxn>
                  <a:cxn ang="0">
                    <a:pos x="900" y="2339"/>
                  </a:cxn>
                </a:cxnLst>
                <a:rect l="0" t="0" r="r" b="b"/>
                <a:pathLst>
                  <a:path w="6591" h="2473">
                    <a:moveTo>
                      <a:pt x="964" y="2280"/>
                    </a:moveTo>
                    <a:lnTo>
                      <a:pt x="999" y="2245"/>
                    </a:lnTo>
                    <a:lnTo>
                      <a:pt x="1018" y="2161"/>
                    </a:lnTo>
                    <a:lnTo>
                      <a:pt x="1059" y="2116"/>
                    </a:lnTo>
                    <a:lnTo>
                      <a:pt x="1055" y="2055"/>
                    </a:lnTo>
                    <a:lnTo>
                      <a:pt x="1003" y="2021"/>
                    </a:lnTo>
                    <a:lnTo>
                      <a:pt x="980" y="1969"/>
                    </a:lnTo>
                    <a:lnTo>
                      <a:pt x="1119" y="1805"/>
                    </a:lnTo>
                    <a:lnTo>
                      <a:pt x="1168" y="1862"/>
                    </a:lnTo>
                    <a:lnTo>
                      <a:pt x="1188" y="1824"/>
                    </a:lnTo>
                    <a:lnTo>
                      <a:pt x="1249" y="1809"/>
                    </a:lnTo>
                    <a:lnTo>
                      <a:pt x="1300" y="1819"/>
                    </a:lnTo>
                    <a:lnTo>
                      <a:pt x="1388" y="1824"/>
                    </a:lnTo>
                    <a:lnTo>
                      <a:pt x="1502" y="1896"/>
                    </a:lnTo>
                    <a:lnTo>
                      <a:pt x="1499" y="1926"/>
                    </a:lnTo>
                    <a:lnTo>
                      <a:pt x="1540" y="1941"/>
                    </a:lnTo>
                    <a:lnTo>
                      <a:pt x="1600" y="1933"/>
                    </a:lnTo>
                    <a:lnTo>
                      <a:pt x="1683" y="1984"/>
                    </a:lnTo>
                    <a:lnTo>
                      <a:pt x="1725" y="1999"/>
                    </a:lnTo>
                    <a:lnTo>
                      <a:pt x="1751" y="1972"/>
                    </a:lnTo>
                    <a:lnTo>
                      <a:pt x="1726" y="1915"/>
                    </a:lnTo>
                    <a:lnTo>
                      <a:pt x="1777" y="1888"/>
                    </a:lnTo>
                    <a:lnTo>
                      <a:pt x="1831" y="1862"/>
                    </a:lnTo>
                    <a:lnTo>
                      <a:pt x="1820" y="1798"/>
                    </a:lnTo>
                    <a:lnTo>
                      <a:pt x="1850" y="1790"/>
                    </a:lnTo>
                    <a:lnTo>
                      <a:pt x="1910" y="1805"/>
                    </a:lnTo>
                    <a:lnTo>
                      <a:pt x="2023" y="1817"/>
                    </a:lnTo>
                    <a:lnTo>
                      <a:pt x="2091" y="1802"/>
                    </a:lnTo>
                    <a:lnTo>
                      <a:pt x="2179" y="1787"/>
                    </a:lnTo>
                    <a:lnTo>
                      <a:pt x="2217" y="1820"/>
                    </a:lnTo>
                    <a:lnTo>
                      <a:pt x="2220" y="1858"/>
                    </a:lnTo>
                    <a:lnTo>
                      <a:pt x="2269" y="1862"/>
                    </a:lnTo>
                    <a:lnTo>
                      <a:pt x="2341" y="1836"/>
                    </a:lnTo>
                    <a:lnTo>
                      <a:pt x="2401" y="1836"/>
                    </a:lnTo>
                    <a:lnTo>
                      <a:pt x="2470" y="1965"/>
                    </a:lnTo>
                    <a:lnTo>
                      <a:pt x="2516" y="1969"/>
                    </a:lnTo>
                    <a:lnTo>
                      <a:pt x="2542" y="2003"/>
                    </a:lnTo>
                    <a:lnTo>
                      <a:pt x="2613" y="2033"/>
                    </a:lnTo>
                    <a:lnTo>
                      <a:pt x="2655" y="2143"/>
                    </a:lnTo>
                    <a:lnTo>
                      <a:pt x="2683" y="2119"/>
                    </a:lnTo>
                    <a:lnTo>
                      <a:pt x="2742" y="2104"/>
                    </a:lnTo>
                    <a:lnTo>
                      <a:pt x="2876" y="2092"/>
                    </a:lnTo>
                    <a:lnTo>
                      <a:pt x="2892" y="2112"/>
                    </a:lnTo>
                    <a:lnTo>
                      <a:pt x="2939" y="2119"/>
                    </a:lnTo>
                    <a:lnTo>
                      <a:pt x="2959" y="2139"/>
                    </a:lnTo>
                    <a:lnTo>
                      <a:pt x="3054" y="2128"/>
                    </a:lnTo>
                    <a:lnTo>
                      <a:pt x="3030" y="2077"/>
                    </a:lnTo>
                    <a:lnTo>
                      <a:pt x="3014" y="2053"/>
                    </a:lnTo>
                    <a:lnTo>
                      <a:pt x="3054" y="2049"/>
                    </a:lnTo>
                    <a:lnTo>
                      <a:pt x="3054" y="1970"/>
                    </a:lnTo>
                    <a:lnTo>
                      <a:pt x="3054" y="1890"/>
                    </a:lnTo>
                    <a:lnTo>
                      <a:pt x="3137" y="1921"/>
                    </a:lnTo>
                    <a:lnTo>
                      <a:pt x="3192" y="1925"/>
                    </a:lnTo>
                    <a:lnTo>
                      <a:pt x="3231" y="1964"/>
                    </a:lnTo>
                    <a:lnTo>
                      <a:pt x="3251" y="2004"/>
                    </a:lnTo>
                    <a:lnTo>
                      <a:pt x="3318" y="2004"/>
                    </a:lnTo>
                    <a:lnTo>
                      <a:pt x="3417" y="2011"/>
                    </a:lnTo>
                    <a:lnTo>
                      <a:pt x="3472" y="2043"/>
                    </a:lnTo>
                    <a:lnTo>
                      <a:pt x="3516" y="2055"/>
                    </a:lnTo>
                    <a:lnTo>
                      <a:pt x="3527" y="2090"/>
                    </a:lnTo>
                    <a:lnTo>
                      <a:pt x="3647" y="2075"/>
                    </a:lnTo>
                    <a:lnTo>
                      <a:pt x="3666" y="2043"/>
                    </a:lnTo>
                    <a:lnTo>
                      <a:pt x="3706" y="2067"/>
                    </a:lnTo>
                    <a:lnTo>
                      <a:pt x="3761" y="2019"/>
                    </a:lnTo>
                    <a:lnTo>
                      <a:pt x="3805" y="2015"/>
                    </a:lnTo>
                    <a:lnTo>
                      <a:pt x="3844" y="2039"/>
                    </a:lnTo>
                    <a:lnTo>
                      <a:pt x="3879" y="2075"/>
                    </a:lnTo>
                    <a:lnTo>
                      <a:pt x="3939" y="2075"/>
                    </a:lnTo>
                    <a:lnTo>
                      <a:pt x="3951" y="1987"/>
                    </a:lnTo>
                    <a:lnTo>
                      <a:pt x="3986" y="1956"/>
                    </a:lnTo>
                    <a:lnTo>
                      <a:pt x="3954" y="1877"/>
                    </a:lnTo>
                    <a:lnTo>
                      <a:pt x="3978" y="1829"/>
                    </a:lnTo>
                    <a:lnTo>
                      <a:pt x="4172" y="1834"/>
                    </a:lnTo>
                    <a:lnTo>
                      <a:pt x="4219" y="1884"/>
                    </a:lnTo>
                    <a:lnTo>
                      <a:pt x="4263" y="1925"/>
                    </a:lnTo>
                    <a:lnTo>
                      <a:pt x="4295" y="1964"/>
                    </a:lnTo>
                    <a:lnTo>
                      <a:pt x="4306" y="2019"/>
                    </a:lnTo>
                    <a:lnTo>
                      <a:pt x="4342" y="2063"/>
                    </a:lnTo>
                    <a:lnTo>
                      <a:pt x="4421" y="2079"/>
                    </a:lnTo>
                    <a:lnTo>
                      <a:pt x="4457" y="2111"/>
                    </a:lnTo>
                    <a:lnTo>
                      <a:pt x="4495" y="2138"/>
                    </a:lnTo>
                    <a:lnTo>
                      <a:pt x="4512" y="2166"/>
                    </a:lnTo>
                    <a:lnTo>
                      <a:pt x="4559" y="2170"/>
                    </a:lnTo>
                    <a:lnTo>
                      <a:pt x="4639" y="2154"/>
                    </a:lnTo>
                    <a:lnTo>
                      <a:pt x="4654" y="2177"/>
                    </a:lnTo>
                    <a:lnTo>
                      <a:pt x="4662" y="2217"/>
                    </a:lnTo>
                    <a:lnTo>
                      <a:pt x="4630" y="2241"/>
                    </a:lnTo>
                    <a:lnTo>
                      <a:pt x="4626" y="2355"/>
                    </a:lnTo>
                    <a:lnTo>
                      <a:pt x="4583" y="2348"/>
                    </a:lnTo>
                    <a:lnTo>
                      <a:pt x="4559" y="2394"/>
                    </a:lnTo>
                    <a:lnTo>
                      <a:pt x="4563" y="2446"/>
                    </a:lnTo>
                    <a:lnTo>
                      <a:pt x="4607" y="2455"/>
                    </a:lnTo>
                    <a:lnTo>
                      <a:pt x="4662" y="2473"/>
                    </a:lnTo>
                    <a:lnTo>
                      <a:pt x="4736" y="2418"/>
                    </a:lnTo>
                    <a:lnTo>
                      <a:pt x="4793" y="2324"/>
                    </a:lnTo>
                    <a:lnTo>
                      <a:pt x="4843" y="2217"/>
                    </a:lnTo>
                    <a:lnTo>
                      <a:pt x="4883" y="2114"/>
                    </a:lnTo>
                    <a:lnTo>
                      <a:pt x="4860" y="2008"/>
                    </a:lnTo>
                    <a:lnTo>
                      <a:pt x="4876" y="1976"/>
                    </a:lnTo>
                    <a:lnTo>
                      <a:pt x="4863" y="1862"/>
                    </a:lnTo>
                    <a:lnTo>
                      <a:pt x="4816" y="1790"/>
                    </a:lnTo>
                    <a:lnTo>
                      <a:pt x="4742" y="1766"/>
                    </a:lnTo>
                    <a:lnTo>
                      <a:pt x="4718" y="1810"/>
                    </a:lnTo>
                    <a:lnTo>
                      <a:pt x="4686" y="1814"/>
                    </a:lnTo>
                    <a:lnTo>
                      <a:pt x="4677" y="1770"/>
                    </a:lnTo>
                    <a:lnTo>
                      <a:pt x="4607" y="1735"/>
                    </a:lnTo>
                    <a:lnTo>
                      <a:pt x="4595" y="1700"/>
                    </a:lnTo>
                    <a:lnTo>
                      <a:pt x="4639" y="1656"/>
                    </a:lnTo>
                    <a:lnTo>
                      <a:pt x="4690" y="1573"/>
                    </a:lnTo>
                    <a:lnTo>
                      <a:pt x="4718" y="1514"/>
                    </a:lnTo>
                    <a:lnTo>
                      <a:pt x="4753" y="1459"/>
                    </a:lnTo>
                    <a:lnTo>
                      <a:pt x="4860" y="1431"/>
                    </a:lnTo>
                    <a:lnTo>
                      <a:pt x="4946" y="1426"/>
                    </a:lnTo>
                    <a:lnTo>
                      <a:pt x="5065" y="1439"/>
                    </a:lnTo>
                    <a:lnTo>
                      <a:pt x="5093" y="1391"/>
                    </a:lnTo>
                    <a:lnTo>
                      <a:pt x="5180" y="1411"/>
                    </a:lnTo>
                    <a:lnTo>
                      <a:pt x="5180" y="1442"/>
                    </a:lnTo>
                    <a:lnTo>
                      <a:pt x="5294" y="1422"/>
                    </a:lnTo>
                    <a:lnTo>
                      <a:pt x="5303" y="1367"/>
                    </a:lnTo>
                    <a:lnTo>
                      <a:pt x="5322" y="1292"/>
                    </a:lnTo>
                    <a:lnTo>
                      <a:pt x="5345" y="1249"/>
                    </a:lnTo>
                    <a:lnTo>
                      <a:pt x="5465" y="1249"/>
                    </a:lnTo>
                    <a:lnTo>
                      <a:pt x="5504" y="1296"/>
                    </a:lnTo>
                    <a:lnTo>
                      <a:pt x="5531" y="1308"/>
                    </a:lnTo>
                    <a:lnTo>
                      <a:pt x="5571" y="1237"/>
                    </a:lnTo>
                    <a:lnTo>
                      <a:pt x="5603" y="1225"/>
                    </a:lnTo>
                    <a:lnTo>
                      <a:pt x="5630" y="1281"/>
                    </a:lnTo>
                    <a:lnTo>
                      <a:pt x="5607" y="1332"/>
                    </a:lnTo>
                    <a:lnTo>
                      <a:pt x="5544" y="1383"/>
                    </a:lnTo>
                    <a:lnTo>
                      <a:pt x="5487" y="1466"/>
                    </a:lnTo>
                    <a:lnTo>
                      <a:pt x="5441" y="1529"/>
                    </a:lnTo>
                    <a:lnTo>
                      <a:pt x="5432" y="1621"/>
                    </a:lnTo>
                    <a:lnTo>
                      <a:pt x="5445" y="1719"/>
                    </a:lnTo>
                    <a:lnTo>
                      <a:pt x="5484" y="1787"/>
                    </a:lnTo>
                    <a:lnTo>
                      <a:pt x="5504" y="1866"/>
                    </a:lnTo>
                    <a:lnTo>
                      <a:pt x="5535" y="1912"/>
                    </a:lnTo>
                    <a:lnTo>
                      <a:pt x="5575" y="1936"/>
                    </a:lnTo>
                    <a:lnTo>
                      <a:pt x="5618" y="1866"/>
                    </a:lnTo>
                    <a:lnTo>
                      <a:pt x="5662" y="1778"/>
                    </a:lnTo>
                    <a:lnTo>
                      <a:pt x="5662" y="1728"/>
                    </a:lnTo>
                    <a:lnTo>
                      <a:pt x="5709" y="1728"/>
                    </a:lnTo>
                    <a:lnTo>
                      <a:pt x="5701" y="1663"/>
                    </a:lnTo>
                    <a:lnTo>
                      <a:pt x="5709" y="1616"/>
                    </a:lnTo>
                    <a:lnTo>
                      <a:pt x="5737" y="1612"/>
                    </a:lnTo>
                    <a:lnTo>
                      <a:pt x="5717" y="1577"/>
                    </a:lnTo>
                    <a:lnTo>
                      <a:pt x="5666" y="1522"/>
                    </a:lnTo>
                    <a:lnTo>
                      <a:pt x="5666" y="1522"/>
                    </a:lnTo>
                    <a:lnTo>
                      <a:pt x="5662" y="1520"/>
                    </a:lnTo>
                    <a:lnTo>
                      <a:pt x="5652" y="1517"/>
                    </a:lnTo>
                    <a:lnTo>
                      <a:pt x="5647" y="1514"/>
                    </a:lnTo>
                    <a:lnTo>
                      <a:pt x="5643" y="1510"/>
                    </a:lnTo>
                    <a:lnTo>
                      <a:pt x="5639" y="1504"/>
                    </a:lnTo>
                    <a:lnTo>
                      <a:pt x="5638" y="1498"/>
                    </a:lnTo>
                    <a:lnTo>
                      <a:pt x="5638" y="1498"/>
                    </a:lnTo>
                    <a:lnTo>
                      <a:pt x="5639" y="1489"/>
                    </a:lnTo>
                    <a:lnTo>
                      <a:pt x="5640" y="1479"/>
                    </a:lnTo>
                    <a:lnTo>
                      <a:pt x="5645" y="1455"/>
                    </a:lnTo>
                    <a:lnTo>
                      <a:pt x="5654" y="1426"/>
                    </a:lnTo>
                    <a:lnTo>
                      <a:pt x="5682" y="1391"/>
                    </a:lnTo>
                    <a:lnTo>
                      <a:pt x="5756" y="1356"/>
                    </a:lnTo>
                    <a:lnTo>
                      <a:pt x="5796" y="1328"/>
                    </a:lnTo>
                    <a:lnTo>
                      <a:pt x="5851" y="1316"/>
                    </a:lnTo>
                    <a:lnTo>
                      <a:pt x="5887" y="1328"/>
                    </a:lnTo>
                    <a:lnTo>
                      <a:pt x="5919" y="1367"/>
                    </a:lnTo>
                    <a:lnTo>
                      <a:pt x="5942" y="1387"/>
                    </a:lnTo>
                    <a:lnTo>
                      <a:pt x="5969" y="1304"/>
                    </a:lnTo>
                    <a:lnTo>
                      <a:pt x="5993" y="1281"/>
                    </a:lnTo>
                    <a:lnTo>
                      <a:pt x="6002" y="1237"/>
                    </a:lnTo>
                    <a:lnTo>
                      <a:pt x="6065" y="1240"/>
                    </a:lnTo>
                    <a:lnTo>
                      <a:pt x="6124" y="1198"/>
                    </a:lnTo>
                    <a:lnTo>
                      <a:pt x="6160" y="1190"/>
                    </a:lnTo>
                    <a:lnTo>
                      <a:pt x="6227" y="1218"/>
                    </a:lnTo>
                    <a:lnTo>
                      <a:pt x="6243" y="1181"/>
                    </a:lnTo>
                    <a:lnTo>
                      <a:pt x="6183" y="1106"/>
                    </a:lnTo>
                    <a:lnTo>
                      <a:pt x="6100" y="1051"/>
                    </a:lnTo>
                    <a:lnTo>
                      <a:pt x="6133" y="1023"/>
                    </a:lnTo>
                    <a:lnTo>
                      <a:pt x="6188" y="988"/>
                    </a:lnTo>
                    <a:lnTo>
                      <a:pt x="6168" y="957"/>
                    </a:lnTo>
                    <a:lnTo>
                      <a:pt x="6168" y="905"/>
                    </a:lnTo>
                    <a:lnTo>
                      <a:pt x="6219" y="889"/>
                    </a:lnTo>
                    <a:lnTo>
                      <a:pt x="6238" y="944"/>
                    </a:lnTo>
                    <a:lnTo>
                      <a:pt x="6254" y="988"/>
                    </a:lnTo>
                    <a:lnTo>
                      <a:pt x="6341" y="992"/>
                    </a:lnTo>
                    <a:lnTo>
                      <a:pt x="6377" y="1027"/>
                    </a:lnTo>
                    <a:lnTo>
                      <a:pt x="6436" y="1032"/>
                    </a:lnTo>
                    <a:lnTo>
                      <a:pt x="6468" y="1078"/>
                    </a:lnTo>
                    <a:lnTo>
                      <a:pt x="6499" y="1091"/>
                    </a:lnTo>
                    <a:lnTo>
                      <a:pt x="6539" y="1051"/>
                    </a:lnTo>
                    <a:lnTo>
                      <a:pt x="6499" y="1004"/>
                    </a:lnTo>
                    <a:lnTo>
                      <a:pt x="6512" y="968"/>
                    </a:lnTo>
                    <a:lnTo>
                      <a:pt x="6547" y="968"/>
                    </a:lnTo>
                    <a:lnTo>
                      <a:pt x="6578" y="953"/>
                    </a:lnTo>
                    <a:lnTo>
                      <a:pt x="6591" y="892"/>
                    </a:lnTo>
                    <a:lnTo>
                      <a:pt x="6503" y="892"/>
                    </a:lnTo>
                    <a:lnTo>
                      <a:pt x="6451" y="861"/>
                    </a:lnTo>
                    <a:lnTo>
                      <a:pt x="6381" y="870"/>
                    </a:lnTo>
                    <a:lnTo>
                      <a:pt x="6361" y="901"/>
                    </a:lnTo>
                    <a:lnTo>
                      <a:pt x="6333" y="850"/>
                    </a:lnTo>
                    <a:lnTo>
                      <a:pt x="6313" y="822"/>
                    </a:lnTo>
                    <a:lnTo>
                      <a:pt x="6247" y="806"/>
                    </a:lnTo>
                    <a:lnTo>
                      <a:pt x="6238" y="767"/>
                    </a:lnTo>
                    <a:lnTo>
                      <a:pt x="6148" y="767"/>
                    </a:lnTo>
                    <a:lnTo>
                      <a:pt x="6109" y="719"/>
                    </a:lnTo>
                    <a:lnTo>
                      <a:pt x="6045" y="688"/>
                    </a:lnTo>
                    <a:lnTo>
                      <a:pt x="5989" y="679"/>
                    </a:lnTo>
                    <a:lnTo>
                      <a:pt x="5927" y="656"/>
                    </a:lnTo>
                    <a:lnTo>
                      <a:pt x="5899" y="636"/>
                    </a:lnTo>
                    <a:lnTo>
                      <a:pt x="5835" y="616"/>
                    </a:lnTo>
                    <a:lnTo>
                      <a:pt x="5752" y="616"/>
                    </a:lnTo>
                    <a:lnTo>
                      <a:pt x="5650" y="605"/>
                    </a:lnTo>
                    <a:lnTo>
                      <a:pt x="5638" y="668"/>
                    </a:lnTo>
                    <a:lnTo>
                      <a:pt x="5590" y="675"/>
                    </a:lnTo>
                    <a:lnTo>
                      <a:pt x="5563" y="644"/>
                    </a:lnTo>
                    <a:lnTo>
                      <a:pt x="5511" y="656"/>
                    </a:lnTo>
                    <a:lnTo>
                      <a:pt x="5445" y="633"/>
                    </a:lnTo>
                    <a:lnTo>
                      <a:pt x="5334" y="644"/>
                    </a:lnTo>
                    <a:lnTo>
                      <a:pt x="5310" y="684"/>
                    </a:lnTo>
                    <a:lnTo>
                      <a:pt x="5270" y="671"/>
                    </a:lnTo>
                    <a:lnTo>
                      <a:pt x="5219" y="629"/>
                    </a:lnTo>
                    <a:lnTo>
                      <a:pt x="5168" y="572"/>
                    </a:lnTo>
                    <a:lnTo>
                      <a:pt x="5042" y="545"/>
                    </a:lnTo>
                    <a:lnTo>
                      <a:pt x="4998" y="557"/>
                    </a:lnTo>
                    <a:lnTo>
                      <a:pt x="4970" y="569"/>
                    </a:lnTo>
                    <a:lnTo>
                      <a:pt x="4898" y="561"/>
                    </a:lnTo>
                    <a:lnTo>
                      <a:pt x="4812" y="513"/>
                    </a:lnTo>
                    <a:lnTo>
                      <a:pt x="4757" y="486"/>
                    </a:lnTo>
                    <a:lnTo>
                      <a:pt x="4745" y="462"/>
                    </a:lnTo>
                    <a:lnTo>
                      <a:pt x="4611" y="462"/>
                    </a:lnTo>
                    <a:lnTo>
                      <a:pt x="4571" y="478"/>
                    </a:lnTo>
                    <a:lnTo>
                      <a:pt x="4532" y="430"/>
                    </a:lnTo>
                    <a:lnTo>
                      <a:pt x="4457" y="430"/>
                    </a:lnTo>
                    <a:lnTo>
                      <a:pt x="4425" y="391"/>
                    </a:lnTo>
                    <a:lnTo>
                      <a:pt x="4381" y="415"/>
                    </a:lnTo>
                    <a:lnTo>
                      <a:pt x="4342" y="443"/>
                    </a:lnTo>
                    <a:lnTo>
                      <a:pt x="4370" y="506"/>
                    </a:lnTo>
                    <a:lnTo>
                      <a:pt x="4311" y="517"/>
                    </a:lnTo>
                    <a:lnTo>
                      <a:pt x="4239" y="506"/>
                    </a:lnTo>
                    <a:lnTo>
                      <a:pt x="4184" y="502"/>
                    </a:lnTo>
                    <a:lnTo>
                      <a:pt x="4148" y="522"/>
                    </a:lnTo>
                    <a:lnTo>
                      <a:pt x="4097" y="498"/>
                    </a:lnTo>
                    <a:lnTo>
                      <a:pt x="4070" y="467"/>
                    </a:lnTo>
                    <a:lnTo>
                      <a:pt x="4061" y="517"/>
                    </a:lnTo>
                    <a:lnTo>
                      <a:pt x="3991" y="526"/>
                    </a:lnTo>
                    <a:lnTo>
                      <a:pt x="3899" y="494"/>
                    </a:lnTo>
                    <a:lnTo>
                      <a:pt x="3844" y="474"/>
                    </a:lnTo>
                    <a:lnTo>
                      <a:pt x="3860" y="443"/>
                    </a:lnTo>
                    <a:lnTo>
                      <a:pt x="3899" y="430"/>
                    </a:lnTo>
                    <a:lnTo>
                      <a:pt x="3868" y="368"/>
                    </a:lnTo>
                    <a:lnTo>
                      <a:pt x="3792" y="340"/>
                    </a:lnTo>
                    <a:lnTo>
                      <a:pt x="3693" y="348"/>
                    </a:lnTo>
                    <a:lnTo>
                      <a:pt x="3662" y="423"/>
                    </a:lnTo>
                    <a:lnTo>
                      <a:pt x="3588" y="395"/>
                    </a:lnTo>
                    <a:lnTo>
                      <a:pt x="3520" y="364"/>
                    </a:lnTo>
                    <a:lnTo>
                      <a:pt x="3417" y="340"/>
                    </a:lnTo>
                    <a:lnTo>
                      <a:pt x="3227" y="340"/>
                    </a:lnTo>
                    <a:lnTo>
                      <a:pt x="3161" y="340"/>
                    </a:lnTo>
                    <a:lnTo>
                      <a:pt x="3093" y="368"/>
                    </a:lnTo>
                    <a:lnTo>
                      <a:pt x="2999" y="399"/>
                    </a:lnTo>
                    <a:lnTo>
                      <a:pt x="3045" y="344"/>
                    </a:lnTo>
                    <a:lnTo>
                      <a:pt x="3141" y="296"/>
                    </a:lnTo>
                    <a:lnTo>
                      <a:pt x="3180" y="276"/>
                    </a:lnTo>
                    <a:lnTo>
                      <a:pt x="3227" y="229"/>
                    </a:lnTo>
                    <a:lnTo>
                      <a:pt x="3235" y="162"/>
                    </a:lnTo>
                    <a:lnTo>
                      <a:pt x="3172" y="134"/>
                    </a:lnTo>
                    <a:lnTo>
                      <a:pt x="3145" y="91"/>
                    </a:lnTo>
                    <a:lnTo>
                      <a:pt x="2994" y="79"/>
                    </a:lnTo>
                    <a:lnTo>
                      <a:pt x="2966" y="110"/>
                    </a:lnTo>
                    <a:lnTo>
                      <a:pt x="2915" y="86"/>
                    </a:lnTo>
                    <a:lnTo>
                      <a:pt x="2896" y="51"/>
                    </a:lnTo>
                    <a:lnTo>
                      <a:pt x="2856" y="20"/>
                    </a:lnTo>
                    <a:lnTo>
                      <a:pt x="2821" y="0"/>
                    </a:lnTo>
                    <a:lnTo>
                      <a:pt x="2745" y="31"/>
                    </a:lnTo>
                    <a:lnTo>
                      <a:pt x="2729" y="91"/>
                    </a:lnTo>
                    <a:lnTo>
                      <a:pt x="2714" y="114"/>
                    </a:lnTo>
                    <a:lnTo>
                      <a:pt x="2749" y="127"/>
                    </a:lnTo>
                    <a:lnTo>
                      <a:pt x="2698" y="154"/>
                    </a:lnTo>
                    <a:lnTo>
                      <a:pt x="2624" y="138"/>
                    </a:lnTo>
                    <a:lnTo>
                      <a:pt x="2572" y="147"/>
                    </a:lnTo>
                    <a:lnTo>
                      <a:pt x="2548" y="169"/>
                    </a:lnTo>
                    <a:lnTo>
                      <a:pt x="2517" y="130"/>
                    </a:lnTo>
                    <a:lnTo>
                      <a:pt x="2473" y="150"/>
                    </a:lnTo>
                    <a:lnTo>
                      <a:pt x="2433" y="138"/>
                    </a:lnTo>
                    <a:lnTo>
                      <a:pt x="2429" y="178"/>
                    </a:lnTo>
                    <a:lnTo>
                      <a:pt x="2350" y="182"/>
                    </a:lnTo>
                    <a:lnTo>
                      <a:pt x="2280" y="189"/>
                    </a:lnTo>
                    <a:lnTo>
                      <a:pt x="2232" y="217"/>
                    </a:lnTo>
                    <a:lnTo>
                      <a:pt x="2180" y="237"/>
                    </a:lnTo>
                    <a:lnTo>
                      <a:pt x="2180" y="276"/>
                    </a:lnTo>
                    <a:lnTo>
                      <a:pt x="2219" y="289"/>
                    </a:lnTo>
                    <a:lnTo>
                      <a:pt x="2232" y="340"/>
                    </a:lnTo>
                    <a:lnTo>
                      <a:pt x="2160" y="331"/>
                    </a:lnTo>
                    <a:lnTo>
                      <a:pt x="2070" y="336"/>
                    </a:lnTo>
                    <a:lnTo>
                      <a:pt x="2018" y="355"/>
                    </a:lnTo>
                    <a:lnTo>
                      <a:pt x="2007" y="407"/>
                    </a:lnTo>
                    <a:lnTo>
                      <a:pt x="2030" y="450"/>
                    </a:lnTo>
                    <a:lnTo>
                      <a:pt x="2070" y="454"/>
                    </a:lnTo>
                    <a:lnTo>
                      <a:pt x="2101" y="494"/>
                    </a:lnTo>
                    <a:lnTo>
                      <a:pt x="2129" y="545"/>
                    </a:lnTo>
                    <a:lnTo>
                      <a:pt x="2125" y="585"/>
                    </a:lnTo>
                    <a:lnTo>
                      <a:pt x="2057" y="517"/>
                    </a:lnTo>
                    <a:lnTo>
                      <a:pt x="1991" y="498"/>
                    </a:lnTo>
                    <a:lnTo>
                      <a:pt x="1959" y="454"/>
                    </a:lnTo>
                    <a:lnTo>
                      <a:pt x="1919" y="458"/>
                    </a:lnTo>
                    <a:lnTo>
                      <a:pt x="1900" y="510"/>
                    </a:lnTo>
                    <a:lnTo>
                      <a:pt x="1919" y="537"/>
                    </a:lnTo>
                    <a:lnTo>
                      <a:pt x="1923" y="565"/>
                    </a:lnTo>
                    <a:lnTo>
                      <a:pt x="1868" y="545"/>
                    </a:lnTo>
                    <a:lnTo>
                      <a:pt x="1812" y="498"/>
                    </a:lnTo>
                    <a:lnTo>
                      <a:pt x="1805" y="438"/>
                    </a:lnTo>
                    <a:lnTo>
                      <a:pt x="1781" y="403"/>
                    </a:lnTo>
                    <a:lnTo>
                      <a:pt x="1753" y="434"/>
                    </a:lnTo>
                    <a:lnTo>
                      <a:pt x="1761" y="482"/>
                    </a:lnTo>
                    <a:lnTo>
                      <a:pt x="1753" y="513"/>
                    </a:lnTo>
                    <a:lnTo>
                      <a:pt x="1761" y="545"/>
                    </a:lnTo>
                    <a:lnTo>
                      <a:pt x="1785" y="553"/>
                    </a:lnTo>
                    <a:lnTo>
                      <a:pt x="1794" y="640"/>
                    </a:lnTo>
                    <a:lnTo>
                      <a:pt x="1801" y="684"/>
                    </a:lnTo>
                    <a:lnTo>
                      <a:pt x="1860" y="692"/>
                    </a:lnTo>
                    <a:lnTo>
                      <a:pt x="1868" y="668"/>
                    </a:lnTo>
                    <a:lnTo>
                      <a:pt x="1912" y="684"/>
                    </a:lnTo>
                    <a:lnTo>
                      <a:pt x="1939" y="695"/>
                    </a:lnTo>
                    <a:lnTo>
                      <a:pt x="1959" y="723"/>
                    </a:lnTo>
                    <a:lnTo>
                      <a:pt x="1971" y="767"/>
                    </a:lnTo>
                    <a:lnTo>
                      <a:pt x="1995" y="786"/>
                    </a:lnTo>
                    <a:lnTo>
                      <a:pt x="2022" y="802"/>
                    </a:lnTo>
                    <a:lnTo>
                      <a:pt x="2022" y="833"/>
                    </a:lnTo>
                    <a:lnTo>
                      <a:pt x="1983" y="810"/>
                    </a:lnTo>
                    <a:lnTo>
                      <a:pt x="1951" y="774"/>
                    </a:lnTo>
                    <a:lnTo>
                      <a:pt x="1904" y="739"/>
                    </a:lnTo>
                    <a:lnTo>
                      <a:pt x="1856" y="739"/>
                    </a:lnTo>
                    <a:lnTo>
                      <a:pt x="1849" y="754"/>
                    </a:lnTo>
                    <a:lnTo>
                      <a:pt x="1840" y="791"/>
                    </a:lnTo>
                    <a:lnTo>
                      <a:pt x="1816" y="842"/>
                    </a:lnTo>
                    <a:lnTo>
                      <a:pt x="1785" y="901"/>
                    </a:lnTo>
                    <a:lnTo>
                      <a:pt x="1733" y="920"/>
                    </a:lnTo>
                    <a:lnTo>
                      <a:pt x="1659" y="898"/>
                    </a:lnTo>
                    <a:lnTo>
                      <a:pt x="1671" y="870"/>
                    </a:lnTo>
                    <a:lnTo>
                      <a:pt x="1718" y="854"/>
                    </a:lnTo>
                    <a:lnTo>
                      <a:pt x="1761" y="830"/>
                    </a:lnTo>
                    <a:lnTo>
                      <a:pt x="1761" y="830"/>
                    </a:lnTo>
                    <a:lnTo>
                      <a:pt x="1770" y="810"/>
                    </a:lnTo>
                    <a:lnTo>
                      <a:pt x="1775" y="793"/>
                    </a:lnTo>
                    <a:lnTo>
                      <a:pt x="1776" y="786"/>
                    </a:lnTo>
                    <a:lnTo>
                      <a:pt x="1777" y="778"/>
                    </a:lnTo>
                    <a:lnTo>
                      <a:pt x="1777" y="778"/>
                    </a:lnTo>
                    <a:lnTo>
                      <a:pt x="1776" y="771"/>
                    </a:lnTo>
                    <a:lnTo>
                      <a:pt x="1774" y="761"/>
                    </a:lnTo>
                    <a:lnTo>
                      <a:pt x="1766" y="737"/>
                    </a:lnTo>
                    <a:lnTo>
                      <a:pt x="1753" y="708"/>
                    </a:lnTo>
                    <a:lnTo>
                      <a:pt x="1737" y="664"/>
                    </a:lnTo>
                    <a:lnTo>
                      <a:pt x="1737" y="629"/>
                    </a:lnTo>
                    <a:lnTo>
                      <a:pt x="1722" y="585"/>
                    </a:lnTo>
                    <a:lnTo>
                      <a:pt x="1710" y="530"/>
                    </a:lnTo>
                    <a:lnTo>
                      <a:pt x="1691" y="450"/>
                    </a:lnTo>
                    <a:lnTo>
                      <a:pt x="1674" y="391"/>
                    </a:lnTo>
                    <a:lnTo>
                      <a:pt x="1635" y="344"/>
                    </a:lnTo>
                    <a:lnTo>
                      <a:pt x="1575" y="351"/>
                    </a:lnTo>
                    <a:lnTo>
                      <a:pt x="1544" y="427"/>
                    </a:lnTo>
                    <a:lnTo>
                      <a:pt x="1532" y="506"/>
                    </a:lnTo>
                    <a:lnTo>
                      <a:pt x="1481" y="537"/>
                    </a:lnTo>
                    <a:lnTo>
                      <a:pt x="1485" y="589"/>
                    </a:lnTo>
                    <a:lnTo>
                      <a:pt x="1516" y="636"/>
                    </a:lnTo>
                    <a:lnTo>
                      <a:pt x="1553" y="688"/>
                    </a:lnTo>
                    <a:lnTo>
                      <a:pt x="1580" y="723"/>
                    </a:lnTo>
                    <a:lnTo>
                      <a:pt x="1591" y="758"/>
                    </a:lnTo>
                    <a:lnTo>
                      <a:pt x="1548" y="774"/>
                    </a:lnTo>
                    <a:lnTo>
                      <a:pt x="1505" y="715"/>
                    </a:lnTo>
                    <a:lnTo>
                      <a:pt x="1430" y="671"/>
                    </a:lnTo>
                    <a:lnTo>
                      <a:pt x="1339" y="648"/>
                    </a:lnTo>
                    <a:lnTo>
                      <a:pt x="1264" y="644"/>
                    </a:lnTo>
                    <a:lnTo>
                      <a:pt x="1244" y="675"/>
                    </a:lnTo>
                    <a:lnTo>
                      <a:pt x="1268" y="692"/>
                    </a:lnTo>
                    <a:lnTo>
                      <a:pt x="1264" y="751"/>
                    </a:lnTo>
                    <a:lnTo>
                      <a:pt x="1224" y="763"/>
                    </a:lnTo>
                    <a:lnTo>
                      <a:pt x="1212" y="712"/>
                    </a:lnTo>
                    <a:lnTo>
                      <a:pt x="1181" y="708"/>
                    </a:lnTo>
                    <a:lnTo>
                      <a:pt x="1148" y="747"/>
                    </a:lnTo>
                    <a:lnTo>
                      <a:pt x="1054" y="747"/>
                    </a:lnTo>
                    <a:lnTo>
                      <a:pt x="1019" y="786"/>
                    </a:lnTo>
                    <a:lnTo>
                      <a:pt x="991" y="739"/>
                    </a:lnTo>
                    <a:lnTo>
                      <a:pt x="959" y="747"/>
                    </a:lnTo>
                    <a:lnTo>
                      <a:pt x="907" y="771"/>
                    </a:lnTo>
                    <a:lnTo>
                      <a:pt x="857" y="791"/>
                    </a:lnTo>
                    <a:lnTo>
                      <a:pt x="793" y="846"/>
                    </a:lnTo>
                    <a:lnTo>
                      <a:pt x="726" y="877"/>
                    </a:lnTo>
                    <a:lnTo>
                      <a:pt x="703" y="833"/>
                    </a:lnTo>
                    <a:lnTo>
                      <a:pt x="703" y="798"/>
                    </a:lnTo>
                    <a:lnTo>
                      <a:pt x="659" y="751"/>
                    </a:lnTo>
                    <a:lnTo>
                      <a:pt x="592" y="758"/>
                    </a:lnTo>
                    <a:lnTo>
                      <a:pt x="607" y="798"/>
                    </a:lnTo>
                    <a:lnTo>
                      <a:pt x="624" y="846"/>
                    </a:lnTo>
                    <a:lnTo>
                      <a:pt x="644" y="889"/>
                    </a:lnTo>
                    <a:lnTo>
                      <a:pt x="647" y="944"/>
                    </a:lnTo>
                    <a:lnTo>
                      <a:pt x="600" y="920"/>
                    </a:lnTo>
                    <a:lnTo>
                      <a:pt x="552" y="913"/>
                    </a:lnTo>
                    <a:lnTo>
                      <a:pt x="524" y="944"/>
                    </a:lnTo>
                    <a:lnTo>
                      <a:pt x="465" y="960"/>
                    </a:lnTo>
                    <a:lnTo>
                      <a:pt x="462" y="999"/>
                    </a:lnTo>
                    <a:lnTo>
                      <a:pt x="497" y="1019"/>
                    </a:lnTo>
                    <a:lnTo>
                      <a:pt x="482" y="1071"/>
                    </a:lnTo>
                    <a:lnTo>
                      <a:pt x="438" y="1071"/>
                    </a:lnTo>
                    <a:lnTo>
                      <a:pt x="438" y="1019"/>
                    </a:lnTo>
                    <a:lnTo>
                      <a:pt x="390" y="999"/>
                    </a:lnTo>
                    <a:lnTo>
                      <a:pt x="347" y="1019"/>
                    </a:lnTo>
                    <a:lnTo>
                      <a:pt x="351" y="1060"/>
                    </a:lnTo>
                    <a:lnTo>
                      <a:pt x="382" y="1071"/>
                    </a:lnTo>
                    <a:lnTo>
                      <a:pt x="394" y="1091"/>
                    </a:lnTo>
                    <a:lnTo>
                      <a:pt x="370" y="1115"/>
                    </a:lnTo>
                    <a:lnTo>
                      <a:pt x="323" y="1078"/>
                    </a:lnTo>
                    <a:lnTo>
                      <a:pt x="287" y="1032"/>
                    </a:lnTo>
                    <a:lnTo>
                      <a:pt x="263" y="984"/>
                    </a:lnTo>
                    <a:lnTo>
                      <a:pt x="252" y="916"/>
                    </a:lnTo>
                    <a:lnTo>
                      <a:pt x="232" y="889"/>
                    </a:lnTo>
                    <a:lnTo>
                      <a:pt x="283" y="905"/>
                    </a:lnTo>
                    <a:lnTo>
                      <a:pt x="362" y="929"/>
                    </a:lnTo>
                    <a:lnTo>
                      <a:pt x="438" y="909"/>
                    </a:lnTo>
                    <a:lnTo>
                      <a:pt x="469" y="877"/>
                    </a:lnTo>
                    <a:lnTo>
                      <a:pt x="489" y="842"/>
                    </a:lnTo>
                    <a:lnTo>
                      <a:pt x="410" y="782"/>
                    </a:lnTo>
                    <a:lnTo>
                      <a:pt x="315" y="739"/>
                    </a:lnTo>
                    <a:lnTo>
                      <a:pt x="217" y="684"/>
                    </a:lnTo>
                    <a:lnTo>
                      <a:pt x="169" y="660"/>
                    </a:lnTo>
                    <a:lnTo>
                      <a:pt x="115" y="694"/>
                    </a:lnTo>
                    <a:lnTo>
                      <a:pt x="64" y="749"/>
                    </a:lnTo>
                    <a:lnTo>
                      <a:pt x="43" y="798"/>
                    </a:lnTo>
                    <a:lnTo>
                      <a:pt x="43" y="849"/>
                    </a:lnTo>
                    <a:lnTo>
                      <a:pt x="60" y="911"/>
                    </a:lnTo>
                    <a:lnTo>
                      <a:pt x="64" y="987"/>
                    </a:lnTo>
                    <a:lnTo>
                      <a:pt x="84" y="1049"/>
                    </a:lnTo>
                    <a:lnTo>
                      <a:pt x="108" y="1121"/>
                    </a:lnTo>
                    <a:lnTo>
                      <a:pt x="130" y="1149"/>
                    </a:lnTo>
                    <a:lnTo>
                      <a:pt x="163" y="1176"/>
                    </a:lnTo>
                    <a:lnTo>
                      <a:pt x="163" y="1176"/>
                    </a:lnTo>
                    <a:lnTo>
                      <a:pt x="128" y="1206"/>
                    </a:lnTo>
                    <a:lnTo>
                      <a:pt x="80" y="1258"/>
                    </a:lnTo>
                    <a:lnTo>
                      <a:pt x="37" y="1309"/>
                    </a:lnTo>
                    <a:lnTo>
                      <a:pt x="25" y="1353"/>
                    </a:lnTo>
                    <a:lnTo>
                      <a:pt x="28" y="1405"/>
                    </a:lnTo>
                    <a:lnTo>
                      <a:pt x="28" y="1405"/>
                    </a:lnTo>
                    <a:lnTo>
                      <a:pt x="0" y="1416"/>
                    </a:lnTo>
                    <a:lnTo>
                      <a:pt x="50" y="1488"/>
                    </a:lnTo>
                    <a:lnTo>
                      <a:pt x="121" y="1552"/>
                    </a:lnTo>
                    <a:lnTo>
                      <a:pt x="247" y="1601"/>
                    </a:lnTo>
                    <a:lnTo>
                      <a:pt x="256" y="1765"/>
                    </a:lnTo>
                    <a:lnTo>
                      <a:pt x="237" y="1784"/>
                    </a:lnTo>
                    <a:lnTo>
                      <a:pt x="217" y="1851"/>
                    </a:lnTo>
                    <a:lnTo>
                      <a:pt x="335" y="1843"/>
                    </a:lnTo>
                    <a:lnTo>
                      <a:pt x="361" y="1911"/>
                    </a:lnTo>
                    <a:lnTo>
                      <a:pt x="541" y="2062"/>
                    </a:lnTo>
                    <a:lnTo>
                      <a:pt x="513" y="2201"/>
                    </a:lnTo>
                    <a:lnTo>
                      <a:pt x="537" y="2225"/>
                    </a:lnTo>
                    <a:lnTo>
                      <a:pt x="489" y="2269"/>
                    </a:lnTo>
                    <a:lnTo>
                      <a:pt x="449" y="2308"/>
                    </a:lnTo>
                    <a:lnTo>
                      <a:pt x="438" y="2339"/>
                    </a:lnTo>
                    <a:lnTo>
                      <a:pt x="497" y="2372"/>
                    </a:lnTo>
                    <a:lnTo>
                      <a:pt x="531" y="2407"/>
                    </a:lnTo>
                    <a:lnTo>
                      <a:pt x="629" y="2350"/>
                    </a:lnTo>
                    <a:lnTo>
                      <a:pt x="685" y="2380"/>
                    </a:lnTo>
                    <a:lnTo>
                      <a:pt x="723" y="2380"/>
                    </a:lnTo>
                    <a:lnTo>
                      <a:pt x="764" y="2418"/>
                    </a:lnTo>
                    <a:lnTo>
                      <a:pt x="809" y="2471"/>
                    </a:lnTo>
                    <a:lnTo>
                      <a:pt x="900" y="2446"/>
                    </a:lnTo>
                    <a:lnTo>
                      <a:pt x="876" y="2383"/>
                    </a:lnTo>
                    <a:lnTo>
                      <a:pt x="900" y="2339"/>
                    </a:lnTo>
                    <a:lnTo>
                      <a:pt x="964" y="228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243852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Freeform 274">
                <a:extLst>
                  <a:ext uri="{FF2B5EF4-FFF2-40B4-BE49-F238E27FC236}">
                    <a16:creationId xmlns:a16="http://schemas.microsoft.com/office/drawing/2014/main" xmlns="" id="{DEB2CC1D-5001-4511-BEF9-035F2E038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4838" y="7178784"/>
                <a:ext cx="82952" cy="103679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4" y="8"/>
                  </a:cxn>
                  <a:cxn ang="0">
                    <a:pos x="32" y="0"/>
                  </a:cxn>
                  <a:cxn ang="0">
                    <a:pos x="64" y="79"/>
                  </a:cxn>
                  <a:cxn ang="0">
                    <a:pos x="0" y="75"/>
                  </a:cxn>
                </a:cxnLst>
                <a:rect l="0" t="0" r="r" b="b"/>
                <a:pathLst>
                  <a:path w="64" h="79">
                    <a:moveTo>
                      <a:pt x="0" y="75"/>
                    </a:moveTo>
                    <a:lnTo>
                      <a:pt x="4" y="8"/>
                    </a:lnTo>
                    <a:lnTo>
                      <a:pt x="32" y="0"/>
                    </a:lnTo>
                    <a:lnTo>
                      <a:pt x="64" y="79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Freeform 279">
                <a:extLst>
                  <a:ext uri="{FF2B5EF4-FFF2-40B4-BE49-F238E27FC236}">
                    <a16:creationId xmlns:a16="http://schemas.microsoft.com/office/drawing/2014/main" xmlns="" id="{1011F478-3349-4EE1-9954-B3F00486E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1718" y="7011303"/>
                <a:ext cx="1260083" cy="1212245"/>
              </a:xfrm>
              <a:custGeom>
                <a:avLst/>
                <a:gdLst/>
                <a:ahLst/>
                <a:cxnLst>
                  <a:cxn ang="0">
                    <a:pos x="499" y="225"/>
                  </a:cxn>
                  <a:cxn ang="0">
                    <a:pos x="533" y="201"/>
                  </a:cxn>
                  <a:cxn ang="0">
                    <a:pos x="597" y="205"/>
                  </a:cxn>
                  <a:cxn ang="0">
                    <a:pos x="597" y="205"/>
                  </a:cxn>
                  <a:cxn ang="0">
                    <a:pos x="649" y="260"/>
                  </a:cxn>
                  <a:cxn ang="0">
                    <a:pos x="712" y="324"/>
                  </a:cxn>
                  <a:cxn ang="0">
                    <a:pos x="719" y="383"/>
                  </a:cxn>
                  <a:cxn ang="0">
                    <a:pos x="743" y="403"/>
                  </a:cxn>
                  <a:cxn ang="0">
                    <a:pos x="778" y="510"/>
                  </a:cxn>
                  <a:cxn ang="0">
                    <a:pos x="918" y="517"/>
                  </a:cxn>
                  <a:cxn ang="0">
                    <a:pos x="956" y="573"/>
                  </a:cxn>
                  <a:cxn ang="0">
                    <a:pos x="925" y="699"/>
                  </a:cxn>
                  <a:cxn ang="0">
                    <a:pos x="794" y="727"/>
                  </a:cxn>
                  <a:cxn ang="0">
                    <a:pos x="660" y="751"/>
                  </a:cxn>
                  <a:cxn ang="0">
                    <a:pos x="620" y="797"/>
                  </a:cxn>
                  <a:cxn ang="0">
                    <a:pos x="605" y="865"/>
                  </a:cxn>
                  <a:cxn ang="0">
                    <a:pos x="546" y="913"/>
                  </a:cxn>
                  <a:cxn ang="0">
                    <a:pos x="546" y="873"/>
                  </a:cxn>
                  <a:cxn ang="0">
                    <a:pos x="546" y="841"/>
                  </a:cxn>
                  <a:cxn ang="0">
                    <a:pos x="526" y="834"/>
                  </a:cxn>
                  <a:cxn ang="0">
                    <a:pos x="471" y="830"/>
                  </a:cxn>
                  <a:cxn ang="0">
                    <a:pos x="419" y="834"/>
                  </a:cxn>
                  <a:cxn ang="0">
                    <a:pos x="384" y="853"/>
                  </a:cxn>
                  <a:cxn ang="0">
                    <a:pos x="332" y="794"/>
                  </a:cxn>
                  <a:cxn ang="0">
                    <a:pos x="316" y="738"/>
                  </a:cxn>
                  <a:cxn ang="0">
                    <a:pos x="285" y="691"/>
                  </a:cxn>
                  <a:cxn ang="0">
                    <a:pos x="230" y="620"/>
                  </a:cxn>
                  <a:cxn ang="0">
                    <a:pos x="202" y="569"/>
                  </a:cxn>
                  <a:cxn ang="0">
                    <a:pos x="171" y="470"/>
                  </a:cxn>
                  <a:cxn ang="0">
                    <a:pos x="119" y="387"/>
                  </a:cxn>
                  <a:cxn ang="0">
                    <a:pos x="55" y="328"/>
                  </a:cxn>
                  <a:cxn ang="0">
                    <a:pos x="47" y="256"/>
                  </a:cxn>
                  <a:cxn ang="0">
                    <a:pos x="9" y="232"/>
                  </a:cxn>
                  <a:cxn ang="0">
                    <a:pos x="0" y="181"/>
                  </a:cxn>
                  <a:cxn ang="0">
                    <a:pos x="55" y="181"/>
                  </a:cxn>
                  <a:cxn ang="0">
                    <a:pos x="95" y="142"/>
                  </a:cxn>
                  <a:cxn ang="0">
                    <a:pos x="134" y="110"/>
                  </a:cxn>
                  <a:cxn ang="0">
                    <a:pos x="134" y="46"/>
                  </a:cxn>
                  <a:cxn ang="0">
                    <a:pos x="186" y="4"/>
                  </a:cxn>
                  <a:cxn ang="0">
                    <a:pos x="202" y="0"/>
                  </a:cxn>
                  <a:cxn ang="0">
                    <a:pos x="233" y="23"/>
                  </a:cxn>
                  <a:cxn ang="0">
                    <a:pos x="265" y="46"/>
                  </a:cxn>
                  <a:cxn ang="0">
                    <a:pos x="316" y="43"/>
                  </a:cxn>
                  <a:cxn ang="0">
                    <a:pos x="348" y="94"/>
                  </a:cxn>
                  <a:cxn ang="0">
                    <a:pos x="384" y="107"/>
                  </a:cxn>
                  <a:cxn ang="0">
                    <a:pos x="423" y="177"/>
                  </a:cxn>
                  <a:cxn ang="0">
                    <a:pos x="499" y="225"/>
                  </a:cxn>
                </a:cxnLst>
                <a:rect l="0" t="0" r="r" b="b"/>
                <a:pathLst>
                  <a:path w="956" h="913">
                    <a:moveTo>
                      <a:pt x="499" y="225"/>
                    </a:moveTo>
                    <a:lnTo>
                      <a:pt x="533" y="201"/>
                    </a:lnTo>
                    <a:lnTo>
                      <a:pt x="597" y="205"/>
                    </a:lnTo>
                    <a:lnTo>
                      <a:pt x="597" y="205"/>
                    </a:lnTo>
                    <a:lnTo>
                      <a:pt x="649" y="260"/>
                    </a:lnTo>
                    <a:lnTo>
                      <a:pt x="712" y="324"/>
                    </a:lnTo>
                    <a:lnTo>
                      <a:pt x="719" y="383"/>
                    </a:lnTo>
                    <a:lnTo>
                      <a:pt x="743" y="403"/>
                    </a:lnTo>
                    <a:lnTo>
                      <a:pt x="778" y="510"/>
                    </a:lnTo>
                    <a:lnTo>
                      <a:pt x="918" y="517"/>
                    </a:lnTo>
                    <a:lnTo>
                      <a:pt x="956" y="573"/>
                    </a:lnTo>
                    <a:lnTo>
                      <a:pt x="925" y="699"/>
                    </a:lnTo>
                    <a:lnTo>
                      <a:pt x="794" y="727"/>
                    </a:lnTo>
                    <a:lnTo>
                      <a:pt x="660" y="751"/>
                    </a:lnTo>
                    <a:lnTo>
                      <a:pt x="620" y="797"/>
                    </a:lnTo>
                    <a:lnTo>
                      <a:pt x="605" y="865"/>
                    </a:lnTo>
                    <a:lnTo>
                      <a:pt x="546" y="913"/>
                    </a:lnTo>
                    <a:lnTo>
                      <a:pt x="546" y="873"/>
                    </a:lnTo>
                    <a:lnTo>
                      <a:pt x="546" y="841"/>
                    </a:lnTo>
                    <a:lnTo>
                      <a:pt x="526" y="834"/>
                    </a:lnTo>
                    <a:lnTo>
                      <a:pt x="471" y="830"/>
                    </a:lnTo>
                    <a:lnTo>
                      <a:pt x="419" y="834"/>
                    </a:lnTo>
                    <a:lnTo>
                      <a:pt x="384" y="853"/>
                    </a:lnTo>
                    <a:lnTo>
                      <a:pt x="332" y="794"/>
                    </a:lnTo>
                    <a:lnTo>
                      <a:pt x="316" y="738"/>
                    </a:lnTo>
                    <a:lnTo>
                      <a:pt x="285" y="691"/>
                    </a:lnTo>
                    <a:lnTo>
                      <a:pt x="230" y="620"/>
                    </a:lnTo>
                    <a:lnTo>
                      <a:pt x="202" y="569"/>
                    </a:lnTo>
                    <a:lnTo>
                      <a:pt x="171" y="470"/>
                    </a:lnTo>
                    <a:lnTo>
                      <a:pt x="119" y="387"/>
                    </a:lnTo>
                    <a:lnTo>
                      <a:pt x="55" y="328"/>
                    </a:lnTo>
                    <a:lnTo>
                      <a:pt x="47" y="256"/>
                    </a:lnTo>
                    <a:lnTo>
                      <a:pt x="9" y="232"/>
                    </a:lnTo>
                    <a:lnTo>
                      <a:pt x="0" y="181"/>
                    </a:lnTo>
                    <a:lnTo>
                      <a:pt x="55" y="181"/>
                    </a:lnTo>
                    <a:lnTo>
                      <a:pt x="95" y="142"/>
                    </a:lnTo>
                    <a:lnTo>
                      <a:pt x="134" y="110"/>
                    </a:lnTo>
                    <a:lnTo>
                      <a:pt x="134" y="46"/>
                    </a:lnTo>
                    <a:lnTo>
                      <a:pt x="186" y="4"/>
                    </a:lnTo>
                    <a:lnTo>
                      <a:pt x="202" y="0"/>
                    </a:lnTo>
                    <a:lnTo>
                      <a:pt x="233" y="23"/>
                    </a:lnTo>
                    <a:lnTo>
                      <a:pt x="265" y="46"/>
                    </a:lnTo>
                    <a:lnTo>
                      <a:pt x="316" y="43"/>
                    </a:lnTo>
                    <a:lnTo>
                      <a:pt x="348" y="94"/>
                    </a:lnTo>
                    <a:lnTo>
                      <a:pt x="384" y="107"/>
                    </a:lnTo>
                    <a:lnTo>
                      <a:pt x="423" y="177"/>
                    </a:lnTo>
                    <a:lnTo>
                      <a:pt x="499" y="22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Freeform 280">
                <a:extLst>
                  <a:ext uri="{FF2B5EF4-FFF2-40B4-BE49-F238E27FC236}">
                    <a16:creationId xmlns:a16="http://schemas.microsoft.com/office/drawing/2014/main" xmlns="" id="{AAF67218-B83B-4505-A667-9808B33B1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0221" y="7721106"/>
                <a:ext cx="446362" cy="630048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59" y="15"/>
                  </a:cxn>
                  <a:cxn ang="0">
                    <a:pos x="94" y="0"/>
                  </a:cxn>
                  <a:cxn ang="0">
                    <a:pos x="121" y="70"/>
                  </a:cxn>
                  <a:cxn ang="0">
                    <a:pos x="200" y="98"/>
                  </a:cxn>
                  <a:cxn ang="0">
                    <a:pos x="204" y="145"/>
                  </a:cxn>
                  <a:cxn ang="0">
                    <a:pos x="197" y="180"/>
                  </a:cxn>
                  <a:cxn ang="0">
                    <a:pos x="300" y="319"/>
                  </a:cxn>
                  <a:cxn ang="0">
                    <a:pos x="339" y="347"/>
                  </a:cxn>
                  <a:cxn ang="0">
                    <a:pos x="339" y="438"/>
                  </a:cxn>
                  <a:cxn ang="0">
                    <a:pos x="291" y="473"/>
                  </a:cxn>
                  <a:cxn ang="0">
                    <a:pos x="259" y="438"/>
                  </a:cxn>
                  <a:cxn ang="0">
                    <a:pos x="259" y="363"/>
                  </a:cxn>
                  <a:cxn ang="0">
                    <a:pos x="236" y="359"/>
                  </a:cxn>
                  <a:cxn ang="0">
                    <a:pos x="160" y="221"/>
                  </a:cxn>
                  <a:cxn ang="0">
                    <a:pos x="125" y="252"/>
                  </a:cxn>
                  <a:cxn ang="0">
                    <a:pos x="77" y="193"/>
                  </a:cxn>
                  <a:cxn ang="0">
                    <a:pos x="22" y="157"/>
                  </a:cxn>
                  <a:cxn ang="0">
                    <a:pos x="0" y="62"/>
                  </a:cxn>
                  <a:cxn ang="0">
                    <a:pos x="59" y="59"/>
                  </a:cxn>
                </a:cxnLst>
                <a:rect l="0" t="0" r="r" b="b"/>
                <a:pathLst>
                  <a:path w="339" h="473">
                    <a:moveTo>
                      <a:pt x="59" y="59"/>
                    </a:moveTo>
                    <a:lnTo>
                      <a:pt x="59" y="15"/>
                    </a:lnTo>
                    <a:lnTo>
                      <a:pt x="94" y="0"/>
                    </a:lnTo>
                    <a:lnTo>
                      <a:pt x="121" y="70"/>
                    </a:lnTo>
                    <a:lnTo>
                      <a:pt x="200" y="98"/>
                    </a:lnTo>
                    <a:lnTo>
                      <a:pt x="204" y="145"/>
                    </a:lnTo>
                    <a:lnTo>
                      <a:pt x="197" y="180"/>
                    </a:lnTo>
                    <a:lnTo>
                      <a:pt x="300" y="319"/>
                    </a:lnTo>
                    <a:lnTo>
                      <a:pt x="339" y="347"/>
                    </a:lnTo>
                    <a:lnTo>
                      <a:pt x="339" y="438"/>
                    </a:lnTo>
                    <a:lnTo>
                      <a:pt x="291" y="473"/>
                    </a:lnTo>
                    <a:lnTo>
                      <a:pt x="259" y="438"/>
                    </a:lnTo>
                    <a:lnTo>
                      <a:pt x="259" y="363"/>
                    </a:lnTo>
                    <a:lnTo>
                      <a:pt x="236" y="359"/>
                    </a:lnTo>
                    <a:lnTo>
                      <a:pt x="160" y="221"/>
                    </a:lnTo>
                    <a:lnTo>
                      <a:pt x="125" y="252"/>
                    </a:lnTo>
                    <a:lnTo>
                      <a:pt x="77" y="193"/>
                    </a:lnTo>
                    <a:lnTo>
                      <a:pt x="22" y="157"/>
                    </a:lnTo>
                    <a:lnTo>
                      <a:pt x="0" y="62"/>
                    </a:lnTo>
                    <a:lnTo>
                      <a:pt x="59" y="5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Freeform 281">
                <a:extLst>
                  <a:ext uri="{FF2B5EF4-FFF2-40B4-BE49-F238E27FC236}">
                    <a16:creationId xmlns:a16="http://schemas.microsoft.com/office/drawing/2014/main" xmlns="" id="{B4200578-54D3-4C9D-9E55-49A653505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1845" y="7441970"/>
                <a:ext cx="355509" cy="2552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59"/>
                  </a:cxn>
                  <a:cxn ang="0">
                    <a:pos x="25" y="78"/>
                  </a:cxn>
                  <a:cxn ang="0">
                    <a:pos x="67" y="186"/>
                  </a:cxn>
                  <a:cxn ang="0">
                    <a:pos x="206" y="193"/>
                  </a:cxn>
                  <a:cxn ang="0">
                    <a:pos x="271" y="90"/>
                  </a:cxn>
                  <a:cxn ang="0">
                    <a:pos x="256" y="28"/>
                  </a:cxn>
                  <a:cxn ang="0">
                    <a:pos x="186" y="114"/>
                  </a:cxn>
                  <a:cxn ang="0">
                    <a:pos x="96" y="131"/>
                  </a:cxn>
                  <a:cxn ang="0">
                    <a:pos x="32" y="79"/>
                  </a:cxn>
                  <a:cxn ang="0">
                    <a:pos x="45" y="28"/>
                  </a:cxn>
                  <a:cxn ang="0">
                    <a:pos x="30" y="5"/>
                  </a:cxn>
                  <a:cxn ang="0">
                    <a:pos x="0" y="0"/>
                  </a:cxn>
                </a:cxnLst>
                <a:rect l="0" t="0" r="r" b="b"/>
                <a:pathLst>
                  <a:path w="271" h="193">
                    <a:moveTo>
                      <a:pt x="0" y="0"/>
                    </a:moveTo>
                    <a:lnTo>
                      <a:pt x="8" y="59"/>
                    </a:lnTo>
                    <a:lnTo>
                      <a:pt x="25" y="78"/>
                    </a:lnTo>
                    <a:lnTo>
                      <a:pt x="67" y="186"/>
                    </a:lnTo>
                    <a:lnTo>
                      <a:pt x="206" y="193"/>
                    </a:lnTo>
                    <a:lnTo>
                      <a:pt x="271" y="90"/>
                    </a:lnTo>
                    <a:lnTo>
                      <a:pt x="256" y="28"/>
                    </a:lnTo>
                    <a:lnTo>
                      <a:pt x="186" y="114"/>
                    </a:lnTo>
                    <a:lnTo>
                      <a:pt x="96" y="131"/>
                    </a:lnTo>
                    <a:lnTo>
                      <a:pt x="32" y="79"/>
                    </a:lnTo>
                    <a:lnTo>
                      <a:pt x="45" y="28"/>
                    </a:lnTo>
                    <a:lnTo>
                      <a:pt x="3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Freeform 284">
                <a:extLst>
                  <a:ext uri="{FF2B5EF4-FFF2-40B4-BE49-F238E27FC236}">
                    <a16:creationId xmlns:a16="http://schemas.microsoft.com/office/drawing/2014/main" xmlns="" id="{32B04F85-DDA1-4553-90B9-D44342BC3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6418" y="6975413"/>
                <a:ext cx="63202" cy="203370"/>
              </a:xfrm>
              <a:custGeom>
                <a:avLst/>
                <a:gdLst/>
                <a:ahLst/>
                <a:cxnLst>
                  <a:cxn ang="0">
                    <a:pos x="43" y="152"/>
                  </a:cxn>
                  <a:cxn ang="0">
                    <a:pos x="50" y="80"/>
                  </a:cxn>
                  <a:cxn ang="0">
                    <a:pos x="48" y="0"/>
                  </a:cxn>
                  <a:cxn ang="0">
                    <a:pos x="0" y="85"/>
                  </a:cxn>
                  <a:cxn ang="0">
                    <a:pos x="43" y="152"/>
                  </a:cxn>
                </a:cxnLst>
                <a:rect l="0" t="0" r="r" b="b"/>
                <a:pathLst>
                  <a:path w="50" h="152">
                    <a:moveTo>
                      <a:pt x="43" y="152"/>
                    </a:moveTo>
                    <a:lnTo>
                      <a:pt x="50" y="80"/>
                    </a:lnTo>
                    <a:lnTo>
                      <a:pt x="48" y="0"/>
                    </a:lnTo>
                    <a:lnTo>
                      <a:pt x="0" y="85"/>
                    </a:lnTo>
                    <a:lnTo>
                      <a:pt x="43" y="15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Freeform 287">
                <a:extLst>
                  <a:ext uri="{FF2B5EF4-FFF2-40B4-BE49-F238E27FC236}">
                    <a16:creationId xmlns:a16="http://schemas.microsoft.com/office/drawing/2014/main" xmlns="" id="{3E62F5D9-ED32-40A5-A136-8933BE622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0446" y="8486732"/>
                <a:ext cx="134303" cy="247233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03" y="37"/>
                  </a:cxn>
                  <a:cxn ang="0">
                    <a:pos x="55" y="138"/>
                  </a:cxn>
                  <a:cxn ang="0">
                    <a:pos x="7" y="186"/>
                  </a:cxn>
                  <a:cxn ang="0">
                    <a:pos x="0" y="123"/>
                  </a:cxn>
                  <a:cxn ang="0">
                    <a:pos x="24" y="83"/>
                  </a:cxn>
                  <a:cxn ang="0">
                    <a:pos x="68" y="52"/>
                  </a:cxn>
                  <a:cxn ang="0">
                    <a:pos x="87" y="0"/>
                  </a:cxn>
                </a:cxnLst>
                <a:rect l="0" t="0" r="r" b="b"/>
                <a:pathLst>
                  <a:path w="103" h="186">
                    <a:moveTo>
                      <a:pt x="87" y="0"/>
                    </a:moveTo>
                    <a:lnTo>
                      <a:pt x="103" y="37"/>
                    </a:lnTo>
                    <a:lnTo>
                      <a:pt x="55" y="138"/>
                    </a:lnTo>
                    <a:lnTo>
                      <a:pt x="7" y="186"/>
                    </a:lnTo>
                    <a:lnTo>
                      <a:pt x="0" y="123"/>
                    </a:lnTo>
                    <a:lnTo>
                      <a:pt x="24" y="83"/>
                    </a:lnTo>
                    <a:lnTo>
                      <a:pt x="68" y="52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4" name="Группа 513">
              <a:extLst>
                <a:ext uri="{FF2B5EF4-FFF2-40B4-BE49-F238E27FC236}">
                  <a16:creationId xmlns:a16="http://schemas.microsoft.com/office/drawing/2014/main" xmlns="" id="{8A06D20C-97BE-4A08-93E6-CDE9BDF353CD}"/>
                </a:ext>
              </a:extLst>
            </p:cNvPr>
            <p:cNvGrpSpPr/>
            <p:nvPr/>
          </p:nvGrpSpPr>
          <p:grpSpPr>
            <a:xfrm>
              <a:off x="17784942" y="10006025"/>
              <a:ext cx="3697296" cy="2727551"/>
              <a:chOff x="17784942" y="10006025"/>
              <a:chExt cx="3697296" cy="2727551"/>
            </a:xfrm>
            <a:grpFill/>
          </p:grpSpPr>
          <p:sp>
            <p:nvSpPr>
              <p:cNvPr id="505" name="Freeform 71">
                <a:extLst>
                  <a:ext uri="{FF2B5EF4-FFF2-40B4-BE49-F238E27FC236}">
                    <a16:creationId xmlns:a16="http://schemas.microsoft.com/office/drawing/2014/main" xmlns="" id="{918151E4-039A-4975-8877-6EC768669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4942" y="10006025"/>
                <a:ext cx="2389812" cy="2065602"/>
              </a:xfrm>
              <a:custGeom>
                <a:avLst/>
                <a:gdLst/>
                <a:ahLst/>
                <a:cxnLst>
                  <a:cxn ang="0">
                    <a:pos x="937" y="103"/>
                  </a:cxn>
                  <a:cxn ang="0">
                    <a:pos x="815" y="158"/>
                  </a:cxn>
                  <a:cxn ang="0">
                    <a:pos x="802" y="233"/>
                  </a:cxn>
                  <a:cxn ang="0">
                    <a:pos x="727" y="206"/>
                  </a:cxn>
                  <a:cxn ang="0">
                    <a:pos x="629" y="190"/>
                  </a:cxn>
                  <a:cxn ang="0">
                    <a:pos x="582" y="265"/>
                  </a:cxn>
                  <a:cxn ang="0">
                    <a:pos x="517" y="320"/>
                  </a:cxn>
                  <a:cxn ang="0">
                    <a:pos x="495" y="355"/>
                  </a:cxn>
                  <a:cxn ang="0">
                    <a:pos x="458" y="399"/>
                  </a:cxn>
                  <a:cxn ang="0">
                    <a:pos x="328" y="510"/>
                  </a:cxn>
                  <a:cxn ang="0">
                    <a:pos x="96" y="628"/>
                  </a:cxn>
                  <a:cxn ang="0">
                    <a:pos x="28" y="782"/>
                  </a:cxn>
                  <a:cxn ang="0">
                    <a:pos x="52" y="837"/>
                  </a:cxn>
                  <a:cxn ang="0">
                    <a:pos x="0" y="854"/>
                  </a:cxn>
                  <a:cxn ang="0">
                    <a:pos x="52" y="988"/>
                  </a:cxn>
                  <a:cxn ang="0">
                    <a:pos x="52" y="1091"/>
                  </a:cxn>
                  <a:cxn ang="0">
                    <a:pos x="79" y="1193"/>
                  </a:cxn>
                  <a:cxn ang="0">
                    <a:pos x="35" y="1233"/>
                  </a:cxn>
                  <a:cxn ang="0">
                    <a:pos x="111" y="1343"/>
                  </a:cxn>
                  <a:cxn ang="0">
                    <a:pos x="166" y="1327"/>
                  </a:cxn>
                  <a:cxn ang="0">
                    <a:pos x="261" y="1305"/>
                  </a:cxn>
                  <a:cxn ang="0">
                    <a:pos x="451" y="1237"/>
                  </a:cxn>
                  <a:cxn ang="0">
                    <a:pos x="644" y="1185"/>
                  </a:cxn>
                  <a:cxn ang="0">
                    <a:pos x="731" y="1154"/>
                  </a:cxn>
                  <a:cxn ang="0">
                    <a:pos x="775" y="1170"/>
                  </a:cxn>
                  <a:cxn ang="0">
                    <a:pos x="878" y="1209"/>
                  </a:cxn>
                  <a:cxn ang="0">
                    <a:pos x="917" y="1323"/>
                  </a:cxn>
                  <a:cxn ang="0">
                    <a:pos x="981" y="1296"/>
                  </a:cxn>
                  <a:cxn ang="0">
                    <a:pos x="1044" y="1209"/>
                  </a:cxn>
                  <a:cxn ang="0">
                    <a:pos x="1032" y="1292"/>
                  </a:cxn>
                  <a:cxn ang="0">
                    <a:pos x="1036" y="1336"/>
                  </a:cxn>
                  <a:cxn ang="0">
                    <a:pos x="1064" y="1284"/>
                  </a:cxn>
                  <a:cxn ang="0">
                    <a:pos x="1071" y="1336"/>
                  </a:cxn>
                  <a:cxn ang="0">
                    <a:pos x="1103" y="1399"/>
                  </a:cxn>
                  <a:cxn ang="0">
                    <a:pos x="1130" y="1489"/>
                  </a:cxn>
                  <a:cxn ang="0">
                    <a:pos x="1344" y="1553"/>
                  </a:cxn>
                  <a:cxn ang="0">
                    <a:pos x="1553" y="1458"/>
                  </a:cxn>
                  <a:cxn ang="0">
                    <a:pos x="1649" y="1312"/>
                  </a:cxn>
                  <a:cxn ang="0">
                    <a:pos x="1763" y="1158"/>
                  </a:cxn>
                  <a:cxn ang="0">
                    <a:pos x="1787" y="999"/>
                  </a:cxn>
                  <a:cxn ang="0">
                    <a:pos x="1811" y="795"/>
                  </a:cxn>
                  <a:cxn ang="0">
                    <a:pos x="1728" y="632"/>
                  </a:cxn>
                  <a:cxn ang="0">
                    <a:pos x="1652" y="521"/>
                  </a:cxn>
                  <a:cxn ang="0">
                    <a:pos x="1557" y="368"/>
                  </a:cxn>
                  <a:cxn ang="0">
                    <a:pos x="1470" y="190"/>
                  </a:cxn>
                  <a:cxn ang="0">
                    <a:pos x="1463" y="55"/>
                  </a:cxn>
                  <a:cxn ang="0">
                    <a:pos x="1384" y="55"/>
                  </a:cxn>
                  <a:cxn ang="0">
                    <a:pos x="1360" y="280"/>
                  </a:cxn>
                  <a:cxn ang="0">
                    <a:pos x="1316" y="359"/>
                  </a:cxn>
                  <a:cxn ang="0">
                    <a:pos x="1213" y="316"/>
                  </a:cxn>
                  <a:cxn ang="0">
                    <a:pos x="1115" y="256"/>
                  </a:cxn>
                  <a:cxn ang="0">
                    <a:pos x="1099" y="193"/>
                  </a:cxn>
                  <a:cxn ang="0">
                    <a:pos x="1139" y="142"/>
                  </a:cxn>
                  <a:cxn ang="0">
                    <a:pos x="1095" y="75"/>
                  </a:cxn>
                  <a:cxn ang="0">
                    <a:pos x="968" y="35"/>
                  </a:cxn>
                  <a:cxn ang="0">
                    <a:pos x="894" y="48"/>
                  </a:cxn>
                </a:cxnLst>
                <a:rect l="0" t="0" r="r" b="b"/>
                <a:pathLst>
                  <a:path w="1814" h="1553">
                    <a:moveTo>
                      <a:pt x="926" y="63"/>
                    </a:moveTo>
                    <a:lnTo>
                      <a:pt x="937" y="103"/>
                    </a:lnTo>
                    <a:lnTo>
                      <a:pt x="850" y="114"/>
                    </a:lnTo>
                    <a:lnTo>
                      <a:pt x="815" y="158"/>
                    </a:lnTo>
                    <a:lnTo>
                      <a:pt x="810" y="186"/>
                    </a:lnTo>
                    <a:lnTo>
                      <a:pt x="802" y="233"/>
                    </a:lnTo>
                    <a:lnTo>
                      <a:pt x="747" y="245"/>
                    </a:lnTo>
                    <a:lnTo>
                      <a:pt x="727" y="206"/>
                    </a:lnTo>
                    <a:lnTo>
                      <a:pt x="700" y="173"/>
                    </a:lnTo>
                    <a:lnTo>
                      <a:pt x="629" y="190"/>
                    </a:lnTo>
                    <a:lnTo>
                      <a:pt x="617" y="233"/>
                    </a:lnTo>
                    <a:lnTo>
                      <a:pt x="582" y="265"/>
                    </a:lnTo>
                    <a:lnTo>
                      <a:pt x="541" y="284"/>
                    </a:lnTo>
                    <a:lnTo>
                      <a:pt x="517" y="320"/>
                    </a:lnTo>
                    <a:lnTo>
                      <a:pt x="517" y="355"/>
                    </a:lnTo>
                    <a:lnTo>
                      <a:pt x="495" y="355"/>
                    </a:lnTo>
                    <a:lnTo>
                      <a:pt x="471" y="320"/>
                    </a:lnTo>
                    <a:lnTo>
                      <a:pt x="458" y="399"/>
                    </a:lnTo>
                    <a:lnTo>
                      <a:pt x="392" y="482"/>
                    </a:lnTo>
                    <a:lnTo>
                      <a:pt x="328" y="510"/>
                    </a:lnTo>
                    <a:lnTo>
                      <a:pt x="166" y="557"/>
                    </a:lnTo>
                    <a:lnTo>
                      <a:pt x="96" y="628"/>
                    </a:lnTo>
                    <a:lnTo>
                      <a:pt x="17" y="637"/>
                    </a:lnTo>
                    <a:lnTo>
                      <a:pt x="28" y="782"/>
                    </a:lnTo>
                    <a:lnTo>
                      <a:pt x="59" y="806"/>
                    </a:lnTo>
                    <a:lnTo>
                      <a:pt x="52" y="837"/>
                    </a:lnTo>
                    <a:lnTo>
                      <a:pt x="4" y="806"/>
                    </a:lnTo>
                    <a:lnTo>
                      <a:pt x="0" y="854"/>
                    </a:lnTo>
                    <a:lnTo>
                      <a:pt x="24" y="937"/>
                    </a:lnTo>
                    <a:lnTo>
                      <a:pt x="52" y="988"/>
                    </a:lnTo>
                    <a:lnTo>
                      <a:pt x="52" y="1047"/>
                    </a:lnTo>
                    <a:lnTo>
                      <a:pt x="52" y="1091"/>
                    </a:lnTo>
                    <a:lnTo>
                      <a:pt x="76" y="1102"/>
                    </a:lnTo>
                    <a:lnTo>
                      <a:pt x="79" y="1193"/>
                    </a:lnTo>
                    <a:lnTo>
                      <a:pt x="52" y="1198"/>
                    </a:lnTo>
                    <a:lnTo>
                      <a:pt x="35" y="1233"/>
                    </a:lnTo>
                    <a:lnTo>
                      <a:pt x="17" y="1261"/>
                    </a:lnTo>
                    <a:lnTo>
                      <a:pt x="111" y="1343"/>
                    </a:lnTo>
                    <a:lnTo>
                      <a:pt x="151" y="1351"/>
                    </a:lnTo>
                    <a:lnTo>
                      <a:pt x="166" y="1327"/>
                    </a:lnTo>
                    <a:lnTo>
                      <a:pt x="186" y="1296"/>
                    </a:lnTo>
                    <a:lnTo>
                      <a:pt x="261" y="1305"/>
                    </a:lnTo>
                    <a:lnTo>
                      <a:pt x="420" y="1281"/>
                    </a:lnTo>
                    <a:lnTo>
                      <a:pt x="451" y="1237"/>
                    </a:lnTo>
                    <a:lnTo>
                      <a:pt x="499" y="1202"/>
                    </a:lnTo>
                    <a:lnTo>
                      <a:pt x="644" y="1185"/>
                    </a:lnTo>
                    <a:lnTo>
                      <a:pt x="672" y="1158"/>
                    </a:lnTo>
                    <a:lnTo>
                      <a:pt x="731" y="1154"/>
                    </a:lnTo>
                    <a:lnTo>
                      <a:pt x="771" y="1146"/>
                    </a:lnTo>
                    <a:lnTo>
                      <a:pt x="775" y="1170"/>
                    </a:lnTo>
                    <a:lnTo>
                      <a:pt x="843" y="1174"/>
                    </a:lnTo>
                    <a:lnTo>
                      <a:pt x="878" y="1209"/>
                    </a:lnTo>
                    <a:lnTo>
                      <a:pt x="913" y="1264"/>
                    </a:lnTo>
                    <a:lnTo>
                      <a:pt x="917" y="1323"/>
                    </a:lnTo>
                    <a:lnTo>
                      <a:pt x="944" y="1320"/>
                    </a:lnTo>
                    <a:lnTo>
                      <a:pt x="981" y="1296"/>
                    </a:lnTo>
                    <a:lnTo>
                      <a:pt x="1016" y="1257"/>
                    </a:lnTo>
                    <a:lnTo>
                      <a:pt x="1044" y="1209"/>
                    </a:lnTo>
                    <a:lnTo>
                      <a:pt x="1047" y="1248"/>
                    </a:lnTo>
                    <a:lnTo>
                      <a:pt x="1032" y="1292"/>
                    </a:lnTo>
                    <a:lnTo>
                      <a:pt x="1005" y="1327"/>
                    </a:lnTo>
                    <a:lnTo>
                      <a:pt x="1036" y="1336"/>
                    </a:lnTo>
                    <a:lnTo>
                      <a:pt x="1047" y="1305"/>
                    </a:lnTo>
                    <a:lnTo>
                      <a:pt x="1064" y="1284"/>
                    </a:lnTo>
                    <a:lnTo>
                      <a:pt x="1064" y="1305"/>
                    </a:lnTo>
                    <a:lnTo>
                      <a:pt x="1071" y="1336"/>
                    </a:lnTo>
                    <a:lnTo>
                      <a:pt x="1099" y="1364"/>
                    </a:lnTo>
                    <a:lnTo>
                      <a:pt x="1103" y="1399"/>
                    </a:lnTo>
                    <a:lnTo>
                      <a:pt x="1087" y="1446"/>
                    </a:lnTo>
                    <a:lnTo>
                      <a:pt x="1130" y="1489"/>
                    </a:lnTo>
                    <a:lnTo>
                      <a:pt x="1229" y="1529"/>
                    </a:lnTo>
                    <a:lnTo>
                      <a:pt x="1344" y="1553"/>
                    </a:lnTo>
                    <a:lnTo>
                      <a:pt x="1423" y="1522"/>
                    </a:lnTo>
                    <a:lnTo>
                      <a:pt x="1553" y="1458"/>
                    </a:lnTo>
                    <a:lnTo>
                      <a:pt x="1588" y="1360"/>
                    </a:lnTo>
                    <a:lnTo>
                      <a:pt x="1649" y="1312"/>
                    </a:lnTo>
                    <a:lnTo>
                      <a:pt x="1688" y="1229"/>
                    </a:lnTo>
                    <a:lnTo>
                      <a:pt x="1763" y="1158"/>
                    </a:lnTo>
                    <a:lnTo>
                      <a:pt x="1787" y="1126"/>
                    </a:lnTo>
                    <a:lnTo>
                      <a:pt x="1787" y="999"/>
                    </a:lnTo>
                    <a:lnTo>
                      <a:pt x="1814" y="834"/>
                    </a:lnTo>
                    <a:lnTo>
                      <a:pt x="1811" y="795"/>
                    </a:lnTo>
                    <a:lnTo>
                      <a:pt x="1755" y="719"/>
                    </a:lnTo>
                    <a:lnTo>
                      <a:pt x="1728" y="632"/>
                    </a:lnTo>
                    <a:lnTo>
                      <a:pt x="1668" y="604"/>
                    </a:lnTo>
                    <a:lnTo>
                      <a:pt x="1652" y="521"/>
                    </a:lnTo>
                    <a:lnTo>
                      <a:pt x="1561" y="475"/>
                    </a:lnTo>
                    <a:lnTo>
                      <a:pt x="1557" y="368"/>
                    </a:lnTo>
                    <a:lnTo>
                      <a:pt x="1526" y="252"/>
                    </a:lnTo>
                    <a:lnTo>
                      <a:pt x="1470" y="190"/>
                    </a:lnTo>
                    <a:lnTo>
                      <a:pt x="1439" y="103"/>
                    </a:lnTo>
                    <a:lnTo>
                      <a:pt x="1463" y="55"/>
                    </a:lnTo>
                    <a:lnTo>
                      <a:pt x="1415" y="0"/>
                    </a:lnTo>
                    <a:lnTo>
                      <a:pt x="1384" y="55"/>
                    </a:lnTo>
                    <a:lnTo>
                      <a:pt x="1356" y="90"/>
                    </a:lnTo>
                    <a:lnTo>
                      <a:pt x="1360" y="280"/>
                    </a:lnTo>
                    <a:lnTo>
                      <a:pt x="1332" y="328"/>
                    </a:lnTo>
                    <a:lnTo>
                      <a:pt x="1316" y="359"/>
                    </a:lnTo>
                    <a:lnTo>
                      <a:pt x="1261" y="359"/>
                    </a:lnTo>
                    <a:lnTo>
                      <a:pt x="1213" y="316"/>
                    </a:lnTo>
                    <a:lnTo>
                      <a:pt x="1154" y="292"/>
                    </a:lnTo>
                    <a:lnTo>
                      <a:pt x="1115" y="256"/>
                    </a:lnTo>
                    <a:lnTo>
                      <a:pt x="1079" y="241"/>
                    </a:lnTo>
                    <a:lnTo>
                      <a:pt x="1099" y="193"/>
                    </a:lnTo>
                    <a:lnTo>
                      <a:pt x="1111" y="154"/>
                    </a:lnTo>
                    <a:lnTo>
                      <a:pt x="1139" y="142"/>
                    </a:lnTo>
                    <a:lnTo>
                      <a:pt x="1158" y="87"/>
                    </a:lnTo>
                    <a:lnTo>
                      <a:pt x="1095" y="75"/>
                    </a:lnTo>
                    <a:lnTo>
                      <a:pt x="1036" y="71"/>
                    </a:lnTo>
                    <a:lnTo>
                      <a:pt x="968" y="35"/>
                    </a:lnTo>
                    <a:lnTo>
                      <a:pt x="898" y="28"/>
                    </a:lnTo>
                    <a:lnTo>
                      <a:pt x="894" y="48"/>
                    </a:lnTo>
                    <a:lnTo>
                      <a:pt x="926" y="6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Freeform 72">
                <a:extLst>
                  <a:ext uri="{FF2B5EF4-FFF2-40B4-BE49-F238E27FC236}">
                    <a16:creationId xmlns:a16="http://schemas.microsoft.com/office/drawing/2014/main" xmlns="" id="{D5A1022D-B9EF-4667-ADC3-7FC3B9BC1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9681" y="11752616"/>
                <a:ext cx="272557" cy="55029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52"/>
                  </a:cxn>
                  <a:cxn ang="0">
                    <a:pos x="41" y="107"/>
                  </a:cxn>
                  <a:cxn ang="0">
                    <a:pos x="64" y="150"/>
                  </a:cxn>
                  <a:cxn ang="0">
                    <a:pos x="44" y="210"/>
                  </a:cxn>
                  <a:cxn ang="0">
                    <a:pos x="0" y="261"/>
                  </a:cxn>
                  <a:cxn ang="0">
                    <a:pos x="4" y="296"/>
                  </a:cxn>
                  <a:cxn ang="0">
                    <a:pos x="20" y="396"/>
                  </a:cxn>
                  <a:cxn ang="0">
                    <a:pos x="64" y="414"/>
                  </a:cxn>
                  <a:cxn ang="0">
                    <a:pos x="76" y="348"/>
                  </a:cxn>
                  <a:cxn ang="0">
                    <a:pos x="120" y="304"/>
                  </a:cxn>
                  <a:cxn ang="0">
                    <a:pos x="190" y="265"/>
                  </a:cxn>
                  <a:cxn ang="0">
                    <a:pos x="206" y="214"/>
                  </a:cxn>
                  <a:cxn ang="0">
                    <a:pos x="202" y="173"/>
                  </a:cxn>
                  <a:cxn ang="0">
                    <a:pos x="127" y="173"/>
                  </a:cxn>
                  <a:cxn ang="0">
                    <a:pos x="123" y="114"/>
                  </a:cxn>
                  <a:cxn ang="0">
                    <a:pos x="100" y="114"/>
                  </a:cxn>
                  <a:cxn ang="0">
                    <a:pos x="72" y="103"/>
                  </a:cxn>
                  <a:cxn ang="0">
                    <a:pos x="76" y="43"/>
                  </a:cxn>
                  <a:cxn ang="0">
                    <a:pos x="59" y="8"/>
                  </a:cxn>
                  <a:cxn ang="0">
                    <a:pos x="17" y="0"/>
                  </a:cxn>
                </a:cxnLst>
                <a:rect l="0" t="0" r="r" b="b"/>
                <a:pathLst>
                  <a:path w="206" h="414">
                    <a:moveTo>
                      <a:pt x="17" y="0"/>
                    </a:moveTo>
                    <a:lnTo>
                      <a:pt x="17" y="52"/>
                    </a:lnTo>
                    <a:lnTo>
                      <a:pt x="41" y="107"/>
                    </a:lnTo>
                    <a:lnTo>
                      <a:pt x="64" y="150"/>
                    </a:lnTo>
                    <a:lnTo>
                      <a:pt x="44" y="210"/>
                    </a:lnTo>
                    <a:lnTo>
                      <a:pt x="0" y="261"/>
                    </a:lnTo>
                    <a:lnTo>
                      <a:pt x="4" y="296"/>
                    </a:lnTo>
                    <a:lnTo>
                      <a:pt x="20" y="396"/>
                    </a:lnTo>
                    <a:lnTo>
                      <a:pt x="64" y="414"/>
                    </a:lnTo>
                    <a:lnTo>
                      <a:pt x="76" y="348"/>
                    </a:lnTo>
                    <a:lnTo>
                      <a:pt x="120" y="304"/>
                    </a:lnTo>
                    <a:lnTo>
                      <a:pt x="190" y="265"/>
                    </a:lnTo>
                    <a:lnTo>
                      <a:pt x="206" y="214"/>
                    </a:lnTo>
                    <a:lnTo>
                      <a:pt x="202" y="173"/>
                    </a:lnTo>
                    <a:lnTo>
                      <a:pt x="127" y="173"/>
                    </a:lnTo>
                    <a:lnTo>
                      <a:pt x="123" y="114"/>
                    </a:lnTo>
                    <a:lnTo>
                      <a:pt x="100" y="114"/>
                    </a:lnTo>
                    <a:lnTo>
                      <a:pt x="72" y="103"/>
                    </a:lnTo>
                    <a:lnTo>
                      <a:pt x="76" y="43"/>
                    </a:lnTo>
                    <a:lnTo>
                      <a:pt x="59" y="8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7" name="Freeform 73">
                <a:extLst>
                  <a:ext uri="{FF2B5EF4-FFF2-40B4-BE49-F238E27FC236}">
                    <a16:creationId xmlns:a16="http://schemas.microsoft.com/office/drawing/2014/main" xmlns="" id="{BF2E51B4-F416-46E0-A31F-5DF0C407C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2717" y="12203220"/>
                <a:ext cx="521413" cy="530356"/>
              </a:xfrm>
              <a:custGeom>
                <a:avLst/>
                <a:gdLst/>
                <a:ahLst/>
                <a:cxnLst>
                  <a:cxn ang="0">
                    <a:pos x="309" y="4"/>
                  </a:cxn>
                  <a:cxn ang="0">
                    <a:pos x="302" y="67"/>
                  </a:cxn>
                  <a:cxn ang="0">
                    <a:pos x="238" y="98"/>
                  </a:cxn>
                  <a:cxn ang="0">
                    <a:pos x="191" y="162"/>
                  </a:cxn>
                  <a:cxn ang="0">
                    <a:pos x="76" y="214"/>
                  </a:cxn>
                  <a:cxn ang="0">
                    <a:pos x="0" y="284"/>
                  </a:cxn>
                  <a:cxn ang="0">
                    <a:pos x="17" y="332"/>
                  </a:cxn>
                  <a:cxn ang="0">
                    <a:pos x="84" y="398"/>
                  </a:cxn>
                  <a:cxn ang="0">
                    <a:pos x="171" y="324"/>
                  </a:cxn>
                  <a:cxn ang="0">
                    <a:pos x="199" y="257"/>
                  </a:cxn>
                  <a:cxn ang="0">
                    <a:pos x="261" y="209"/>
                  </a:cxn>
                  <a:cxn ang="0">
                    <a:pos x="298" y="209"/>
                  </a:cxn>
                  <a:cxn ang="0">
                    <a:pos x="317" y="154"/>
                  </a:cxn>
                  <a:cxn ang="0">
                    <a:pos x="357" y="107"/>
                  </a:cxn>
                  <a:cxn ang="0">
                    <a:pos x="396" y="67"/>
                  </a:cxn>
                  <a:cxn ang="0">
                    <a:pos x="381" y="15"/>
                  </a:cxn>
                  <a:cxn ang="0">
                    <a:pos x="357" y="43"/>
                  </a:cxn>
                  <a:cxn ang="0">
                    <a:pos x="353" y="0"/>
                  </a:cxn>
                  <a:cxn ang="0">
                    <a:pos x="309" y="4"/>
                  </a:cxn>
                </a:cxnLst>
                <a:rect l="0" t="0" r="r" b="b"/>
                <a:pathLst>
                  <a:path w="396" h="398">
                    <a:moveTo>
                      <a:pt x="309" y="4"/>
                    </a:moveTo>
                    <a:lnTo>
                      <a:pt x="302" y="67"/>
                    </a:lnTo>
                    <a:lnTo>
                      <a:pt x="238" y="98"/>
                    </a:lnTo>
                    <a:lnTo>
                      <a:pt x="191" y="162"/>
                    </a:lnTo>
                    <a:lnTo>
                      <a:pt x="76" y="214"/>
                    </a:lnTo>
                    <a:lnTo>
                      <a:pt x="0" y="284"/>
                    </a:lnTo>
                    <a:lnTo>
                      <a:pt x="17" y="332"/>
                    </a:lnTo>
                    <a:lnTo>
                      <a:pt x="84" y="398"/>
                    </a:lnTo>
                    <a:lnTo>
                      <a:pt x="171" y="324"/>
                    </a:lnTo>
                    <a:lnTo>
                      <a:pt x="199" y="257"/>
                    </a:lnTo>
                    <a:lnTo>
                      <a:pt x="261" y="209"/>
                    </a:lnTo>
                    <a:lnTo>
                      <a:pt x="298" y="209"/>
                    </a:lnTo>
                    <a:lnTo>
                      <a:pt x="317" y="154"/>
                    </a:lnTo>
                    <a:lnTo>
                      <a:pt x="357" y="107"/>
                    </a:lnTo>
                    <a:lnTo>
                      <a:pt x="396" y="67"/>
                    </a:lnTo>
                    <a:lnTo>
                      <a:pt x="381" y="15"/>
                    </a:lnTo>
                    <a:lnTo>
                      <a:pt x="357" y="43"/>
                    </a:lnTo>
                    <a:lnTo>
                      <a:pt x="353" y="0"/>
                    </a:lnTo>
                    <a:lnTo>
                      <a:pt x="309" y="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8" name="Freeform 79">
                <a:extLst>
                  <a:ext uri="{FF2B5EF4-FFF2-40B4-BE49-F238E27FC236}">
                    <a16:creationId xmlns:a16="http://schemas.microsoft.com/office/drawing/2014/main" xmlns="" id="{7E1F417B-CFD7-47E6-A3A4-12AEB2E9F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7873" y="10719817"/>
                <a:ext cx="150103" cy="12361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17"/>
                  </a:cxn>
                  <a:cxn ang="0">
                    <a:pos x="24" y="44"/>
                  </a:cxn>
                  <a:cxn ang="0">
                    <a:pos x="59" y="72"/>
                  </a:cxn>
                  <a:cxn ang="0">
                    <a:pos x="103" y="91"/>
                  </a:cxn>
                  <a:cxn ang="0">
                    <a:pos x="114" y="63"/>
                  </a:cxn>
                  <a:cxn ang="0">
                    <a:pos x="83" y="17"/>
                  </a:cxn>
                  <a:cxn ang="0">
                    <a:pos x="35" y="0"/>
                  </a:cxn>
                </a:cxnLst>
                <a:rect l="0" t="0" r="r" b="b"/>
                <a:pathLst>
                  <a:path w="114" h="91">
                    <a:moveTo>
                      <a:pt x="35" y="0"/>
                    </a:moveTo>
                    <a:lnTo>
                      <a:pt x="0" y="17"/>
                    </a:lnTo>
                    <a:lnTo>
                      <a:pt x="24" y="44"/>
                    </a:lnTo>
                    <a:lnTo>
                      <a:pt x="59" y="72"/>
                    </a:lnTo>
                    <a:lnTo>
                      <a:pt x="103" y="91"/>
                    </a:lnTo>
                    <a:lnTo>
                      <a:pt x="114" y="63"/>
                    </a:lnTo>
                    <a:lnTo>
                      <a:pt x="83" y="17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9" name="Freeform 288">
                <a:extLst>
                  <a:ext uri="{FF2B5EF4-FFF2-40B4-BE49-F238E27FC236}">
                    <a16:creationId xmlns:a16="http://schemas.microsoft.com/office/drawing/2014/main" xmlns="" id="{E3546E53-975C-489B-B692-023CFA61F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3726" y="12239101"/>
                <a:ext cx="205406" cy="21134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38"/>
                  </a:cxn>
                  <a:cxn ang="0">
                    <a:pos x="35" y="157"/>
                  </a:cxn>
                  <a:cxn ang="0">
                    <a:pos x="118" y="142"/>
                  </a:cxn>
                  <a:cxn ang="0">
                    <a:pos x="122" y="102"/>
                  </a:cxn>
                  <a:cxn ang="0">
                    <a:pos x="153" y="63"/>
                  </a:cxn>
                  <a:cxn ang="0">
                    <a:pos x="158" y="11"/>
                  </a:cxn>
                  <a:cxn ang="0">
                    <a:pos x="12" y="0"/>
                  </a:cxn>
                </a:cxnLst>
                <a:rect l="0" t="0" r="r" b="b"/>
                <a:pathLst>
                  <a:path w="158" h="157">
                    <a:moveTo>
                      <a:pt x="12" y="0"/>
                    </a:moveTo>
                    <a:lnTo>
                      <a:pt x="0" y="138"/>
                    </a:lnTo>
                    <a:lnTo>
                      <a:pt x="35" y="157"/>
                    </a:lnTo>
                    <a:lnTo>
                      <a:pt x="118" y="142"/>
                    </a:lnTo>
                    <a:lnTo>
                      <a:pt x="122" y="102"/>
                    </a:lnTo>
                    <a:lnTo>
                      <a:pt x="153" y="63"/>
                    </a:lnTo>
                    <a:lnTo>
                      <a:pt x="158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5" name="Группа 460">
              <a:extLst>
                <a:ext uri="{FF2B5EF4-FFF2-40B4-BE49-F238E27FC236}">
                  <a16:creationId xmlns:a16="http://schemas.microsoft.com/office/drawing/2014/main" xmlns="" id="{6C1AD656-B903-42FD-8E2A-3B1C6BBDF595}"/>
                </a:ext>
              </a:extLst>
            </p:cNvPr>
            <p:cNvGrpSpPr/>
            <p:nvPr/>
          </p:nvGrpSpPr>
          <p:grpSpPr>
            <a:xfrm>
              <a:off x="9813633" y="2573052"/>
              <a:ext cx="3511640" cy="4139177"/>
              <a:chOff x="9813633" y="2573052"/>
              <a:chExt cx="3511640" cy="4139177"/>
            </a:xfrm>
            <a:grpFill/>
          </p:grpSpPr>
          <p:sp>
            <p:nvSpPr>
              <p:cNvPr id="453" name="Freeform 65">
                <a:extLst>
                  <a:ext uri="{FF2B5EF4-FFF2-40B4-BE49-F238E27FC236}">
                    <a16:creationId xmlns:a16="http://schemas.microsoft.com/office/drawing/2014/main" xmlns="" id="{2C0F8780-ADD1-4770-BA5A-F28683194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5835" y="3829160"/>
                <a:ext cx="71101" cy="3589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38" y="28"/>
                  </a:cxn>
                  <a:cxn ang="0">
                    <a:pos x="55" y="0"/>
                  </a:cxn>
                  <a:cxn ang="0">
                    <a:pos x="20" y="0"/>
                  </a:cxn>
                </a:cxnLst>
                <a:rect l="0" t="0" r="r" b="b"/>
                <a:pathLst>
                  <a:path w="55" h="28">
                    <a:moveTo>
                      <a:pt x="20" y="0"/>
                    </a:moveTo>
                    <a:lnTo>
                      <a:pt x="0" y="24"/>
                    </a:lnTo>
                    <a:lnTo>
                      <a:pt x="38" y="28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Freeform 66">
                <a:extLst>
                  <a:ext uri="{FF2B5EF4-FFF2-40B4-BE49-F238E27FC236}">
                    <a16:creationId xmlns:a16="http://schemas.microsoft.com/office/drawing/2014/main" xmlns="" id="{4778375C-9BBF-4BCF-9842-C9BB7D6A9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2239" y="3773331"/>
                <a:ext cx="59252" cy="1355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2"/>
                  </a:cxn>
                  <a:cxn ang="0">
                    <a:pos x="28" y="51"/>
                  </a:cxn>
                  <a:cxn ang="0">
                    <a:pos x="35" y="103"/>
                  </a:cxn>
                  <a:cxn ang="0">
                    <a:pos x="46" y="66"/>
                  </a:cxn>
                  <a:cxn ang="0">
                    <a:pos x="46" y="35"/>
                  </a:cxn>
                  <a:cxn ang="0">
                    <a:pos x="43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03">
                    <a:moveTo>
                      <a:pt x="0" y="0"/>
                    </a:moveTo>
                    <a:lnTo>
                      <a:pt x="4" y="42"/>
                    </a:lnTo>
                    <a:lnTo>
                      <a:pt x="28" y="51"/>
                    </a:lnTo>
                    <a:lnTo>
                      <a:pt x="35" y="103"/>
                    </a:lnTo>
                    <a:lnTo>
                      <a:pt x="46" y="66"/>
                    </a:lnTo>
                    <a:lnTo>
                      <a:pt x="46" y="35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Freeform 67">
                <a:extLst>
                  <a:ext uri="{FF2B5EF4-FFF2-40B4-BE49-F238E27FC236}">
                    <a16:creationId xmlns:a16="http://schemas.microsoft.com/office/drawing/2014/main" xmlns="" id="{A140ECE1-0F11-488B-AC82-0615BB466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7042" y="3781307"/>
                <a:ext cx="47401" cy="4386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0" y="32"/>
                  </a:cxn>
                  <a:cxn ang="0">
                    <a:pos x="36" y="0"/>
                  </a:cxn>
                  <a:cxn ang="0">
                    <a:pos x="0" y="8"/>
                  </a:cxn>
                </a:cxnLst>
                <a:rect l="0" t="0" r="r" b="b"/>
                <a:pathLst>
                  <a:path w="36" h="32">
                    <a:moveTo>
                      <a:pt x="0" y="8"/>
                    </a:moveTo>
                    <a:lnTo>
                      <a:pt x="20" y="32"/>
                    </a:lnTo>
                    <a:lnTo>
                      <a:pt x="3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80">
                <a:extLst>
                  <a:ext uri="{FF2B5EF4-FFF2-40B4-BE49-F238E27FC236}">
                    <a16:creationId xmlns:a16="http://schemas.microsoft.com/office/drawing/2014/main" xmlns="" id="{73348BC8-43DA-49CC-819F-D7EC8B9E6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8580" y="2624890"/>
                <a:ext cx="683367" cy="410726"/>
              </a:xfrm>
              <a:custGeom>
                <a:avLst/>
                <a:gdLst/>
                <a:ahLst/>
                <a:cxnLst>
                  <a:cxn ang="0">
                    <a:pos x="204" y="8"/>
                  </a:cxn>
                  <a:cxn ang="0">
                    <a:pos x="189" y="71"/>
                  </a:cxn>
                  <a:cxn ang="0">
                    <a:pos x="134" y="32"/>
                  </a:cxn>
                  <a:cxn ang="0">
                    <a:pos x="86" y="63"/>
                  </a:cxn>
                  <a:cxn ang="0">
                    <a:pos x="63" y="8"/>
                  </a:cxn>
                  <a:cxn ang="0">
                    <a:pos x="0" y="56"/>
                  </a:cxn>
                  <a:cxn ang="0">
                    <a:pos x="15" y="87"/>
                  </a:cxn>
                  <a:cxn ang="0">
                    <a:pos x="24" y="142"/>
                  </a:cxn>
                  <a:cxn ang="0">
                    <a:pos x="94" y="150"/>
                  </a:cxn>
                  <a:cxn ang="0">
                    <a:pos x="134" y="111"/>
                  </a:cxn>
                  <a:cxn ang="0">
                    <a:pos x="166" y="118"/>
                  </a:cxn>
                  <a:cxn ang="0">
                    <a:pos x="149" y="166"/>
                  </a:cxn>
                  <a:cxn ang="0">
                    <a:pos x="142" y="205"/>
                  </a:cxn>
                  <a:cxn ang="0">
                    <a:pos x="182" y="236"/>
                  </a:cxn>
                  <a:cxn ang="0">
                    <a:pos x="213" y="293"/>
                  </a:cxn>
                  <a:cxn ang="0">
                    <a:pos x="261" y="308"/>
                  </a:cxn>
                  <a:cxn ang="0">
                    <a:pos x="276" y="229"/>
                  </a:cxn>
                  <a:cxn ang="0">
                    <a:pos x="339" y="159"/>
                  </a:cxn>
                  <a:cxn ang="0">
                    <a:pos x="379" y="181"/>
                  </a:cxn>
                  <a:cxn ang="0">
                    <a:pos x="379" y="236"/>
                  </a:cxn>
                  <a:cxn ang="0">
                    <a:pos x="458" y="229"/>
                  </a:cxn>
                  <a:cxn ang="0">
                    <a:pos x="489" y="245"/>
                  </a:cxn>
                  <a:cxn ang="0">
                    <a:pos x="521" y="190"/>
                  </a:cxn>
                  <a:cxn ang="0">
                    <a:pos x="339" y="94"/>
                  </a:cxn>
                  <a:cxn ang="0">
                    <a:pos x="284" y="0"/>
                  </a:cxn>
                  <a:cxn ang="0">
                    <a:pos x="204" y="8"/>
                  </a:cxn>
                </a:cxnLst>
                <a:rect l="0" t="0" r="r" b="b"/>
                <a:pathLst>
                  <a:path w="521" h="308">
                    <a:moveTo>
                      <a:pt x="204" y="8"/>
                    </a:moveTo>
                    <a:lnTo>
                      <a:pt x="189" y="71"/>
                    </a:lnTo>
                    <a:lnTo>
                      <a:pt x="134" y="32"/>
                    </a:lnTo>
                    <a:lnTo>
                      <a:pt x="86" y="63"/>
                    </a:lnTo>
                    <a:lnTo>
                      <a:pt x="63" y="8"/>
                    </a:lnTo>
                    <a:lnTo>
                      <a:pt x="0" y="56"/>
                    </a:lnTo>
                    <a:lnTo>
                      <a:pt x="15" y="87"/>
                    </a:lnTo>
                    <a:lnTo>
                      <a:pt x="24" y="142"/>
                    </a:lnTo>
                    <a:lnTo>
                      <a:pt x="94" y="150"/>
                    </a:lnTo>
                    <a:lnTo>
                      <a:pt x="134" y="111"/>
                    </a:lnTo>
                    <a:lnTo>
                      <a:pt x="166" y="118"/>
                    </a:lnTo>
                    <a:lnTo>
                      <a:pt x="149" y="166"/>
                    </a:lnTo>
                    <a:lnTo>
                      <a:pt x="142" y="205"/>
                    </a:lnTo>
                    <a:lnTo>
                      <a:pt x="182" y="236"/>
                    </a:lnTo>
                    <a:lnTo>
                      <a:pt x="213" y="293"/>
                    </a:lnTo>
                    <a:lnTo>
                      <a:pt x="261" y="308"/>
                    </a:lnTo>
                    <a:lnTo>
                      <a:pt x="276" y="229"/>
                    </a:lnTo>
                    <a:lnTo>
                      <a:pt x="339" y="159"/>
                    </a:lnTo>
                    <a:lnTo>
                      <a:pt x="379" y="181"/>
                    </a:lnTo>
                    <a:lnTo>
                      <a:pt x="379" y="236"/>
                    </a:lnTo>
                    <a:lnTo>
                      <a:pt x="458" y="229"/>
                    </a:lnTo>
                    <a:lnTo>
                      <a:pt x="489" y="245"/>
                    </a:lnTo>
                    <a:lnTo>
                      <a:pt x="521" y="190"/>
                    </a:lnTo>
                    <a:lnTo>
                      <a:pt x="339" y="94"/>
                    </a:lnTo>
                    <a:lnTo>
                      <a:pt x="284" y="0"/>
                    </a:lnTo>
                    <a:lnTo>
                      <a:pt x="204" y="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Freeform 81">
                <a:extLst>
                  <a:ext uri="{FF2B5EF4-FFF2-40B4-BE49-F238E27FC236}">
                    <a16:creationId xmlns:a16="http://schemas.microsoft.com/office/drawing/2014/main" xmlns="" id="{807AE81E-9101-47AA-9E9C-6AEBA76F0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6792" y="2573052"/>
                <a:ext cx="383161" cy="15950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7"/>
                  </a:cxn>
                  <a:cxn ang="0">
                    <a:pos x="134" y="119"/>
                  </a:cxn>
                  <a:cxn ang="0">
                    <a:pos x="221" y="87"/>
                  </a:cxn>
                  <a:cxn ang="0">
                    <a:pos x="292" y="16"/>
                  </a:cxn>
                  <a:cxn ang="0">
                    <a:pos x="165" y="16"/>
                  </a:cxn>
                  <a:cxn ang="0">
                    <a:pos x="94" y="0"/>
                  </a:cxn>
                  <a:cxn ang="0">
                    <a:pos x="0" y="8"/>
                  </a:cxn>
                </a:cxnLst>
                <a:rect l="0" t="0" r="r" b="b"/>
                <a:pathLst>
                  <a:path w="292" h="119">
                    <a:moveTo>
                      <a:pt x="0" y="8"/>
                    </a:moveTo>
                    <a:lnTo>
                      <a:pt x="15" y="87"/>
                    </a:lnTo>
                    <a:lnTo>
                      <a:pt x="134" y="119"/>
                    </a:lnTo>
                    <a:lnTo>
                      <a:pt x="221" y="87"/>
                    </a:lnTo>
                    <a:lnTo>
                      <a:pt x="292" y="16"/>
                    </a:lnTo>
                    <a:lnTo>
                      <a:pt x="165" y="16"/>
                    </a:lnTo>
                    <a:lnTo>
                      <a:pt x="9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Freeform 124">
                <a:extLst>
                  <a:ext uri="{FF2B5EF4-FFF2-40B4-BE49-F238E27FC236}">
                    <a16:creationId xmlns:a16="http://schemas.microsoft.com/office/drawing/2014/main" xmlns="" id="{742A1D81-34DF-4C57-935D-A921C9EF0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5505" y="3625789"/>
                <a:ext cx="94803" cy="11564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87"/>
                  </a:cxn>
                  <a:cxn ang="0">
                    <a:pos x="72" y="32"/>
                  </a:cxn>
                  <a:cxn ang="0">
                    <a:pos x="24" y="0"/>
                  </a:cxn>
                </a:cxnLst>
                <a:rect l="0" t="0" r="r" b="b"/>
                <a:pathLst>
                  <a:path w="72" h="87">
                    <a:moveTo>
                      <a:pt x="24" y="0"/>
                    </a:moveTo>
                    <a:lnTo>
                      <a:pt x="0" y="87"/>
                    </a:lnTo>
                    <a:lnTo>
                      <a:pt x="72" y="3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Freeform 222">
                <a:extLst>
                  <a:ext uri="{FF2B5EF4-FFF2-40B4-BE49-F238E27FC236}">
                    <a16:creationId xmlns:a16="http://schemas.microsoft.com/office/drawing/2014/main" xmlns="" id="{BA83D683-B720-47A7-B34A-8D65304EB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5544" y="6209784"/>
                <a:ext cx="106654" cy="171469"/>
              </a:xfrm>
              <a:custGeom>
                <a:avLst/>
                <a:gdLst/>
                <a:ahLst/>
                <a:cxnLst>
                  <a:cxn ang="0">
                    <a:pos x="81" y="91"/>
                  </a:cxn>
                  <a:cxn ang="0">
                    <a:pos x="37" y="129"/>
                  </a:cxn>
                  <a:cxn ang="0">
                    <a:pos x="20" y="114"/>
                  </a:cxn>
                  <a:cxn ang="0">
                    <a:pos x="0" y="97"/>
                  </a:cxn>
                  <a:cxn ang="0">
                    <a:pos x="27" y="48"/>
                  </a:cxn>
                  <a:cxn ang="0">
                    <a:pos x="19" y="13"/>
                  </a:cxn>
                  <a:cxn ang="0">
                    <a:pos x="47" y="0"/>
                  </a:cxn>
                  <a:cxn ang="0">
                    <a:pos x="69" y="44"/>
                  </a:cxn>
                  <a:cxn ang="0">
                    <a:pos x="81" y="91"/>
                  </a:cxn>
                  <a:cxn ang="0">
                    <a:pos x="81" y="91"/>
                  </a:cxn>
                </a:cxnLst>
                <a:rect l="0" t="0" r="r" b="b"/>
                <a:pathLst>
                  <a:path w="81" h="129">
                    <a:moveTo>
                      <a:pt x="81" y="91"/>
                    </a:moveTo>
                    <a:lnTo>
                      <a:pt x="37" y="129"/>
                    </a:lnTo>
                    <a:lnTo>
                      <a:pt x="20" y="114"/>
                    </a:lnTo>
                    <a:lnTo>
                      <a:pt x="0" y="97"/>
                    </a:lnTo>
                    <a:lnTo>
                      <a:pt x="27" y="48"/>
                    </a:lnTo>
                    <a:lnTo>
                      <a:pt x="19" y="13"/>
                    </a:lnTo>
                    <a:lnTo>
                      <a:pt x="47" y="0"/>
                    </a:lnTo>
                    <a:lnTo>
                      <a:pt x="69" y="44"/>
                    </a:lnTo>
                    <a:lnTo>
                      <a:pt x="81" y="91"/>
                    </a:lnTo>
                    <a:lnTo>
                      <a:pt x="81" y="9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Freeform 232">
                <a:extLst>
                  <a:ext uri="{FF2B5EF4-FFF2-40B4-BE49-F238E27FC236}">
                    <a16:creationId xmlns:a16="http://schemas.microsoft.com/office/drawing/2014/main" xmlns="" id="{3E546B9D-A29F-4D90-B2EC-6F660C01B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1989" y="5739244"/>
                <a:ext cx="367360" cy="207358"/>
              </a:xfrm>
              <a:custGeom>
                <a:avLst/>
                <a:gdLst/>
                <a:ahLst/>
                <a:cxnLst>
                  <a:cxn ang="0">
                    <a:pos x="280" y="39"/>
                  </a:cxn>
                  <a:cxn ang="0">
                    <a:pos x="244" y="9"/>
                  </a:cxn>
                  <a:cxn ang="0">
                    <a:pos x="220" y="0"/>
                  </a:cxn>
                  <a:cxn ang="0">
                    <a:pos x="144" y="16"/>
                  </a:cxn>
                  <a:cxn ang="0">
                    <a:pos x="93" y="16"/>
                  </a:cxn>
                  <a:cxn ang="0">
                    <a:pos x="31" y="7"/>
                  </a:cxn>
                  <a:cxn ang="0">
                    <a:pos x="36" y="51"/>
                  </a:cxn>
                  <a:cxn ang="0">
                    <a:pos x="19" y="79"/>
                  </a:cxn>
                  <a:cxn ang="0">
                    <a:pos x="16" y="90"/>
                  </a:cxn>
                  <a:cxn ang="0">
                    <a:pos x="0" y="113"/>
                  </a:cxn>
                  <a:cxn ang="0">
                    <a:pos x="20" y="118"/>
                  </a:cxn>
                  <a:cxn ang="0">
                    <a:pos x="20" y="118"/>
                  </a:cxn>
                  <a:cxn ang="0">
                    <a:pos x="69" y="143"/>
                  </a:cxn>
                  <a:cxn ang="0">
                    <a:pos x="121" y="156"/>
                  </a:cxn>
                  <a:cxn ang="0">
                    <a:pos x="148" y="132"/>
                  </a:cxn>
                  <a:cxn ang="0">
                    <a:pos x="185" y="134"/>
                  </a:cxn>
                  <a:cxn ang="0">
                    <a:pos x="229" y="122"/>
                  </a:cxn>
                  <a:cxn ang="0">
                    <a:pos x="260" y="71"/>
                  </a:cxn>
                  <a:cxn ang="0">
                    <a:pos x="280" y="39"/>
                  </a:cxn>
                </a:cxnLst>
                <a:rect l="0" t="0" r="r" b="b"/>
                <a:pathLst>
                  <a:path w="280" h="156">
                    <a:moveTo>
                      <a:pt x="280" y="39"/>
                    </a:moveTo>
                    <a:lnTo>
                      <a:pt x="244" y="9"/>
                    </a:lnTo>
                    <a:lnTo>
                      <a:pt x="220" y="0"/>
                    </a:lnTo>
                    <a:lnTo>
                      <a:pt x="144" y="16"/>
                    </a:lnTo>
                    <a:lnTo>
                      <a:pt x="93" y="16"/>
                    </a:lnTo>
                    <a:lnTo>
                      <a:pt x="31" y="7"/>
                    </a:lnTo>
                    <a:lnTo>
                      <a:pt x="36" y="51"/>
                    </a:lnTo>
                    <a:lnTo>
                      <a:pt x="19" y="79"/>
                    </a:lnTo>
                    <a:lnTo>
                      <a:pt x="16" y="90"/>
                    </a:lnTo>
                    <a:lnTo>
                      <a:pt x="0" y="113"/>
                    </a:lnTo>
                    <a:lnTo>
                      <a:pt x="20" y="118"/>
                    </a:lnTo>
                    <a:lnTo>
                      <a:pt x="20" y="118"/>
                    </a:lnTo>
                    <a:lnTo>
                      <a:pt x="69" y="143"/>
                    </a:lnTo>
                    <a:lnTo>
                      <a:pt x="121" y="156"/>
                    </a:lnTo>
                    <a:lnTo>
                      <a:pt x="148" y="132"/>
                    </a:lnTo>
                    <a:lnTo>
                      <a:pt x="185" y="134"/>
                    </a:lnTo>
                    <a:lnTo>
                      <a:pt x="229" y="122"/>
                    </a:lnTo>
                    <a:lnTo>
                      <a:pt x="260" y="71"/>
                    </a:lnTo>
                    <a:lnTo>
                      <a:pt x="280" y="3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eform 233">
                <a:extLst>
                  <a:ext uri="{FF2B5EF4-FFF2-40B4-BE49-F238E27FC236}">
                    <a16:creationId xmlns:a16="http://schemas.microsoft.com/office/drawing/2014/main" xmlns="" id="{6A451D81-07AC-484C-A3C5-EC77610E4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122" y="5484033"/>
                <a:ext cx="189606" cy="155518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0" y="37"/>
                  </a:cxn>
                  <a:cxn ang="0">
                    <a:pos x="36" y="57"/>
                  </a:cxn>
                  <a:cxn ang="0">
                    <a:pos x="55" y="96"/>
                  </a:cxn>
                  <a:cxn ang="0">
                    <a:pos x="108" y="116"/>
                  </a:cxn>
                  <a:cxn ang="0">
                    <a:pos x="114" y="92"/>
                  </a:cxn>
                  <a:cxn ang="0">
                    <a:pos x="144" y="61"/>
                  </a:cxn>
                  <a:cxn ang="0">
                    <a:pos x="114" y="44"/>
                  </a:cxn>
                  <a:cxn ang="0">
                    <a:pos x="106" y="5"/>
                  </a:cxn>
                  <a:cxn ang="0">
                    <a:pos x="77" y="0"/>
                  </a:cxn>
                  <a:cxn ang="0">
                    <a:pos x="51" y="9"/>
                  </a:cxn>
                  <a:cxn ang="0">
                    <a:pos x="3" y="9"/>
                  </a:cxn>
                </a:cxnLst>
                <a:rect l="0" t="0" r="r" b="b"/>
                <a:pathLst>
                  <a:path w="144" h="116">
                    <a:moveTo>
                      <a:pt x="3" y="9"/>
                    </a:moveTo>
                    <a:lnTo>
                      <a:pt x="0" y="37"/>
                    </a:lnTo>
                    <a:lnTo>
                      <a:pt x="36" y="57"/>
                    </a:lnTo>
                    <a:lnTo>
                      <a:pt x="55" y="96"/>
                    </a:lnTo>
                    <a:lnTo>
                      <a:pt x="108" y="116"/>
                    </a:lnTo>
                    <a:lnTo>
                      <a:pt x="114" y="92"/>
                    </a:lnTo>
                    <a:lnTo>
                      <a:pt x="144" y="61"/>
                    </a:lnTo>
                    <a:lnTo>
                      <a:pt x="114" y="44"/>
                    </a:lnTo>
                    <a:lnTo>
                      <a:pt x="106" y="5"/>
                    </a:lnTo>
                    <a:lnTo>
                      <a:pt x="77" y="0"/>
                    </a:lnTo>
                    <a:lnTo>
                      <a:pt x="51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Freeform 234">
                <a:extLst>
                  <a:ext uri="{FF2B5EF4-FFF2-40B4-BE49-F238E27FC236}">
                    <a16:creationId xmlns:a16="http://schemas.microsoft.com/office/drawing/2014/main" xmlns="" id="{FA4F8D75-F813-4630-9944-F00C22300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679" y="4953677"/>
                <a:ext cx="161954" cy="259197"/>
              </a:xfrm>
              <a:custGeom>
                <a:avLst/>
                <a:gdLst/>
                <a:ahLst/>
                <a:cxnLst>
                  <a:cxn ang="0">
                    <a:pos x="98" y="183"/>
                  </a:cxn>
                  <a:cxn ang="0">
                    <a:pos x="47" y="196"/>
                  </a:cxn>
                  <a:cxn ang="0">
                    <a:pos x="27" y="150"/>
                  </a:cxn>
                  <a:cxn ang="0">
                    <a:pos x="0" y="138"/>
                  </a:cxn>
                  <a:cxn ang="0">
                    <a:pos x="0" y="59"/>
                  </a:cxn>
                  <a:cxn ang="0">
                    <a:pos x="60" y="55"/>
                  </a:cxn>
                  <a:cxn ang="0">
                    <a:pos x="88" y="0"/>
                  </a:cxn>
                  <a:cxn ang="0">
                    <a:pos x="123" y="55"/>
                  </a:cxn>
                  <a:cxn ang="0">
                    <a:pos x="91" y="134"/>
                  </a:cxn>
                  <a:cxn ang="0">
                    <a:pos x="98" y="183"/>
                  </a:cxn>
                </a:cxnLst>
                <a:rect l="0" t="0" r="r" b="b"/>
                <a:pathLst>
                  <a:path w="123" h="196">
                    <a:moveTo>
                      <a:pt x="98" y="183"/>
                    </a:moveTo>
                    <a:lnTo>
                      <a:pt x="47" y="196"/>
                    </a:lnTo>
                    <a:lnTo>
                      <a:pt x="27" y="150"/>
                    </a:lnTo>
                    <a:lnTo>
                      <a:pt x="0" y="138"/>
                    </a:lnTo>
                    <a:lnTo>
                      <a:pt x="0" y="59"/>
                    </a:lnTo>
                    <a:lnTo>
                      <a:pt x="60" y="55"/>
                    </a:lnTo>
                    <a:lnTo>
                      <a:pt x="88" y="0"/>
                    </a:lnTo>
                    <a:lnTo>
                      <a:pt x="123" y="55"/>
                    </a:lnTo>
                    <a:lnTo>
                      <a:pt x="91" y="134"/>
                    </a:lnTo>
                    <a:lnTo>
                      <a:pt x="98" y="18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Freeform 235">
                <a:extLst>
                  <a:ext uri="{FF2B5EF4-FFF2-40B4-BE49-F238E27FC236}">
                    <a16:creationId xmlns:a16="http://schemas.microsoft.com/office/drawing/2014/main" xmlns="" id="{2D8FE392-0C5B-4FE7-A98E-3D73D9AEF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4881" y="4909814"/>
                <a:ext cx="75053" cy="3190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" y="0"/>
                  </a:cxn>
                  <a:cxn ang="0">
                    <a:pos x="37" y="0"/>
                  </a:cxn>
                  <a:cxn ang="0">
                    <a:pos x="56" y="0"/>
                  </a:cxn>
                  <a:cxn ang="0">
                    <a:pos x="0" y="24"/>
                  </a:cxn>
                </a:cxnLst>
                <a:rect l="0" t="0" r="r" b="b"/>
                <a:pathLst>
                  <a:path w="56" h="24">
                    <a:moveTo>
                      <a:pt x="0" y="24"/>
                    </a:moveTo>
                    <a:lnTo>
                      <a:pt x="8" y="0"/>
                    </a:lnTo>
                    <a:lnTo>
                      <a:pt x="37" y="0"/>
                    </a:lnTo>
                    <a:lnTo>
                      <a:pt x="5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4" name="Freeform 236">
                <a:extLst>
                  <a:ext uri="{FF2B5EF4-FFF2-40B4-BE49-F238E27FC236}">
                    <a16:creationId xmlns:a16="http://schemas.microsoft.com/office/drawing/2014/main" xmlns="" id="{888BAA8A-0095-407D-A405-E078FA98A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633" y="4096332"/>
                <a:ext cx="553014" cy="334962"/>
              </a:xfrm>
              <a:custGeom>
                <a:avLst/>
                <a:gdLst/>
                <a:ahLst/>
                <a:cxnLst>
                  <a:cxn ang="0">
                    <a:pos x="127" y="47"/>
                  </a:cxn>
                  <a:cxn ang="0">
                    <a:pos x="72" y="0"/>
                  </a:cxn>
                  <a:cxn ang="0">
                    <a:pos x="0" y="79"/>
                  </a:cxn>
                  <a:cxn ang="0">
                    <a:pos x="8" y="118"/>
                  </a:cxn>
                  <a:cxn ang="0">
                    <a:pos x="87" y="103"/>
                  </a:cxn>
                  <a:cxn ang="0">
                    <a:pos x="87" y="165"/>
                  </a:cxn>
                  <a:cxn ang="0">
                    <a:pos x="64" y="205"/>
                  </a:cxn>
                  <a:cxn ang="0">
                    <a:pos x="135" y="189"/>
                  </a:cxn>
                  <a:cxn ang="0">
                    <a:pos x="206" y="221"/>
                  </a:cxn>
                  <a:cxn ang="0">
                    <a:pos x="230" y="252"/>
                  </a:cxn>
                  <a:cxn ang="0">
                    <a:pos x="293" y="189"/>
                  </a:cxn>
                  <a:cxn ang="0">
                    <a:pos x="348" y="189"/>
                  </a:cxn>
                  <a:cxn ang="0">
                    <a:pos x="403" y="150"/>
                  </a:cxn>
                  <a:cxn ang="0">
                    <a:pos x="420" y="86"/>
                  </a:cxn>
                  <a:cxn ang="0">
                    <a:pos x="403" y="16"/>
                  </a:cxn>
                  <a:cxn ang="0">
                    <a:pos x="324" y="16"/>
                  </a:cxn>
                  <a:cxn ang="0">
                    <a:pos x="245" y="38"/>
                  </a:cxn>
                  <a:cxn ang="0">
                    <a:pos x="158" y="7"/>
                  </a:cxn>
                  <a:cxn ang="0">
                    <a:pos x="127" y="47"/>
                  </a:cxn>
                </a:cxnLst>
                <a:rect l="0" t="0" r="r" b="b"/>
                <a:pathLst>
                  <a:path w="420" h="252">
                    <a:moveTo>
                      <a:pt x="127" y="47"/>
                    </a:moveTo>
                    <a:lnTo>
                      <a:pt x="72" y="0"/>
                    </a:lnTo>
                    <a:lnTo>
                      <a:pt x="0" y="79"/>
                    </a:lnTo>
                    <a:lnTo>
                      <a:pt x="8" y="118"/>
                    </a:lnTo>
                    <a:lnTo>
                      <a:pt x="87" y="103"/>
                    </a:lnTo>
                    <a:lnTo>
                      <a:pt x="87" y="165"/>
                    </a:lnTo>
                    <a:lnTo>
                      <a:pt x="64" y="205"/>
                    </a:lnTo>
                    <a:lnTo>
                      <a:pt x="135" y="189"/>
                    </a:lnTo>
                    <a:lnTo>
                      <a:pt x="206" y="221"/>
                    </a:lnTo>
                    <a:lnTo>
                      <a:pt x="230" y="252"/>
                    </a:lnTo>
                    <a:lnTo>
                      <a:pt x="293" y="189"/>
                    </a:lnTo>
                    <a:lnTo>
                      <a:pt x="348" y="189"/>
                    </a:lnTo>
                    <a:lnTo>
                      <a:pt x="403" y="150"/>
                    </a:lnTo>
                    <a:lnTo>
                      <a:pt x="420" y="86"/>
                    </a:lnTo>
                    <a:lnTo>
                      <a:pt x="403" y="16"/>
                    </a:lnTo>
                    <a:lnTo>
                      <a:pt x="324" y="16"/>
                    </a:lnTo>
                    <a:lnTo>
                      <a:pt x="245" y="38"/>
                    </a:lnTo>
                    <a:lnTo>
                      <a:pt x="158" y="7"/>
                    </a:lnTo>
                    <a:lnTo>
                      <a:pt x="127" y="4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Freeform 237">
                <a:extLst>
                  <a:ext uri="{FF2B5EF4-FFF2-40B4-BE49-F238E27FC236}">
                    <a16:creationId xmlns:a16="http://schemas.microsoft.com/office/drawing/2014/main" xmlns="" id="{5EB52AE4-B0EA-45AF-B3C9-FD769EAE3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6397" y="4818098"/>
                <a:ext cx="485862" cy="231282"/>
              </a:xfrm>
              <a:custGeom>
                <a:avLst/>
                <a:gdLst/>
                <a:ahLst/>
                <a:cxnLst>
                  <a:cxn ang="0">
                    <a:pos x="270" y="174"/>
                  </a:cxn>
                  <a:cxn ang="0">
                    <a:pos x="267" y="143"/>
                  </a:cxn>
                  <a:cxn ang="0">
                    <a:pos x="176" y="106"/>
                  </a:cxn>
                  <a:cxn ang="0">
                    <a:pos x="81" y="162"/>
                  </a:cxn>
                  <a:cxn ang="0">
                    <a:pos x="5" y="166"/>
                  </a:cxn>
                  <a:cxn ang="0">
                    <a:pos x="0" y="87"/>
                  </a:cxn>
                  <a:cxn ang="0">
                    <a:pos x="33" y="56"/>
                  </a:cxn>
                  <a:cxn ang="0">
                    <a:pos x="68" y="107"/>
                  </a:cxn>
                  <a:cxn ang="0">
                    <a:pos x="116" y="107"/>
                  </a:cxn>
                  <a:cxn ang="0">
                    <a:pos x="127" y="59"/>
                  </a:cxn>
                  <a:cxn ang="0">
                    <a:pos x="92" y="44"/>
                  </a:cxn>
                  <a:cxn ang="0">
                    <a:pos x="76" y="8"/>
                  </a:cxn>
                  <a:cxn ang="0">
                    <a:pos x="165" y="0"/>
                  </a:cxn>
                  <a:cxn ang="0">
                    <a:pos x="210" y="38"/>
                  </a:cxn>
                  <a:cxn ang="0">
                    <a:pos x="297" y="42"/>
                  </a:cxn>
                  <a:cxn ang="0">
                    <a:pos x="368" y="106"/>
                  </a:cxn>
                  <a:cxn ang="0">
                    <a:pos x="334" y="128"/>
                  </a:cxn>
                  <a:cxn ang="0">
                    <a:pos x="289" y="113"/>
                  </a:cxn>
                  <a:cxn ang="0">
                    <a:pos x="270" y="174"/>
                  </a:cxn>
                </a:cxnLst>
                <a:rect l="0" t="0" r="r" b="b"/>
                <a:pathLst>
                  <a:path w="368" h="174">
                    <a:moveTo>
                      <a:pt x="270" y="174"/>
                    </a:moveTo>
                    <a:lnTo>
                      <a:pt x="267" y="143"/>
                    </a:lnTo>
                    <a:lnTo>
                      <a:pt x="176" y="106"/>
                    </a:lnTo>
                    <a:lnTo>
                      <a:pt x="81" y="162"/>
                    </a:lnTo>
                    <a:lnTo>
                      <a:pt x="5" y="166"/>
                    </a:lnTo>
                    <a:lnTo>
                      <a:pt x="0" y="87"/>
                    </a:lnTo>
                    <a:lnTo>
                      <a:pt x="33" y="56"/>
                    </a:lnTo>
                    <a:lnTo>
                      <a:pt x="68" y="107"/>
                    </a:lnTo>
                    <a:lnTo>
                      <a:pt x="116" y="107"/>
                    </a:lnTo>
                    <a:lnTo>
                      <a:pt x="127" y="59"/>
                    </a:lnTo>
                    <a:lnTo>
                      <a:pt x="92" y="44"/>
                    </a:lnTo>
                    <a:lnTo>
                      <a:pt x="76" y="8"/>
                    </a:lnTo>
                    <a:lnTo>
                      <a:pt x="165" y="0"/>
                    </a:lnTo>
                    <a:lnTo>
                      <a:pt x="210" y="38"/>
                    </a:lnTo>
                    <a:lnTo>
                      <a:pt x="297" y="42"/>
                    </a:lnTo>
                    <a:lnTo>
                      <a:pt x="368" y="106"/>
                    </a:lnTo>
                    <a:lnTo>
                      <a:pt x="334" y="128"/>
                    </a:lnTo>
                    <a:lnTo>
                      <a:pt x="289" y="113"/>
                    </a:lnTo>
                    <a:lnTo>
                      <a:pt x="270" y="17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Freeform 238">
                <a:extLst>
                  <a:ext uri="{FF2B5EF4-FFF2-40B4-BE49-F238E27FC236}">
                    <a16:creationId xmlns:a16="http://schemas.microsoft.com/office/drawing/2014/main" xmlns="" id="{D9FDFFC7-A7FF-4508-9294-A560940E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1450" y="6058255"/>
                <a:ext cx="331807" cy="255209"/>
              </a:xfrm>
              <a:custGeom>
                <a:avLst/>
                <a:gdLst/>
                <a:ahLst/>
                <a:cxnLst>
                  <a:cxn ang="0">
                    <a:pos x="191" y="166"/>
                  </a:cxn>
                  <a:cxn ang="0">
                    <a:pos x="148" y="174"/>
                  </a:cxn>
                  <a:cxn ang="0">
                    <a:pos x="126" y="172"/>
                  </a:cxn>
                  <a:cxn ang="0">
                    <a:pos x="95" y="192"/>
                  </a:cxn>
                  <a:cxn ang="0">
                    <a:pos x="56" y="181"/>
                  </a:cxn>
                  <a:cxn ang="0">
                    <a:pos x="31" y="181"/>
                  </a:cxn>
                  <a:cxn ang="0">
                    <a:pos x="28" y="111"/>
                  </a:cxn>
                  <a:cxn ang="0">
                    <a:pos x="4" y="67"/>
                  </a:cxn>
                  <a:cxn ang="0">
                    <a:pos x="0" y="39"/>
                  </a:cxn>
                  <a:cxn ang="0">
                    <a:pos x="40" y="7"/>
                  </a:cxn>
                  <a:cxn ang="0">
                    <a:pos x="51" y="19"/>
                  </a:cxn>
                  <a:cxn ang="0">
                    <a:pos x="65" y="0"/>
                  </a:cxn>
                  <a:cxn ang="0">
                    <a:pos x="117" y="19"/>
                  </a:cxn>
                  <a:cxn ang="0">
                    <a:pos x="131" y="58"/>
                  </a:cxn>
                  <a:cxn ang="0">
                    <a:pos x="196" y="50"/>
                  </a:cxn>
                  <a:cxn ang="0">
                    <a:pos x="237" y="44"/>
                  </a:cxn>
                  <a:cxn ang="0">
                    <a:pos x="252" y="83"/>
                  </a:cxn>
                  <a:cxn ang="0">
                    <a:pos x="239" y="114"/>
                  </a:cxn>
                  <a:cxn ang="0">
                    <a:pos x="221" y="136"/>
                  </a:cxn>
                  <a:cxn ang="0">
                    <a:pos x="235" y="160"/>
                  </a:cxn>
                  <a:cxn ang="0">
                    <a:pos x="191" y="166"/>
                  </a:cxn>
                </a:cxnLst>
                <a:rect l="0" t="0" r="r" b="b"/>
                <a:pathLst>
                  <a:path w="252" h="192">
                    <a:moveTo>
                      <a:pt x="191" y="166"/>
                    </a:moveTo>
                    <a:lnTo>
                      <a:pt x="148" y="174"/>
                    </a:lnTo>
                    <a:lnTo>
                      <a:pt x="126" y="172"/>
                    </a:lnTo>
                    <a:lnTo>
                      <a:pt x="95" y="192"/>
                    </a:lnTo>
                    <a:lnTo>
                      <a:pt x="56" y="181"/>
                    </a:lnTo>
                    <a:lnTo>
                      <a:pt x="31" y="181"/>
                    </a:lnTo>
                    <a:lnTo>
                      <a:pt x="28" y="111"/>
                    </a:lnTo>
                    <a:lnTo>
                      <a:pt x="4" y="67"/>
                    </a:lnTo>
                    <a:lnTo>
                      <a:pt x="0" y="39"/>
                    </a:lnTo>
                    <a:lnTo>
                      <a:pt x="40" y="7"/>
                    </a:lnTo>
                    <a:lnTo>
                      <a:pt x="51" y="19"/>
                    </a:lnTo>
                    <a:lnTo>
                      <a:pt x="65" y="0"/>
                    </a:lnTo>
                    <a:lnTo>
                      <a:pt x="117" y="19"/>
                    </a:lnTo>
                    <a:lnTo>
                      <a:pt x="131" y="58"/>
                    </a:lnTo>
                    <a:lnTo>
                      <a:pt x="196" y="50"/>
                    </a:lnTo>
                    <a:lnTo>
                      <a:pt x="237" y="44"/>
                    </a:lnTo>
                    <a:lnTo>
                      <a:pt x="252" y="83"/>
                    </a:lnTo>
                    <a:lnTo>
                      <a:pt x="239" y="114"/>
                    </a:lnTo>
                    <a:lnTo>
                      <a:pt x="221" y="136"/>
                    </a:lnTo>
                    <a:lnTo>
                      <a:pt x="235" y="160"/>
                    </a:lnTo>
                    <a:lnTo>
                      <a:pt x="191" y="16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Freeform 239">
                <a:extLst>
                  <a:ext uri="{FF2B5EF4-FFF2-40B4-BE49-F238E27FC236}">
                    <a16:creationId xmlns:a16="http://schemas.microsoft.com/office/drawing/2014/main" xmlns="" id="{1061FBB2-F7FB-4503-98C4-0E3CBB174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9099" y="4746321"/>
                <a:ext cx="288358" cy="127606"/>
              </a:xfrm>
              <a:custGeom>
                <a:avLst/>
                <a:gdLst/>
                <a:ahLst/>
                <a:cxnLst>
                  <a:cxn ang="0">
                    <a:pos x="221" y="96"/>
                  </a:cxn>
                  <a:cxn ang="0">
                    <a:pos x="134" y="92"/>
                  </a:cxn>
                  <a:cxn ang="0">
                    <a:pos x="89" y="54"/>
                  </a:cxn>
                  <a:cxn ang="0">
                    <a:pos x="0" y="62"/>
                  </a:cxn>
                  <a:cxn ang="0">
                    <a:pos x="36" y="30"/>
                  </a:cxn>
                  <a:cxn ang="0">
                    <a:pos x="99" y="0"/>
                  </a:cxn>
                  <a:cxn ang="0">
                    <a:pos x="171" y="24"/>
                  </a:cxn>
                  <a:cxn ang="0">
                    <a:pos x="221" y="96"/>
                  </a:cxn>
                </a:cxnLst>
                <a:rect l="0" t="0" r="r" b="b"/>
                <a:pathLst>
                  <a:path w="221" h="96">
                    <a:moveTo>
                      <a:pt x="221" y="96"/>
                    </a:moveTo>
                    <a:lnTo>
                      <a:pt x="134" y="92"/>
                    </a:lnTo>
                    <a:lnTo>
                      <a:pt x="89" y="54"/>
                    </a:lnTo>
                    <a:lnTo>
                      <a:pt x="0" y="62"/>
                    </a:lnTo>
                    <a:lnTo>
                      <a:pt x="36" y="30"/>
                    </a:lnTo>
                    <a:lnTo>
                      <a:pt x="99" y="0"/>
                    </a:lnTo>
                    <a:lnTo>
                      <a:pt x="171" y="24"/>
                    </a:lnTo>
                    <a:lnTo>
                      <a:pt x="221" y="9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8" name="Freeform 240">
                <a:extLst>
                  <a:ext uri="{FF2B5EF4-FFF2-40B4-BE49-F238E27FC236}">
                    <a16:creationId xmlns:a16="http://schemas.microsoft.com/office/drawing/2014/main" xmlns="" id="{8D610FAB-5606-4253-906B-B6C882CBF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0847" y="3745419"/>
                <a:ext cx="576716" cy="1020840"/>
              </a:xfrm>
              <a:custGeom>
                <a:avLst/>
                <a:gdLst/>
                <a:ahLst/>
                <a:cxnLst>
                  <a:cxn ang="0">
                    <a:pos x="59" y="320"/>
                  </a:cxn>
                  <a:cxn ang="0">
                    <a:pos x="91" y="300"/>
                  </a:cxn>
                  <a:cxn ang="0">
                    <a:pos x="86" y="202"/>
                  </a:cxn>
                  <a:cxn ang="0">
                    <a:pos x="82" y="169"/>
                  </a:cxn>
                  <a:cxn ang="0">
                    <a:pos x="47" y="138"/>
                  </a:cxn>
                  <a:cxn ang="0">
                    <a:pos x="12" y="99"/>
                  </a:cxn>
                  <a:cxn ang="0">
                    <a:pos x="44" y="106"/>
                  </a:cxn>
                  <a:cxn ang="0">
                    <a:pos x="86" y="114"/>
                  </a:cxn>
                  <a:cxn ang="0">
                    <a:pos x="150" y="106"/>
                  </a:cxn>
                  <a:cxn ang="0">
                    <a:pos x="170" y="59"/>
                  </a:cxn>
                  <a:cxn ang="0">
                    <a:pos x="198" y="23"/>
                  </a:cxn>
                  <a:cxn ang="0">
                    <a:pos x="226" y="0"/>
                  </a:cxn>
                  <a:cxn ang="0">
                    <a:pos x="261" y="7"/>
                  </a:cxn>
                  <a:cxn ang="0">
                    <a:pos x="296" y="40"/>
                  </a:cxn>
                  <a:cxn ang="0">
                    <a:pos x="268" y="114"/>
                  </a:cxn>
                  <a:cxn ang="0">
                    <a:pos x="318" y="160"/>
                  </a:cxn>
                  <a:cxn ang="0">
                    <a:pos x="318" y="160"/>
                  </a:cxn>
                  <a:cxn ang="0">
                    <a:pos x="318" y="211"/>
                  </a:cxn>
                  <a:cxn ang="0">
                    <a:pos x="335" y="273"/>
                  </a:cxn>
                  <a:cxn ang="0">
                    <a:pos x="339" y="349"/>
                  </a:cxn>
                  <a:cxn ang="0">
                    <a:pos x="359" y="411"/>
                  </a:cxn>
                  <a:cxn ang="0">
                    <a:pos x="383" y="483"/>
                  </a:cxn>
                  <a:cxn ang="0">
                    <a:pos x="405" y="511"/>
                  </a:cxn>
                  <a:cxn ang="0">
                    <a:pos x="438" y="538"/>
                  </a:cxn>
                  <a:cxn ang="0">
                    <a:pos x="403" y="568"/>
                  </a:cxn>
                  <a:cxn ang="0">
                    <a:pos x="355" y="620"/>
                  </a:cxn>
                  <a:cxn ang="0">
                    <a:pos x="312" y="671"/>
                  </a:cxn>
                  <a:cxn ang="0">
                    <a:pos x="300" y="715"/>
                  </a:cxn>
                  <a:cxn ang="0">
                    <a:pos x="303" y="767"/>
                  </a:cxn>
                  <a:cxn ang="0">
                    <a:pos x="257" y="696"/>
                  </a:cxn>
                  <a:cxn ang="0">
                    <a:pos x="198" y="707"/>
                  </a:cxn>
                  <a:cxn ang="0">
                    <a:pos x="170" y="734"/>
                  </a:cxn>
                  <a:cxn ang="0">
                    <a:pos x="91" y="730"/>
                  </a:cxn>
                  <a:cxn ang="0">
                    <a:pos x="36" y="691"/>
                  </a:cxn>
                  <a:cxn ang="0">
                    <a:pos x="16" y="640"/>
                  </a:cxn>
                  <a:cxn ang="0">
                    <a:pos x="0" y="589"/>
                  </a:cxn>
                  <a:cxn ang="0">
                    <a:pos x="12" y="502"/>
                  </a:cxn>
                  <a:cxn ang="0">
                    <a:pos x="67" y="478"/>
                  </a:cxn>
                  <a:cxn ang="0">
                    <a:pos x="106" y="438"/>
                  </a:cxn>
                  <a:cxn ang="0">
                    <a:pos x="119" y="386"/>
                  </a:cxn>
                  <a:cxn ang="0">
                    <a:pos x="185" y="395"/>
                  </a:cxn>
                  <a:cxn ang="0">
                    <a:pos x="146" y="327"/>
                  </a:cxn>
                  <a:cxn ang="0">
                    <a:pos x="59" y="320"/>
                  </a:cxn>
                </a:cxnLst>
                <a:rect l="0" t="0" r="r" b="b"/>
                <a:pathLst>
                  <a:path w="438" h="767">
                    <a:moveTo>
                      <a:pt x="59" y="320"/>
                    </a:moveTo>
                    <a:lnTo>
                      <a:pt x="91" y="300"/>
                    </a:lnTo>
                    <a:lnTo>
                      <a:pt x="86" y="202"/>
                    </a:lnTo>
                    <a:lnTo>
                      <a:pt x="82" y="169"/>
                    </a:lnTo>
                    <a:lnTo>
                      <a:pt x="47" y="138"/>
                    </a:lnTo>
                    <a:lnTo>
                      <a:pt x="12" y="99"/>
                    </a:lnTo>
                    <a:lnTo>
                      <a:pt x="44" y="106"/>
                    </a:lnTo>
                    <a:lnTo>
                      <a:pt x="86" y="114"/>
                    </a:lnTo>
                    <a:lnTo>
                      <a:pt x="150" y="106"/>
                    </a:lnTo>
                    <a:lnTo>
                      <a:pt x="170" y="59"/>
                    </a:lnTo>
                    <a:lnTo>
                      <a:pt x="198" y="23"/>
                    </a:lnTo>
                    <a:lnTo>
                      <a:pt x="226" y="0"/>
                    </a:lnTo>
                    <a:lnTo>
                      <a:pt x="261" y="7"/>
                    </a:lnTo>
                    <a:lnTo>
                      <a:pt x="296" y="40"/>
                    </a:lnTo>
                    <a:lnTo>
                      <a:pt x="268" y="114"/>
                    </a:lnTo>
                    <a:lnTo>
                      <a:pt x="318" y="160"/>
                    </a:lnTo>
                    <a:lnTo>
                      <a:pt x="318" y="160"/>
                    </a:lnTo>
                    <a:lnTo>
                      <a:pt x="318" y="211"/>
                    </a:lnTo>
                    <a:lnTo>
                      <a:pt x="335" y="273"/>
                    </a:lnTo>
                    <a:lnTo>
                      <a:pt x="339" y="349"/>
                    </a:lnTo>
                    <a:lnTo>
                      <a:pt x="359" y="411"/>
                    </a:lnTo>
                    <a:lnTo>
                      <a:pt x="383" y="483"/>
                    </a:lnTo>
                    <a:lnTo>
                      <a:pt x="405" y="511"/>
                    </a:lnTo>
                    <a:lnTo>
                      <a:pt x="438" y="538"/>
                    </a:lnTo>
                    <a:lnTo>
                      <a:pt x="403" y="568"/>
                    </a:lnTo>
                    <a:lnTo>
                      <a:pt x="355" y="620"/>
                    </a:lnTo>
                    <a:lnTo>
                      <a:pt x="312" y="671"/>
                    </a:lnTo>
                    <a:lnTo>
                      <a:pt x="300" y="715"/>
                    </a:lnTo>
                    <a:lnTo>
                      <a:pt x="303" y="767"/>
                    </a:lnTo>
                    <a:lnTo>
                      <a:pt x="257" y="696"/>
                    </a:lnTo>
                    <a:lnTo>
                      <a:pt x="198" y="707"/>
                    </a:lnTo>
                    <a:lnTo>
                      <a:pt x="170" y="734"/>
                    </a:lnTo>
                    <a:lnTo>
                      <a:pt x="91" y="730"/>
                    </a:lnTo>
                    <a:lnTo>
                      <a:pt x="36" y="691"/>
                    </a:lnTo>
                    <a:lnTo>
                      <a:pt x="16" y="640"/>
                    </a:lnTo>
                    <a:lnTo>
                      <a:pt x="0" y="589"/>
                    </a:lnTo>
                    <a:lnTo>
                      <a:pt x="12" y="502"/>
                    </a:lnTo>
                    <a:lnTo>
                      <a:pt x="67" y="478"/>
                    </a:lnTo>
                    <a:lnTo>
                      <a:pt x="106" y="438"/>
                    </a:lnTo>
                    <a:lnTo>
                      <a:pt x="119" y="386"/>
                    </a:lnTo>
                    <a:lnTo>
                      <a:pt x="185" y="395"/>
                    </a:lnTo>
                    <a:lnTo>
                      <a:pt x="146" y="327"/>
                    </a:lnTo>
                    <a:lnTo>
                      <a:pt x="59" y="32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9" name="Freeform 241">
                <a:extLst>
                  <a:ext uri="{FF2B5EF4-FFF2-40B4-BE49-F238E27FC236}">
                    <a16:creationId xmlns:a16="http://schemas.microsoft.com/office/drawing/2014/main" xmlns="" id="{36FB29B2-5900-49D1-9871-AE767760E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8330" y="5679428"/>
                <a:ext cx="391060" cy="231282"/>
              </a:xfrm>
              <a:custGeom>
                <a:avLst/>
                <a:gdLst/>
                <a:ahLst/>
                <a:cxnLst>
                  <a:cxn ang="0">
                    <a:pos x="9" y="137"/>
                  </a:cxn>
                  <a:cxn ang="0">
                    <a:pos x="0" y="105"/>
                  </a:cxn>
                  <a:cxn ang="0">
                    <a:pos x="18" y="110"/>
                  </a:cxn>
                  <a:cxn ang="0">
                    <a:pos x="35" y="113"/>
                  </a:cxn>
                  <a:cxn ang="0">
                    <a:pos x="91" y="90"/>
                  </a:cxn>
                  <a:cxn ang="0">
                    <a:pos x="133" y="62"/>
                  </a:cxn>
                  <a:cxn ang="0">
                    <a:pos x="147" y="47"/>
                  </a:cxn>
                  <a:cxn ang="0">
                    <a:pos x="150" y="0"/>
                  </a:cxn>
                  <a:cxn ang="0">
                    <a:pos x="185" y="31"/>
                  </a:cxn>
                  <a:cxn ang="0">
                    <a:pos x="217" y="27"/>
                  </a:cxn>
                  <a:cxn ang="0">
                    <a:pos x="226" y="2"/>
                  </a:cxn>
                  <a:cxn ang="0">
                    <a:pos x="266" y="6"/>
                  </a:cxn>
                  <a:cxn ang="0">
                    <a:pos x="263" y="36"/>
                  </a:cxn>
                  <a:cxn ang="0">
                    <a:pos x="291" y="52"/>
                  </a:cxn>
                  <a:cxn ang="0">
                    <a:pos x="296" y="96"/>
                  </a:cxn>
                  <a:cxn ang="0">
                    <a:pos x="279" y="124"/>
                  </a:cxn>
                  <a:cxn ang="0">
                    <a:pos x="276" y="135"/>
                  </a:cxn>
                  <a:cxn ang="0">
                    <a:pos x="260" y="158"/>
                  </a:cxn>
                  <a:cxn ang="0">
                    <a:pos x="217" y="175"/>
                  </a:cxn>
                  <a:cxn ang="0">
                    <a:pos x="143" y="159"/>
                  </a:cxn>
                  <a:cxn ang="0">
                    <a:pos x="116" y="129"/>
                  </a:cxn>
                  <a:cxn ang="0">
                    <a:pos x="77" y="148"/>
                  </a:cxn>
                  <a:cxn ang="0">
                    <a:pos x="29" y="148"/>
                  </a:cxn>
                  <a:cxn ang="0">
                    <a:pos x="9" y="137"/>
                  </a:cxn>
                </a:cxnLst>
                <a:rect l="0" t="0" r="r" b="b"/>
                <a:pathLst>
                  <a:path w="296" h="175">
                    <a:moveTo>
                      <a:pt x="9" y="137"/>
                    </a:moveTo>
                    <a:lnTo>
                      <a:pt x="0" y="105"/>
                    </a:lnTo>
                    <a:lnTo>
                      <a:pt x="18" y="110"/>
                    </a:lnTo>
                    <a:lnTo>
                      <a:pt x="35" y="113"/>
                    </a:lnTo>
                    <a:lnTo>
                      <a:pt x="91" y="90"/>
                    </a:lnTo>
                    <a:lnTo>
                      <a:pt x="133" y="62"/>
                    </a:lnTo>
                    <a:lnTo>
                      <a:pt x="147" y="47"/>
                    </a:lnTo>
                    <a:lnTo>
                      <a:pt x="150" y="0"/>
                    </a:lnTo>
                    <a:lnTo>
                      <a:pt x="185" y="31"/>
                    </a:lnTo>
                    <a:lnTo>
                      <a:pt x="217" y="27"/>
                    </a:lnTo>
                    <a:lnTo>
                      <a:pt x="226" y="2"/>
                    </a:lnTo>
                    <a:lnTo>
                      <a:pt x="266" y="6"/>
                    </a:lnTo>
                    <a:lnTo>
                      <a:pt x="263" y="36"/>
                    </a:lnTo>
                    <a:lnTo>
                      <a:pt x="291" y="52"/>
                    </a:lnTo>
                    <a:lnTo>
                      <a:pt x="296" y="96"/>
                    </a:lnTo>
                    <a:lnTo>
                      <a:pt x="279" y="124"/>
                    </a:lnTo>
                    <a:lnTo>
                      <a:pt x="276" y="135"/>
                    </a:lnTo>
                    <a:lnTo>
                      <a:pt x="260" y="158"/>
                    </a:lnTo>
                    <a:lnTo>
                      <a:pt x="217" y="175"/>
                    </a:lnTo>
                    <a:lnTo>
                      <a:pt x="143" y="159"/>
                    </a:lnTo>
                    <a:lnTo>
                      <a:pt x="116" y="129"/>
                    </a:lnTo>
                    <a:lnTo>
                      <a:pt x="77" y="148"/>
                    </a:lnTo>
                    <a:lnTo>
                      <a:pt x="29" y="148"/>
                    </a:lnTo>
                    <a:lnTo>
                      <a:pt x="9" y="13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0" name="Freeform 242">
                <a:extLst>
                  <a:ext uri="{FF2B5EF4-FFF2-40B4-BE49-F238E27FC236}">
                    <a16:creationId xmlns:a16="http://schemas.microsoft.com/office/drawing/2014/main" xmlns="" id="{B283F835-0EB7-4C4B-92E2-3A0EB3713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8330" y="5679428"/>
                <a:ext cx="391060" cy="231282"/>
              </a:xfrm>
              <a:custGeom>
                <a:avLst/>
                <a:gdLst/>
                <a:ahLst/>
                <a:cxnLst>
                  <a:cxn ang="0">
                    <a:pos x="9" y="137"/>
                  </a:cxn>
                  <a:cxn ang="0">
                    <a:pos x="0" y="105"/>
                  </a:cxn>
                  <a:cxn ang="0">
                    <a:pos x="18" y="110"/>
                  </a:cxn>
                  <a:cxn ang="0">
                    <a:pos x="35" y="113"/>
                  </a:cxn>
                  <a:cxn ang="0">
                    <a:pos x="91" y="90"/>
                  </a:cxn>
                  <a:cxn ang="0">
                    <a:pos x="133" y="62"/>
                  </a:cxn>
                  <a:cxn ang="0">
                    <a:pos x="147" y="47"/>
                  </a:cxn>
                  <a:cxn ang="0">
                    <a:pos x="150" y="0"/>
                  </a:cxn>
                  <a:cxn ang="0">
                    <a:pos x="185" y="31"/>
                  </a:cxn>
                  <a:cxn ang="0">
                    <a:pos x="217" y="27"/>
                  </a:cxn>
                  <a:cxn ang="0">
                    <a:pos x="226" y="2"/>
                  </a:cxn>
                  <a:cxn ang="0">
                    <a:pos x="266" y="6"/>
                  </a:cxn>
                  <a:cxn ang="0">
                    <a:pos x="263" y="36"/>
                  </a:cxn>
                  <a:cxn ang="0">
                    <a:pos x="291" y="52"/>
                  </a:cxn>
                  <a:cxn ang="0">
                    <a:pos x="296" y="96"/>
                  </a:cxn>
                  <a:cxn ang="0">
                    <a:pos x="279" y="124"/>
                  </a:cxn>
                  <a:cxn ang="0">
                    <a:pos x="276" y="135"/>
                  </a:cxn>
                  <a:cxn ang="0">
                    <a:pos x="260" y="158"/>
                  </a:cxn>
                  <a:cxn ang="0">
                    <a:pos x="217" y="175"/>
                  </a:cxn>
                  <a:cxn ang="0">
                    <a:pos x="143" y="159"/>
                  </a:cxn>
                  <a:cxn ang="0">
                    <a:pos x="116" y="129"/>
                  </a:cxn>
                  <a:cxn ang="0">
                    <a:pos x="77" y="148"/>
                  </a:cxn>
                  <a:cxn ang="0">
                    <a:pos x="29" y="148"/>
                  </a:cxn>
                  <a:cxn ang="0">
                    <a:pos x="9" y="137"/>
                  </a:cxn>
                </a:cxnLst>
                <a:rect l="0" t="0" r="r" b="b"/>
                <a:pathLst>
                  <a:path w="296" h="175">
                    <a:moveTo>
                      <a:pt x="9" y="137"/>
                    </a:moveTo>
                    <a:lnTo>
                      <a:pt x="0" y="105"/>
                    </a:lnTo>
                    <a:lnTo>
                      <a:pt x="18" y="110"/>
                    </a:lnTo>
                    <a:lnTo>
                      <a:pt x="35" y="113"/>
                    </a:lnTo>
                    <a:lnTo>
                      <a:pt x="91" y="90"/>
                    </a:lnTo>
                    <a:lnTo>
                      <a:pt x="133" y="62"/>
                    </a:lnTo>
                    <a:lnTo>
                      <a:pt x="147" y="47"/>
                    </a:lnTo>
                    <a:lnTo>
                      <a:pt x="150" y="0"/>
                    </a:lnTo>
                    <a:lnTo>
                      <a:pt x="185" y="31"/>
                    </a:lnTo>
                    <a:lnTo>
                      <a:pt x="217" y="27"/>
                    </a:lnTo>
                    <a:lnTo>
                      <a:pt x="226" y="2"/>
                    </a:lnTo>
                    <a:lnTo>
                      <a:pt x="266" y="6"/>
                    </a:lnTo>
                    <a:lnTo>
                      <a:pt x="263" y="36"/>
                    </a:lnTo>
                    <a:lnTo>
                      <a:pt x="291" y="52"/>
                    </a:lnTo>
                    <a:lnTo>
                      <a:pt x="296" y="96"/>
                    </a:lnTo>
                    <a:lnTo>
                      <a:pt x="279" y="124"/>
                    </a:lnTo>
                    <a:lnTo>
                      <a:pt x="276" y="135"/>
                    </a:lnTo>
                    <a:lnTo>
                      <a:pt x="260" y="158"/>
                    </a:lnTo>
                    <a:lnTo>
                      <a:pt x="217" y="175"/>
                    </a:lnTo>
                    <a:lnTo>
                      <a:pt x="143" y="159"/>
                    </a:lnTo>
                    <a:lnTo>
                      <a:pt x="116" y="129"/>
                    </a:lnTo>
                    <a:lnTo>
                      <a:pt x="77" y="148"/>
                    </a:lnTo>
                    <a:lnTo>
                      <a:pt x="29" y="148"/>
                    </a:lnTo>
                    <a:lnTo>
                      <a:pt x="9" y="137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1" name="Freeform 243">
                <a:extLst>
                  <a:ext uri="{FF2B5EF4-FFF2-40B4-BE49-F238E27FC236}">
                    <a16:creationId xmlns:a16="http://schemas.microsoft.com/office/drawing/2014/main" xmlns="" id="{1580AB88-DD45-4B11-9ACA-4794EFA69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5213" y="4818098"/>
                <a:ext cx="35550" cy="199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6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lnTo>
                      <a:pt x="5" y="16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2" name="Freeform 244">
                <a:extLst>
                  <a:ext uri="{FF2B5EF4-FFF2-40B4-BE49-F238E27FC236}">
                    <a16:creationId xmlns:a16="http://schemas.microsoft.com/office/drawing/2014/main" xmlns="" id="{F8D15785-0508-4E12-8213-898A3C67F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1388" y="6564685"/>
                <a:ext cx="122454" cy="87728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48" y="8"/>
                  </a:cxn>
                  <a:cxn ang="0">
                    <a:pos x="0" y="5"/>
                  </a:cxn>
                  <a:cxn ang="0">
                    <a:pos x="8" y="20"/>
                  </a:cxn>
                  <a:cxn ang="0">
                    <a:pos x="18" y="41"/>
                  </a:cxn>
                  <a:cxn ang="0">
                    <a:pos x="44" y="45"/>
                  </a:cxn>
                  <a:cxn ang="0">
                    <a:pos x="93" y="64"/>
                  </a:cxn>
                  <a:cxn ang="0">
                    <a:pos x="91" y="30"/>
                  </a:cxn>
                  <a:cxn ang="0">
                    <a:pos x="85" y="0"/>
                  </a:cxn>
                </a:cxnLst>
                <a:rect l="0" t="0" r="r" b="b"/>
                <a:pathLst>
                  <a:path w="93" h="64">
                    <a:moveTo>
                      <a:pt x="85" y="0"/>
                    </a:moveTo>
                    <a:lnTo>
                      <a:pt x="48" y="8"/>
                    </a:lnTo>
                    <a:lnTo>
                      <a:pt x="0" y="5"/>
                    </a:lnTo>
                    <a:lnTo>
                      <a:pt x="8" y="20"/>
                    </a:lnTo>
                    <a:lnTo>
                      <a:pt x="18" y="41"/>
                    </a:lnTo>
                    <a:lnTo>
                      <a:pt x="44" y="45"/>
                    </a:lnTo>
                    <a:lnTo>
                      <a:pt x="93" y="64"/>
                    </a:lnTo>
                    <a:lnTo>
                      <a:pt x="91" y="30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Freeform 245">
                <a:extLst>
                  <a:ext uri="{FF2B5EF4-FFF2-40B4-BE49-F238E27FC236}">
                    <a16:creationId xmlns:a16="http://schemas.microsoft.com/office/drawing/2014/main" xmlns="" id="{2C55675C-C530-450E-847A-F36256340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2553" y="5172998"/>
                <a:ext cx="244906" cy="315025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3" y="21"/>
                  </a:cxn>
                  <a:cxn ang="0">
                    <a:pos x="83" y="52"/>
                  </a:cxn>
                  <a:cxn ang="0">
                    <a:pos x="8" y="59"/>
                  </a:cxn>
                  <a:cxn ang="0">
                    <a:pos x="0" y="83"/>
                  </a:cxn>
                  <a:cxn ang="0">
                    <a:pos x="0" y="124"/>
                  </a:cxn>
                  <a:cxn ang="0">
                    <a:pos x="23" y="127"/>
                  </a:cxn>
                  <a:cxn ang="0">
                    <a:pos x="23" y="155"/>
                  </a:cxn>
                  <a:cxn ang="0">
                    <a:pos x="0" y="171"/>
                  </a:cxn>
                  <a:cxn ang="0">
                    <a:pos x="4" y="210"/>
                  </a:cxn>
                  <a:cxn ang="0">
                    <a:pos x="4" y="238"/>
                  </a:cxn>
                  <a:cxn ang="0">
                    <a:pos x="56" y="234"/>
                  </a:cxn>
                  <a:cxn ang="0">
                    <a:pos x="102" y="203"/>
                  </a:cxn>
                  <a:cxn ang="0">
                    <a:pos x="142" y="203"/>
                  </a:cxn>
                  <a:cxn ang="0">
                    <a:pos x="174" y="194"/>
                  </a:cxn>
                  <a:cxn ang="0">
                    <a:pos x="185" y="127"/>
                  </a:cxn>
                  <a:cxn ang="0">
                    <a:pos x="167" y="78"/>
                  </a:cxn>
                  <a:cxn ang="0">
                    <a:pos x="116" y="78"/>
                  </a:cxn>
                  <a:cxn ang="0">
                    <a:pos x="108" y="51"/>
                  </a:cxn>
                  <a:cxn ang="0">
                    <a:pos x="121" y="14"/>
                  </a:cxn>
                  <a:cxn ang="0">
                    <a:pos x="98" y="0"/>
                  </a:cxn>
                </a:cxnLst>
                <a:rect l="0" t="0" r="r" b="b"/>
                <a:pathLst>
                  <a:path w="185" h="238">
                    <a:moveTo>
                      <a:pt x="98" y="0"/>
                    </a:moveTo>
                    <a:lnTo>
                      <a:pt x="83" y="21"/>
                    </a:lnTo>
                    <a:lnTo>
                      <a:pt x="83" y="52"/>
                    </a:lnTo>
                    <a:lnTo>
                      <a:pt x="8" y="59"/>
                    </a:lnTo>
                    <a:lnTo>
                      <a:pt x="0" y="83"/>
                    </a:lnTo>
                    <a:lnTo>
                      <a:pt x="0" y="124"/>
                    </a:lnTo>
                    <a:lnTo>
                      <a:pt x="23" y="127"/>
                    </a:lnTo>
                    <a:lnTo>
                      <a:pt x="23" y="155"/>
                    </a:lnTo>
                    <a:lnTo>
                      <a:pt x="0" y="171"/>
                    </a:lnTo>
                    <a:lnTo>
                      <a:pt x="4" y="210"/>
                    </a:lnTo>
                    <a:lnTo>
                      <a:pt x="4" y="238"/>
                    </a:lnTo>
                    <a:lnTo>
                      <a:pt x="56" y="234"/>
                    </a:lnTo>
                    <a:lnTo>
                      <a:pt x="102" y="203"/>
                    </a:lnTo>
                    <a:lnTo>
                      <a:pt x="142" y="203"/>
                    </a:lnTo>
                    <a:lnTo>
                      <a:pt x="174" y="194"/>
                    </a:lnTo>
                    <a:lnTo>
                      <a:pt x="185" y="127"/>
                    </a:lnTo>
                    <a:lnTo>
                      <a:pt x="167" y="78"/>
                    </a:lnTo>
                    <a:lnTo>
                      <a:pt x="116" y="78"/>
                    </a:lnTo>
                    <a:lnTo>
                      <a:pt x="108" y="51"/>
                    </a:lnTo>
                    <a:lnTo>
                      <a:pt x="121" y="14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Freeform 246">
                <a:extLst>
                  <a:ext uri="{FF2B5EF4-FFF2-40B4-BE49-F238E27FC236}">
                    <a16:creationId xmlns:a16="http://schemas.microsoft.com/office/drawing/2014/main" xmlns="" id="{DF43B9E4-A78A-4894-ABDB-06A428916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4757" y="5169010"/>
                <a:ext cx="122454" cy="107667"/>
              </a:xfrm>
              <a:custGeom>
                <a:avLst/>
                <a:gdLst/>
                <a:ahLst/>
                <a:cxnLst>
                  <a:cxn ang="0">
                    <a:pos x="59" y="81"/>
                  </a:cxn>
                  <a:cxn ang="0">
                    <a:pos x="8" y="81"/>
                  </a:cxn>
                  <a:cxn ang="0">
                    <a:pos x="0" y="54"/>
                  </a:cxn>
                  <a:cxn ang="0">
                    <a:pos x="13" y="17"/>
                  </a:cxn>
                  <a:cxn ang="0">
                    <a:pos x="38" y="0"/>
                  </a:cxn>
                  <a:cxn ang="0">
                    <a:pos x="66" y="7"/>
                  </a:cxn>
                  <a:cxn ang="0">
                    <a:pos x="86" y="27"/>
                  </a:cxn>
                  <a:cxn ang="0">
                    <a:pos x="93" y="59"/>
                  </a:cxn>
                  <a:cxn ang="0">
                    <a:pos x="59" y="81"/>
                  </a:cxn>
                </a:cxnLst>
                <a:rect l="0" t="0" r="r" b="b"/>
                <a:pathLst>
                  <a:path w="93" h="81">
                    <a:moveTo>
                      <a:pt x="59" y="81"/>
                    </a:moveTo>
                    <a:lnTo>
                      <a:pt x="8" y="81"/>
                    </a:lnTo>
                    <a:lnTo>
                      <a:pt x="0" y="54"/>
                    </a:lnTo>
                    <a:lnTo>
                      <a:pt x="13" y="17"/>
                    </a:lnTo>
                    <a:lnTo>
                      <a:pt x="38" y="0"/>
                    </a:lnTo>
                    <a:lnTo>
                      <a:pt x="66" y="7"/>
                    </a:lnTo>
                    <a:lnTo>
                      <a:pt x="86" y="27"/>
                    </a:lnTo>
                    <a:lnTo>
                      <a:pt x="93" y="59"/>
                    </a:lnTo>
                    <a:lnTo>
                      <a:pt x="59" y="8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Freeform 247">
                <a:extLst>
                  <a:ext uri="{FF2B5EF4-FFF2-40B4-BE49-F238E27FC236}">
                    <a16:creationId xmlns:a16="http://schemas.microsoft.com/office/drawing/2014/main" xmlns="" id="{1F08DB50-5C01-48E0-9BA9-937CF633E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6356" y="4885885"/>
                <a:ext cx="51351" cy="8772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" y="20"/>
                  </a:cxn>
                  <a:cxn ang="0">
                    <a:pos x="0" y="52"/>
                  </a:cxn>
                  <a:cxn ang="0">
                    <a:pos x="16" y="68"/>
                  </a:cxn>
                  <a:cxn ang="0">
                    <a:pos x="40" y="35"/>
                  </a:cxn>
                  <a:cxn ang="0">
                    <a:pos x="36" y="0"/>
                  </a:cxn>
                </a:cxnLst>
                <a:rect l="0" t="0" r="r" b="b"/>
                <a:pathLst>
                  <a:path w="40" h="68">
                    <a:moveTo>
                      <a:pt x="36" y="0"/>
                    </a:moveTo>
                    <a:lnTo>
                      <a:pt x="5" y="20"/>
                    </a:lnTo>
                    <a:lnTo>
                      <a:pt x="0" y="52"/>
                    </a:lnTo>
                    <a:lnTo>
                      <a:pt x="16" y="68"/>
                    </a:lnTo>
                    <a:lnTo>
                      <a:pt x="40" y="35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6" name="Freeform 248">
                <a:extLst>
                  <a:ext uri="{FF2B5EF4-FFF2-40B4-BE49-F238E27FC236}">
                    <a16:creationId xmlns:a16="http://schemas.microsoft.com/office/drawing/2014/main" xmlns="" id="{3E9A0750-8EC1-410F-B61B-52DCE16FC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608" y="4869934"/>
                <a:ext cx="434512" cy="75765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32" y="43"/>
                  </a:cxn>
                  <a:cxn ang="0">
                    <a:pos x="0" y="79"/>
                  </a:cxn>
                  <a:cxn ang="0">
                    <a:pos x="24" y="90"/>
                  </a:cxn>
                  <a:cxn ang="0">
                    <a:pos x="32" y="118"/>
                  </a:cxn>
                  <a:cxn ang="0">
                    <a:pos x="32" y="146"/>
                  </a:cxn>
                  <a:cxn ang="0">
                    <a:pos x="4" y="162"/>
                  </a:cxn>
                  <a:cxn ang="0">
                    <a:pos x="17" y="190"/>
                  </a:cxn>
                  <a:cxn ang="0">
                    <a:pos x="44" y="193"/>
                  </a:cxn>
                  <a:cxn ang="0">
                    <a:pos x="52" y="217"/>
                  </a:cxn>
                  <a:cxn ang="0">
                    <a:pos x="41" y="241"/>
                  </a:cxn>
                  <a:cxn ang="0">
                    <a:pos x="115" y="256"/>
                  </a:cxn>
                  <a:cxn ang="0">
                    <a:pos x="131" y="284"/>
                  </a:cxn>
                  <a:cxn ang="0">
                    <a:pos x="155" y="292"/>
                  </a:cxn>
                  <a:cxn ang="0">
                    <a:pos x="147" y="315"/>
                  </a:cxn>
                  <a:cxn ang="0">
                    <a:pos x="107" y="339"/>
                  </a:cxn>
                  <a:cxn ang="0">
                    <a:pos x="76" y="339"/>
                  </a:cxn>
                  <a:cxn ang="0">
                    <a:pos x="72" y="375"/>
                  </a:cxn>
                  <a:cxn ang="0">
                    <a:pos x="83" y="394"/>
                  </a:cxn>
                  <a:cxn ang="0">
                    <a:pos x="76" y="427"/>
                  </a:cxn>
                  <a:cxn ang="0">
                    <a:pos x="52" y="442"/>
                  </a:cxn>
                  <a:cxn ang="0">
                    <a:pos x="123" y="458"/>
                  </a:cxn>
                  <a:cxn ang="0">
                    <a:pos x="120" y="470"/>
                  </a:cxn>
                  <a:cxn ang="0">
                    <a:pos x="92" y="473"/>
                  </a:cxn>
                  <a:cxn ang="0">
                    <a:pos x="63" y="505"/>
                  </a:cxn>
                  <a:cxn ang="0">
                    <a:pos x="36" y="537"/>
                  </a:cxn>
                  <a:cxn ang="0">
                    <a:pos x="32" y="569"/>
                  </a:cxn>
                  <a:cxn ang="0">
                    <a:pos x="100" y="541"/>
                  </a:cxn>
                  <a:cxn ang="0">
                    <a:pos x="142" y="517"/>
                  </a:cxn>
                  <a:cxn ang="0">
                    <a:pos x="203" y="534"/>
                  </a:cxn>
                  <a:cxn ang="0">
                    <a:pos x="249" y="501"/>
                  </a:cxn>
                  <a:cxn ang="0">
                    <a:pos x="309" y="486"/>
                  </a:cxn>
                  <a:cxn ang="0">
                    <a:pos x="273" y="458"/>
                  </a:cxn>
                  <a:cxn ang="0">
                    <a:pos x="293" y="442"/>
                  </a:cxn>
                  <a:cxn ang="0">
                    <a:pos x="324" y="446"/>
                  </a:cxn>
                  <a:cxn ang="0">
                    <a:pos x="328" y="375"/>
                  </a:cxn>
                  <a:cxn ang="0">
                    <a:pos x="269" y="355"/>
                  </a:cxn>
                  <a:cxn ang="0">
                    <a:pos x="265" y="308"/>
                  </a:cxn>
                  <a:cxn ang="0">
                    <a:pos x="258" y="280"/>
                  </a:cxn>
                  <a:cxn ang="0">
                    <a:pos x="226" y="269"/>
                  </a:cxn>
                  <a:cxn ang="0">
                    <a:pos x="230" y="228"/>
                  </a:cxn>
                  <a:cxn ang="0">
                    <a:pos x="203" y="221"/>
                  </a:cxn>
                  <a:cxn ang="0">
                    <a:pos x="210" y="166"/>
                  </a:cxn>
                  <a:cxn ang="0">
                    <a:pos x="135" y="110"/>
                  </a:cxn>
                  <a:cxn ang="0">
                    <a:pos x="175" y="98"/>
                  </a:cxn>
                  <a:cxn ang="0">
                    <a:pos x="179" y="51"/>
                  </a:cxn>
                  <a:cxn ang="0">
                    <a:pos x="107" y="51"/>
                  </a:cxn>
                  <a:cxn ang="0">
                    <a:pos x="107" y="0"/>
                  </a:cxn>
                  <a:cxn ang="0">
                    <a:pos x="52" y="7"/>
                  </a:cxn>
                </a:cxnLst>
                <a:rect l="0" t="0" r="r" b="b"/>
                <a:pathLst>
                  <a:path w="328" h="569">
                    <a:moveTo>
                      <a:pt x="52" y="7"/>
                    </a:moveTo>
                    <a:lnTo>
                      <a:pt x="32" y="43"/>
                    </a:lnTo>
                    <a:lnTo>
                      <a:pt x="0" y="79"/>
                    </a:lnTo>
                    <a:lnTo>
                      <a:pt x="24" y="90"/>
                    </a:lnTo>
                    <a:lnTo>
                      <a:pt x="32" y="118"/>
                    </a:lnTo>
                    <a:lnTo>
                      <a:pt x="32" y="146"/>
                    </a:lnTo>
                    <a:lnTo>
                      <a:pt x="4" y="162"/>
                    </a:lnTo>
                    <a:lnTo>
                      <a:pt x="17" y="190"/>
                    </a:lnTo>
                    <a:lnTo>
                      <a:pt x="44" y="193"/>
                    </a:lnTo>
                    <a:lnTo>
                      <a:pt x="52" y="217"/>
                    </a:lnTo>
                    <a:lnTo>
                      <a:pt x="41" y="241"/>
                    </a:lnTo>
                    <a:lnTo>
                      <a:pt x="115" y="256"/>
                    </a:lnTo>
                    <a:lnTo>
                      <a:pt x="131" y="284"/>
                    </a:lnTo>
                    <a:lnTo>
                      <a:pt x="155" y="292"/>
                    </a:lnTo>
                    <a:lnTo>
                      <a:pt x="147" y="315"/>
                    </a:lnTo>
                    <a:lnTo>
                      <a:pt x="107" y="339"/>
                    </a:lnTo>
                    <a:lnTo>
                      <a:pt x="76" y="339"/>
                    </a:lnTo>
                    <a:lnTo>
                      <a:pt x="72" y="375"/>
                    </a:lnTo>
                    <a:lnTo>
                      <a:pt x="83" y="394"/>
                    </a:lnTo>
                    <a:lnTo>
                      <a:pt x="76" y="427"/>
                    </a:lnTo>
                    <a:lnTo>
                      <a:pt x="52" y="442"/>
                    </a:lnTo>
                    <a:lnTo>
                      <a:pt x="123" y="458"/>
                    </a:lnTo>
                    <a:lnTo>
                      <a:pt x="120" y="470"/>
                    </a:lnTo>
                    <a:lnTo>
                      <a:pt x="92" y="473"/>
                    </a:lnTo>
                    <a:lnTo>
                      <a:pt x="63" y="505"/>
                    </a:lnTo>
                    <a:lnTo>
                      <a:pt x="36" y="537"/>
                    </a:lnTo>
                    <a:lnTo>
                      <a:pt x="32" y="569"/>
                    </a:lnTo>
                    <a:lnTo>
                      <a:pt x="100" y="541"/>
                    </a:lnTo>
                    <a:lnTo>
                      <a:pt x="142" y="517"/>
                    </a:lnTo>
                    <a:lnTo>
                      <a:pt x="203" y="534"/>
                    </a:lnTo>
                    <a:lnTo>
                      <a:pt x="249" y="501"/>
                    </a:lnTo>
                    <a:lnTo>
                      <a:pt x="309" y="486"/>
                    </a:lnTo>
                    <a:lnTo>
                      <a:pt x="273" y="458"/>
                    </a:lnTo>
                    <a:lnTo>
                      <a:pt x="293" y="442"/>
                    </a:lnTo>
                    <a:lnTo>
                      <a:pt x="324" y="446"/>
                    </a:lnTo>
                    <a:lnTo>
                      <a:pt x="328" y="375"/>
                    </a:lnTo>
                    <a:lnTo>
                      <a:pt x="269" y="355"/>
                    </a:lnTo>
                    <a:lnTo>
                      <a:pt x="265" y="308"/>
                    </a:lnTo>
                    <a:lnTo>
                      <a:pt x="258" y="280"/>
                    </a:lnTo>
                    <a:lnTo>
                      <a:pt x="226" y="269"/>
                    </a:lnTo>
                    <a:lnTo>
                      <a:pt x="230" y="228"/>
                    </a:lnTo>
                    <a:lnTo>
                      <a:pt x="203" y="221"/>
                    </a:lnTo>
                    <a:lnTo>
                      <a:pt x="210" y="166"/>
                    </a:lnTo>
                    <a:lnTo>
                      <a:pt x="135" y="110"/>
                    </a:lnTo>
                    <a:lnTo>
                      <a:pt x="175" y="98"/>
                    </a:lnTo>
                    <a:lnTo>
                      <a:pt x="179" y="51"/>
                    </a:lnTo>
                    <a:lnTo>
                      <a:pt x="107" y="51"/>
                    </a:lnTo>
                    <a:lnTo>
                      <a:pt x="107" y="0"/>
                    </a:lnTo>
                    <a:lnTo>
                      <a:pt x="52" y="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7" name="Freeform 249">
                <a:extLst>
                  <a:ext uri="{FF2B5EF4-FFF2-40B4-BE49-F238E27FC236}">
                    <a16:creationId xmlns:a16="http://schemas.microsoft.com/office/drawing/2014/main" xmlns="" id="{B503298A-A00F-4BDC-B19B-F9090E615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0514" y="4670551"/>
                <a:ext cx="39500" cy="7576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8"/>
                  </a:cxn>
                  <a:cxn ang="0">
                    <a:pos x="8" y="59"/>
                  </a:cxn>
                  <a:cxn ang="0">
                    <a:pos x="28" y="59"/>
                  </a:cxn>
                  <a:cxn ang="0">
                    <a:pos x="24" y="0"/>
                  </a:cxn>
                </a:cxnLst>
                <a:rect l="0" t="0" r="r" b="b"/>
                <a:pathLst>
                  <a:path w="28" h="59">
                    <a:moveTo>
                      <a:pt x="24" y="0"/>
                    </a:moveTo>
                    <a:lnTo>
                      <a:pt x="0" y="28"/>
                    </a:lnTo>
                    <a:lnTo>
                      <a:pt x="8" y="59"/>
                    </a:lnTo>
                    <a:lnTo>
                      <a:pt x="28" y="59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Freeform 250">
                <a:extLst>
                  <a:ext uri="{FF2B5EF4-FFF2-40B4-BE49-F238E27FC236}">
                    <a16:creationId xmlns:a16="http://schemas.microsoft.com/office/drawing/2014/main" xmlns="" id="{393118A3-BBD6-4524-9F65-DD299BED9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3924" y="3617814"/>
                <a:ext cx="1465487" cy="1288010"/>
              </a:xfrm>
              <a:custGeom>
                <a:avLst/>
                <a:gdLst/>
                <a:ahLst/>
                <a:cxnLst>
                  <a:cxn ang="0">
                    <a:pos x="961" y="136"/>
                  </a:cxn>
                  <a:cxn ang="0">
                    <a:pos x="891" y="96"/>
                  </a:cxn>
                  <a:cxn ang="0">
                    <a:pos x="835" y="155"/>
                  </a:cxn>
                  <a:cxn ang="0">
                    <a:pos x="751" y="210"/>
                  </a:cxn>
                  <a:cxn ang="0">
                    <a:pos x="677" y="195"/>
                  </a:cxn>
                  <a:cxn ang="0">
                    <a:pos x="626" y="246"/>
                  </a:cxn>
                  <a:cxn ang="0">
                    <a:pos x="550" y="250"/>
                  </a:cxn>
                  <a:cxn ang="0">
                    <a:pos x="503" y="285"/>
                  </a:cxn>
                  <a:cxn ang="0">
                    <a:pos x="471" y="317"/>
                  </a:cxn>
                  <a:cxn ang="0">
                    <a:pos x="440" y="372"/>
                  </a:cxn>
                  <a:cxn ang="0">
                    <a:pos x="396" y="412"/>
                  </a:cxn>
                  <a:cxn ang="0">
                    <a:pos x="365" y="482"/>
                  </a:cxn>
                  <a:cxn ang="0">
                    <a:pos x="372" y="546"/>
                  </a:cxn>
                  <a:cxn ang="0">
                    <a:pos x="309" y="554"/>
                  </a:cxn>
                  <a:cxn ang="0">
                    <a:pos x="309" y="668"/>
                  </a:cxn>
                  <a:cxn ang="0">
                    <a:pos x="341" y="771"/>
                  </a:cxn>
                  <a:cxn ang="0">
                    <a:pos x="309" y="850"/>
                  </a:cxn>
                  <a:cxn ang="0">
                    <a:pos x="278" y="937"/>
                  </a:cxn>
                  <a:cxn ang="0">
                    <a:pos x="179" y="929"/>
                  </a:cxn>
                  <a:cxn ang="0">
                    <a:pos x="107" y="965"/>
                  </a:cxn>
                  <a:cxn ang="0">
                    <a:pos x="48" y="914"/>
                  </a:cxn>
                  <a:cxn ang="0">
                    <a:pos x="37" y="815"/>
                  </a:cxn>
                  <a:cxn ang="0">
                    <a:pos x="0" y="692"/>
                  </a:cxn>
                  <a:cxn ang="0">
                    <a:pos x="44" y="653"/>
                  </a:cxn>
                  <a:cxn ang="0">
                    <a:pos x="127" y="633"/>
                  </a:cxn>
                  <a:cxn ang="0">
                    <a:pos x="195" y="602"/>
                  </a:cxn>
                  <a:cxn ang="0">
                    <a:pos x="262" y="526"/>
                  </a:cxn>
                  <a:cxn ang="0">
                    <a:pos x="302" y="460"/>
                  </a:cxn>
                  <a:cxn ang="0">
                    <a:pos x="326" y="372"/>
                  </a:cxn>
                  <a:cxn ang="0">
                    <a:pos x="412" y="278"/>
                  </a:cxn>
                  <a:cxn ang="0">
                    <a:pos x="519" y="237"/>
                  </a:cxn>
                  <a:cxn ang="0">
                    <a:pos x="622" y="206"/>
                  </a:cxn>
                  <a:cxn ang="0">
                    <a:pos x="672" y="147"/>
                  </a:cxn>
                  <a:cxn ang="0">
                    <a:pos x="629" y="76"/>
                  </a:cxn>
                  <a:cxn ang="0">
                    <a:pos x="692" y="29"/>
                  </a:cxn>
                  <a:cxn ang="0">
                    <a:pos x="724" y="79"/>
                  </a:cxn>
                  <a:cxn ang="0">
                    <a:pos x="747" y="57"/>
                  </a:cxn>
                  <a:cxn ang="0">
                    <a:pos x="788" y="84"/>
                  </a:cxn>
                  <a:cxn ang="0">
                    <a:pos x="779" y="33"/>
                  </a:cxn>
                  <a:cxn ang="0">
                    <a:pos x="858" y="40"/>
                  </a:cxn>
                  <a:cxn ang="0">
                    <a:pos x="894" y="44"/>
                  </a:cxn>
                  <a:cxn ang="0">
                    <a:pos x="977" y="16"/>
                  </a:cxn>
                  <a:cxn ang="0">
                    <a:pos x="1020" y="84"/>
                  </a:cxn>
                  <a:cxn ang="0">
                    <a:pos x="1055" y="152"/>
                  </a:cxn>
                  <a:cxn ang="0">
                    <a:pos x="983" y="256"/>
                  </a:cxn>
                  <a:cxn ang="0">
                    <a:pos x="961" y="136"/>
                  </a:cxn>
                </a:cxnLst>
                <a:rect l="0" t="0" r="r" b="b"/>
                <a:pathLst>
                  <a:path w="1112" h="970">
                    <a:moveTo>
                      <a:pt x="933" y="210"/>
                    </a:moveTo>
                    <a:lnTo>
                      <a:pt x="961" y="136"/>
                    </a:lnTo>
                    <a:lnTo>
                      <a:pt x="926" y="103"/>
                    </a:lnTo>
                    <a:lnTo>
                      <a:pt x="891" y="96"/>
                    </a:lnTo>
                    <a:lnTo>
                      <a:pt x="863" y="119"/>
                    </a:lnTo>
                    <a:lnTo>
                      <a:pt x="835" y="155"/>
                    </a:lnTo>
                    <a:lnTo>
                      <a:pt x="815" y="202"/>
                    </a:lnTo>
                    <a:lnTo>
                      <a:pt x="751" y="210"/>
                    </a:lnTo>
                    <a:lnTo>
                      <a:pt x="709" y="202"/>
                    </a:lnTo>
                    <a:lnTo>
                      <a:pt x="677" y="195"/>
                    </a:lnTo>
                    <a:lnTo>
                      <a:pt x="650" y="219"/>
                    </a:lnTo>
                    <a:lnTo>
                      <a:pt x="626" y="246"/>
                    </a:lnTo>
                    <a:lnTo>
                      <a:pt x="582" y="246"/>
                    </a:lnTo>
                    <a:lnTo>
                      <a:pt x="550" y="250"/>
                    </a:lnTo>
                    <a:lnTo>
                      <a:pt x="526" y="274"/>
                    </a:lnTo>
                    <a:lnTo>
                      <a:pt x="503" y="285"/>
                    </a:lnTo>
                    <a:lnTo>
                      <a:pt x="475" y="278"/>
                    </a:lnTo>
                    <a:lnTo>
                      <a:pt x="471" y="317"/>
                    </a:lnTo>
                    <a:lnTo>
                      <a:pt x="447" y="333"/>
                    </a:lnTo>
                    <a:lnTo>
                      <a:pt x="440" y="372"/>
                    </a:lnTo>
                    <a:lnTo>
                      <a:pt x="408" y="377"/>
                    </a:lnTo>
                    <a:lnTo>
                      <a:pt x="396" y="412"/>
                    </a:lnTo>
                    <a:lnTo>
                      <a:pt x="372" y="423"/>
                    </a:lnTo>
                    <a:lnTo>
                      <a:pt x="365" y="482"/>
                    </a:lnTo>
                    <a:lnTo>
                      <a:pt x="344" y="523"/>
                    </a:lnTo>
                    <a:lnTo>
                      <a:pt x="372" y="546"/>
                    </a:lnTo>
                    <a:lnTo>
                      <a:pt x="353" y="561"/>
                    </a:lnTo>
                    <a:lnTo>
                      <a:pt x="309" y="554"/>
                    </a:lnTo>
                    <a:lnTo>
                      <a:pt x="298" y="585"/>
                    </a:lnTo>
                    <a:lnTo>
                      <a:pt x="309" y="668"/>
                    </a:lnTo>
                    <a:lnTo>
                      <a:pt x="317" y="720"/>
                    </a:lnTo>
                    <a:lnTo>
                      <a:pt x="341" y="771"/>
                    </a:lnTo>
                    <a:lnTo>
                      <a:pt x="353" y="826"/>
                    </a:lnTo>
                    <a:lnTo>
                      <a:pt x="309" y="850"/>
                    </a:lnTo>
                    <a:lnTo>
                      <a:pt x="293" y="906"/>
                    </a:lnTo>
                    <a:lnTo>
                      <a:pt x="278" y="937"/>
                    </a:lnTo>
                    <a:lnTo>
                      <a:pt x="247" y="918"/>
                    </a:lnTo>
                    <a:lnTo>
                      <a:pt x="179" y="929"/>
                    </a:lnTo>
                    <a:lnTo>
                      <a:pt x="144" y="953"/>
                    </a:lnTo>
                    <a:lnTo>
                      <a:pt x="107" y="965"/>
                    </a:lnTo>
                    <a:lnTo>
                      <a:pt x="52" y="970"/>
                    </a:lnTo>
                    <a:lnTo>
                      <a:pt x="48" y="914"/>
                    </a:lnTo>
                    <a:lnTo>
                      <a:pt x="24" y="898"/>
                    </a:lnTo>
                    <a:lnTo>
                      <a:pt x="37" y="815"/>
                    </a:lnTo>
                    <a:lnTo>
                      <a:pt x="5" y="811"/>
                    </a:lnTo>
                    <a:lnTo>
                      <a:pt x="0" y="692"/>
                    </a:lnTo>
                    <a:lnTo>
                      <a:pt x="37" y="681"/>
                    </a:lnTo>
                    <a:lnTo>
                      <a:pt x="44" y="653"/>
                    </a:lnTo>
                    <a:lnTo>
                      <a:pt x="88" y="637"/>
                    </a:lnTo>
                    <a:lnTo>
                      <a:pt x="127" y="633"/>
                    </a:lnTo>
                    <a:lnTo>
                      <a:pt x="147" y="605"/>
                    </a:lnTo>
                    <a:lnTo>
                      <a:pt x="195" y="602"/>
                    </a:lnTo>
                    <a:lnTo>
                      <a:pt x="199" y="546"/>
                    </a:lnTo>
                    <a:lnTo>
                      <a:pt x="262" y="526"/>
                    </a:lnTo>
                    <a:lnTo>
                      <a:pt x="269" y="482"/>
                    </a:lnTo>
                    <a:lnTo>
                      <a:pt x="302" y="460"/>
                    </a:lnTo>
                    <a:lnTo>
                      <a:pt x="313" y="416"/>
                    </a:lnTo>
                    <a:lnTo>
                      <a:pt x="326" y="372"/>
                    </a:lnTo>
                    <a:lnTo>
                      <a:pt x="372" y="325"/>
                    </a:lnTo>
                    <a:lnTo>
                      <a:pt x="412" y="278"/>
                    </a:lnTo>
                    <a:lnTo>
                      <a:pt x="455" y="246"/>
                    </a:lnTo>
                    <a:lnTo>
                      <a:pt x="519" y="237"/>
                    </a:lnTo>
                    <a:lnTo>
                      <a:pt x="554" y="219"/>
                    </a:lnTo>
                    <a:lnTo>
                      <a:pt x="622" y="206"/>
                    </a:lnTo>
                    <a:lnTo>
                      <a:pt x="633" y="167"/>
                    </a:lnTo>
                    <a:lnTo>
                      <a:pt x="672" y="147"/>
                    </a:lnTo>
                    <a:lnTo>
                      <a:pt x="661" y="99"/>
                    </a:lnTo>
                    <a:lnTo>
                      <a:pt x="629" y="76"/>
                    </a:lnTo>
                    <a:lnTo>
                      <a:pt x="677" y="60"/>
                    </a:lnTo>
                    <a:lnTo>
                      <a:pt x="692" y="29"/>
                    </a:lnTo>
                    <a:lnTo>
                      <a:pt x="701" y="72"/>
                    </a:lnTo>
                    <a:lnTo>
                      <a:pt x="724" y="79"/>
                    </a:lnTo>
                    <a:lnTo>
                      <a:pt x="724" y="57"/>
                    </a:lnTo>
                    <a:lnTo>
                      <a:pt x="747" y="57"/>
                    </a:lnTo>
                    <a:lnTo>
                      <a:pt x="756" y="76"/>
                    </a:lnTo>
                    <a:lnTo>
                      <a:pt x="788" y="84"/>
                    </a:lnTo>
                    <a:lnTo>
                      <a:pt x="803" y="48"/>
                    </a:lnTo>
                    <a:lnTo>
                      <a:pt x="779" y="33"/>
                    </a:lnTo>
                    <a:lnTo>
                      <a:pt x="819" y="9"/>
                    </a:lnTo>
                    <a:lnTo>
                      <a:pt x="858" y="40"/>
                    </a:lnTo>
                    <a:lnTo>
                      <a:pt x="882" y="0"/>
                    </a:lnTo>
                    <a:lnTo>
                      <a:pt x="894" y="44"/>
                    </a:lnTo>
                    <a:lnTo>
                      <a:pt x="933" y="48"/>
                    </a:lnTo>
                    <a:lnTo>
                      <a:pt x="977" y="16"/>
                    </a:lnTo>
                    <a:lnTo>
                      <a:pt x="1029" y="48"/>
                    </a:lnTo>
                    <a:lnTo>
                      <a:pt x="1020" y="84"/>
                    </a:lnTo>
                    <a:lnTo>
                      <a:pt x="1112" y="116"/>
                    </a:lnTo>
                    <a:lnTo>
                      <a:pt x="1055" y="152"/>
                    </a:lnTo>
                    <a:lnTo>
                      <a:pt x="1004" y="207"/>
                    </a:lnTo>
                    <a:lnTo>
                      <a:pt x="983" y="256"/>
                    </a:lnTo>
                    <a:lnTo>
                      <a:pt x="933" y="210"/>
                    </a:lnTo>
                    <a:lnTo>
                      <a:pt x="961" y="136"/>
                    </a:lnTo>
                    <a:lnTo>
                      <a:pt x="933" y="21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Freeform 251">
                <a:extLst>
                  <a:ext uri="{FF2B5EF4-FFF2-40B4-BE49-F238E27FC236}">
                    <a16:creationId xmlns:a16="http://schemas.microsoft.com/office/drawing/2014/main" xmlns="" id="{82BDC6A5-DFC7-4AB5-83DF-E13AF52F5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3924" y="3617814"/>
                <a:ext cx="1465487" cy="1288010"/>
              </a:xfrm>
              <a:custGeom>
                <a:avLst/>
                <a:gdLst/>
                <a:ahLst/>
                <a:cxnLst>
                  <a:cxn ang="0">
                    <a:pos x="961" y="136"/>
                  </a:cxn>
                  <a:cxn ang="0">
                    <a:pos x="891" y="96"/>
                  </a:cxn>
                  <a:cxn ang="0">
                    <a:pos x="835" y="155"/>
                  </a:cxn>
                  <a:cxn ang="0">
                    <a:pos x="751" y="210"/>
                  </a:cxn>
                  <a:cxn ang="0">
                    <a:pos x="677" y="195"/>
                  </a:cxn>
                  <a:cxn ang="0">
                    <a:pos x="626" y="246"/>
                  </a:cxn>
                  <a:cxn ang="0">
                    <a:pos x="550" y="250"/>
                  </a:cxn>
                  <a:cxn ang="0">
                    <a:pos x="503" y="285"/>
                  </a:cxn>
                  <a:cxn ang="0">
                    <a:pos x="471" y="317"/>
                  </a:cxn>
                  <a:cxn ang="0">
                    <a:pos x="440" y="372"/>
                  </a:cxn>
                  <a:cxn ang="0">
                    <a:pos x="396" y="412"/>
                  </a:cxn>
                  <a:cxn ang="0">
                    <a:pos x="365" y="482"/>
                  </a:cxn>
                  <a:cxn ang="0">
                    <a:pos x="372" y="546"/>
                  </a:cxn>
                  <a:cxn ang="0">
                    <a:pos x="309" y="554"/>
                  </a:cxn>
                  <a:cxn ang="0">
                    <a:pos x="309" y="668"/>
                  </a:cxn>
                  <a:cxn ang="0">
                    <a:pos x="341" y="771"/>
                  </a:cxn>
                  <a:cxn ang="0">
                    <a:pos x="309" y="850"/>
                  </a:cxn>
                  <a:cxn ang="0">
                    <a:pos x="278" y="937"/>
                  </a:cxn>
                  <a:cxn ang="0">
                    <a:pos x="179" y="929"/>
                  </a:cxn>
                  <a:cxn ang="0">
                    <a:pos x="107" y="965"/>
                  </a:cxn>
                  <a:cxn ang="0">
                    <a:pos x="48" y="914"/>
                  </a:cxn>
                  <a:cxn ang="0">
                    <a:pos x="37" y="815"/>
                  </a:cxn>
                  <a:cxn ang="0">
                    <a:pos x="0" y="692"/>
                  </a:cxn>
                  <a:cxn ang="0">
                    <a:pos x="44" y="653"/>
                  </a:cxn>
                  <a:cxn ang="0">
                    <a:pos x="127" y="633"/>
                  </a:cxn>
                  <a:cxn ang="0">
                    <a:pos x="195" y="602"/>
                  </a:cxn>
                  <a:cxn ang="0">
                    <a:pos x="262" y="526"/>
                  </a:cxn>
                  <a:cxn ang="0">
                    <a:pos x="302" y="460"/>
                  </a:cxn>
                  <a:cxn ang="0">
                    <a:pos x="326" y="372"/>
                  </a:cxn>
                  <a:cxn ang="0">
                    <a:pos x="412" y="278"/>
                  </a:cxn>
                  <a:cxn ang="0">
                    <a:pos x="519" y="237"/>
                  </a:cxn>
                  <a:cxn ang="0">
                    <a:pos x="622" y="206"/>
                  </a:cxn>
                  <a:cxn ang="0">
                    <a:pos x="672" y="147"/>
                  </a:cxn>
                  <a:cxn ang="0">
                    <a:pos x="629" y="76"/>
                  </a:cxn>
                  <a:cxn ang="0">
                    <a:pos x="692" y="29"/>
                  </a:cxn>
                  <a:cxn ang="0">
                    <a:pos x="724" y="79"/>
                  </a:cxn>
                  <a:cxn ang="0">
                    <a:pos x="747" y="57"/>
                  </a:cxn>
                  <a:cxn ang="0">
                    <a:pos x="788" y="84"/>
                  </a:cxn>
                  <a:cxn ang="0">
                    <a:pos x="779" y="33"/>
                  </a:cxn>
                  <a:cxn ang="0">
                    <a:pos x="858" y="40"/>
                  </a:cxn>
                  <a:cxn ang="0">
                    <a:pos x="894" y="44"/>
                  </a:cxn>
                  <a:cxn ang="0">
                    <a:pos x="977" y="16"/>
                  </a:cxn>
                  <a:cxn ang="0">
                    <a:pos x="1020" y="84"/>
                  </a:cxn>
                  <a:cxn ang="0">
                    <a:pos x="1055" y="152"/>
                  </a:cxn>
                  <a:cxn ang="0">
                    <a:pos x="983" y="256"/>
                  </a:cxn>
                  <a:cxn ang="0">
                    <a:pos x="961" y="136"/>
                  </a:cxn>
                </a:cxnLst>
                <a:rect l="0" t="0" r="r" b="b"/>
                <a:pathLst>
                  <a:path w="1112" h="970">
                    <a:moveTo>
                      <a:pt x="933" y="210"/>
                    </a:moveTo>
                    <a:lnTo>
                      <a:pt x="961" y="136"/>
                    </a:lnTo>
                    <a:lnTo>
                      <a:pt x="926" y="103"/>
                    </a:lnTo>
                    <a:lnTo>
                      <a:pt x="891" y="96"/>
                    </a:lnTo>
                    <a:lnTo>
                      <a:pt x="863" y="119"/>
                    </a:lnTo>
                    <a:lnTo>
                      <a:pt x="835" y="155"/>
                    </a:lnTo>
                    <a:lnTo>
                      <a:pt x="815" y="202"/>
                    </a:lnTo>
                    <a:lnTo>
                      <a:pt x="751" y="210"/>
                    </a:lnTo>
                    <a:lnTo>
                      <a:pt x="709" y="202"/>
                    </a:lnTo>
                    <a:lnTo>
                      <a:pt x="677" y="195"/>
                    </a:lnTo>
                    <a:lnTo>
                      <a:pt x="650" y="219"/>
                    </a:lnTo>
                    <a:lnTo>
                      <a:pt x="626" y="246"/>
                    </a:lnTo>
                    <a:lnTo>
                      <a:pt x="582" y="246"/>
                    </a:lnTo>
                    <a:lnTo>
                      <a:pt x="550" y="250"/>
                    </a:lnTo>
                    <a:lnTo>
                      <a:pt x="526" y="274"/>
                    </a:lnTo>
                    <a:lnTo>
                      <a:pt x="503" y="285"/>
                    </a:lnTo>
                    <a:lnTo>
                      <a:pt x="475" y="278"/>
                    </a:lnTo>
                    <a:lnTo>
                      <a:pt x="471" y="317"/>
                    </a:lnTo>
                    <a:lnTo>
                      <a:pt x="447" y="333"/>
                    </a:lnTo>
                    <a:lnTo>
                      <a:pt x="440" y="372"/>
                    </a:lnTo>
                    <a:lnTo>
                      <a:pt x="408" y="377"/>
                    </a:lnTo>
                    <a:lnTo>
                      <a:pt x="396" y="412"/>
                    </a:lnTo>
                    <a:lnTo>
                      <a:pt x="372" y="423"/>
                    </a:lnTo>
                    <a:lnTo>
                      <a:pt x="365" y="482"/>
                    </a:lnTo>
                    <a:lnTo>
                      <a:pt x="344" y="523"/>
                    </a:lnTo>
                    <a:lnTo>
                      <a:pt x="372" y="546"/>
                    </a:lnTo>
                    <a:lnTo>
                      <a:pt x="353" y="561"/>
                    </a:lnTo>
                    <a:lnTo>
                      <a:pt x="309" y="554"/>
                    </a:lnTo>
                    <a:lnTo>
                      <a:pt x="298" y="585"/>
                    </a:lnTo>
                    <a:lnTo>
                      <a:pt x="309" y="668"/>
                    </a:lnTo>
                    <a:lnTo>
                      <a:pt x="317" y="720"/>
                    </a:lnTo>
                    <a:lnTo>
                      <a:pt x="341" y="771"/>
                    </a:lnTo>
                    <a:lnTo>
                      <a:pt x="353" y="826"/>
                    </a:lnTo>
                    <a:lnTo>
                      <a:pt x="309" y="850"/>
                    </a:lnTo>
                    <a:lnTo>
                      <a:pt x="293" y="906"/>
                    </a:lnTo>
                    <a:lnTo>
                      <a:pt x="278" y="937"/>
                    </a:lnTo>
                    <a:lnTo>
                      <a:pt x="247" y="918"/>
                    </a:lnTo>
                    <a:lnTo>
                      <a:pt x="179" y="929"/>
                    </a:lnTo>
                    <a:lnTo>
                      <a:pt x="144" y="953"/>
                    </a:lnTo>
                    <a:lnTo>
                      <a:pt x="107" y="965"/>
                    </a:lnTo>
                    <a:lnTo>
                      <a:pt x="52" y="970"/>
                    </a:lnTo>
                    <a:lnTo>
                      <a:pt x="48" y="914"/>
                    </a:lnTo>
                    <a:lnTo>
                      <a:pt x="24" y="898"/>
                    </a:lnTo>
                    <a:lnTo>
                      <a:pt x="37" y="815"/>
                    </a:lnTo>
                    <a:lnTo>
                      <a:pt x="5" y="811"/>
                    </a:lnTo>
                    <a:lnTo>
                      <a:pt x="0" y="692"/>
                    </a:lnTo>
                    <a:lnTo>
                      <a:pt x="37" y="681"/>
                    </a:lnTo>
                    <a:lnTo>
                      <a:pt x="44" y="653"/>
                    </a:lnTo>
                    <a:lnTo>
                      <a:pt x="88" y="637"/>
                    </a:lnTo>
                    <a:lnTo>
                      <a:pt x="127" y="633"/>
                    </a:lnTo>
                    <a:lnTo>
                      <a:pt x="147" y="605"/>
                    </a:lnTo>
                    <a:lnTo>
                      <a:pt x="195" y="602"/>
                    </a:lnTo>
                    <a:lnTo>
                      <a:pt x="199" y="546"/>
                    </a:lnTo>
                    <a:lnTo>
                      <a:pt x="262" y="526"/>
                    </a:lnTo>
                    <a:lnTo>
                      <a:pt x="269" y="482"/>
                    </a:lnTo>
                    <a:lnTo>
                      <a:pt x="302" y="460"/>
                    </a:lnTo>
                    <a:lnTo>
                      <a:pt x="313" y="416"/>
                    </a:lnTo>
                    <a:lnTo>
                      <a:pt x="326" y="372"/>
                    </a:lnTo>
                    <a:lnTo>
                      <a:pt x="372" y="325"/>
                    </a:lnTo>
                    <a:lnTo>
                      <a:pt x="412" y="278"/>
                    </a:lnTo>
                    <a:lnTo>
                      <a:pt x="455" y="246"/>
                    </a:lnTo>
                    <a:lnTo>
                      <a:pt x="519" y="237"/>
                    </a:lnTo>
                    <a:lnTo>
                      <a:pt x="554" y="219"/>
                    </a:lnTo>
                    <a:lnTo>
                      <a:pt x="622" y="206"/>
                    </a:lnTo>
                    <a:lnTo>
                      <a:pt x="633" y="167"/>
                    </a:lnTo>
                    <a:lnTo>
                      <a:pt x="672" y="147"/>
                    </a:lnTo>
                    <a:lnTo>
                      <a:pt x="661" y="99"/>
                    </a:lnTo>
                    <a:lnTo>
                      <a:pt x="629" y="76"/>
                    </a:lnTo>
                    <a:lnTo>
                      <a:pt x="677" y="60"/>
                    </a:lnTo>
                    <a:lnTo>
                      <a:pt x="692" y="29"/>
                    </a:lnTo>
                    <a:lnTo>
                      <a:pt x="701" y="72"/>
                    </a:lnTo>
                    <a:lnTo>
                      <a:pt x="724" y="79"/>
                    </a:lnTo>
                    <a:lnTo>
                      <a:pt x="724" y="57"/>
                    </a:lnTo>
                    <a:lnTo>
                      <a:pt x="747" y="57"/>
                    </a:lnTo>
                    <a:lnTo>
                      <a:pt x="756" y="76"/>
                    </a:lnTo>
                    <a:lnTo>
                      <a:pt x="788" y="84"/>
                    </a:lnTo>
                    <a:lnTo>
                      <a:pt x="803" y="48"/>
                    </a:lnTo>
                    <a:lnTo>
                      <a:pt x="779" y="33"/>
                    </a:lnTo>
                    <a:lnTo>
                      <a:pt x="819" y="9"/>
                    </a:lnTo>
                    <a:lnTo>
                      <a:pt x="858" y="40"/>
                    </a:lnTo>
                    <a:lnTo>
                      <a:pt x="882" y="0"/>
                    </a:lnTo>
                    <a:lnTo>
                      <a:pt x="894" y="44"/>
                    </a:lnTo>
                    <a:lnTo>
                      <a:pt x="933" y="48"/>
                    </a:lnTo>
                    <a:lnTo>
                      <a:pt x="977" y="16"/>
                    </a:lnTo>
                    <a:lnTo>
                      <a:pt x="1029" y="48"/>
                    </a:lnTo>
                    <a:lnTo>
                      <a:pt x="1020" y="84"/>
                    </a:lnTo>
                    <a:lnTo>
                      <a:pt x="1112" y="116"/>
                    </a:lnTo>
                    <a:lnTo>
                      <a:pt x="1055" y="152"/>
                    </a:lnTo>
                    <a:lnTo>
                      <a:pt x="1004" y="207"/>
                    </a:lnTo>
                    <a:lnTo>
                      <a:pt x="983" y="256"/>
                    </a:lnTo>
                    <a:lnTo>
                      <a:pt x="933" y="210"/>
                    </a:lnTo>
                    <a:lnTo>
                      <a:pt x="961" y="136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Freeform 252">
                <a:extLst>
                  <a:ext uri="{FF2B5EF4-FFF2-40B4-BE49-F238E27FC236}">
                    <a16:creationId xmlns:a16="http://schemas.microsoft.com/office/drawing/2014/main" xmlns="" id="{A2DFAB28-2226-4E76-A95E-74258B7DD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6461" y="5495996"/>
                <a:ext cx="703117" cy="745690"/>
              </a:xfrm>
              <a:custGeom>
                <a:avLst/>
                <a:gdLst/>
                <a:ahLst/>
                <a:cxnLst>
                  <a:cxn ang="0">
                    <a:pos x="280" y="10"/>
                  </a:cxn>
                  <a:cxn ang="0">
                    <a:pos x="269" y="49"/>
                  </a:cxn>
                  <a:cxn ang="0">
                    <a:pos x="245" y="69"/>
                  </a:cxn>
                  <a:cxn ang="0">
                    <a:pos x="237" y="93"/>
                  </a:cxn>
                  <a:cxn ang="0">
                    <a:pos x="201" y="89"/>
                  </a:cxn>
                  <a:cxn ang="0">
                    <a:pos x="194" y="117"/>
                  </a:cxn>
                  <a:cxn ang="0">
                    <a:pos x="158" y="121"/>
                  </a:cxn>
                  <a:cxn ang="0">
                    <a:pos x="135" y="92"/>
                  </a:cxn>
                  <a:cxn ang="0">
                    <a:pos x="111" y="101"/>
                  </a:cxn>
                  <a:cxn ang="0">
                    <a:pos x="122" y="123"/>
                  </a:cxn>
                  <a:cxn ang="0">
                    <a:pos x="114" y="152"/>
                  </a:cxn>
                  <a:cxn ang="0">
                    <a:pos x="74" y="156"/>
                  </a:cxn>
                  <a:cxn ang="0">
                    <a:pos x="55" y="168"/>
                  </a:cxn>
                  <a:cxn ang="0">
                    <a:pos x="47" y="172"/>
                  </a:cxn>
                  <a:cxn ang="0">
                    <a:pos x="3" y="180"/>
                  </a:cxn>
                  <a:cxn ang="0">
                    <a:pos x="3" y="191"/>
                  </a:cxn>
                  <a:cxn ang="0">
                    <a:pos x="0" y="211"/>
                  </a:cxn>
                  <a:cxn ang="0">
                    <a:pos x="58" y="239"/>
                  </a:cxn>
                  <a:cxn ang="0">
                    <a:pos x="83" y="251"/>
                  </a:cxn>
                  <a:cxn ang="0">
                    <a:pos x="111" y="283"/>
                  </a:cxn>
                  <a:cxn ang="0">
                    <a:pos x="126" y="325"/>
                  </a:cxn>
                  <a:cxn ang="0">
                    <a:pos x="153" y="353"/>
                  </a:cxn>
                  <a:cxn ang="0">
                    <a:pos x="131" y="365"/>
                  </a:cxn>
                  <a:cxn ang="0">
                    <a:pos x="114" y="480"/>
                  </a:cxn>
                  <a:cxn ang="0">
                    <a:pos x="98" y="507"/>
                  </a:cxn>
                  <a:cxn ang="0">
                    <a:pos x="158" y="527"/>
                  </a:cxn>
                  <a:cxn ang="0">
                    <a:pos x="221" y="531"/>
                  </a:cxn>
                  <a:cxn ang="0">
                    <a:pos x="253" y="559"/>
                  </a:cxn>
                  <a:cxn ang="0">
                    <a:pos x="339" y="555"/>
                  </a:cxn>
                  <a:cxn ang="0">
                    <a:pos x="332" y="524"/>
                  </a:cxn>
                  <a:cxn ang="0">
                    <a:pos x="348" y="487"/>
                  </a:cxn>
                  <a:cxn ang="0">
                    <a:pos x="383" y="483"/>
                  </a:cxn>
                  <a:cxn ang="0">
                    <a:pos x="422" y="483"/>
                  </a:cxn>
                  <a:cxn ang="0">
                    <a:pos x="450" y="505"/>
                  </a:cxn>
                  <a:cxn ang="0">
                    <a:pos x="486" y="515"/>
                  </a:cxn>
                  <a:cxn ang="0">
                    <a:pos x="511" y="470"/>
                  </a:cxn>
                  <a:cxn ang="0">
                    <a:pos x="511" y="438"/>
                  </a:cxn>
                  <a:cxn ang="0">
                    <a:pos x="476" y="423"/>
                  </a:cxn>
                  <a:cxn ang="0">
                    <a:pos x="472" y="379"/>
                  </a:cxn>
                  <a:cxn ang="0">
                    <a:pos x="492" y="352"/>
                  </a:cxn>
                  <a:cxn ang="0">
                    <a:pos x="491" y="318"/>
                  </a:cxn>
                  <a:cxn ang="0">
                    <a:pos x="467" y="298"/>
                  </a:cxn>
                  <a:cxn ang="0">
                    <a:pos x="475" y="266"/>
                  </a:cxn>
                  <a:cxn ang="0">
                    <a:pos x="495" y="239"/>
                  </a:cxn>
                  <a:cxn ang="0">
                    <a:pos x="524" y="230"/>
                  </a:cxn>
                  <a:cxn ang="0">
                    <a:pos x="515" y="162"/>
                  </a:cxn>
                  <a:cxn ang="0">
                    <a:pos x="535" y="138"/>
                  </a:cxn>
                  <a:cxn ang="0">
                    <a:pos x="492" y="103"/>
                  </a:cxn>
                  <a:cxn ang="0">
                    <a:pos x="430" y="107"/>
                  </a:cxn>
                  <a:cxn ang="0">
                    <a:pos x="377" y="87"/>
                  </a:cxn>
                  <a:cxn ang="0">
                    <a:pos x="358" y="48"/>
                  </a:cxn>
                  <a:cxn ang="0">
                    <a:pos x="322" y="28"/>
                  </a:cxn>
                  <a:cxn ang="0">
                    <a:pos x="325" y="0"/>
                  </a:cxn>
                  <a:cxn ang="0">
                    <a:pos x="280" y="10"/>
                  </a:cxn>
                </a:cxnLst>
                <a:rect l="0" t="0" r="r" b="b"/>
                <a:pathLst>
                  <a:path w="535" h="559">
                    <a:moveTo>
                      <a:pt x="280" y="10"/>
                    </a:moveTo>
                    <a:lnTo>
                      <a:pt x="269" y="49"/>
                    </a:lnTo>
                    <a:lnTo>
                      <a:pt x="245" y="69"/>
                    </a:lnTo>
                    <a:lnTo>
                      <a:pt x="237" y="93"/>
                    </a:lnTo>
                    <a:lnTo>
                      <a:pt x="201" y="89"/>
                    </a:lnTo>
                    <a:lnTo>
                      <a:pt x="194" y="117"/>
                    </a:lnTo>
                    <a:lnTo>
                      <a:pt x="158" y="121"/>
                    </a:lnTo>
                    <a:lnTo>
                      <a:pt x="135" y="92"/>
                    </a:lnTo>
                    <a:lnTo>
                      <a:pt x="111" y="101"/>
                    </a:lnTo>
                    <a:lnTo>
                      <a:pt x="122" y="123"/>
                    </a:lnTo>
                    <a:lnTo>
                      <a:pt x="114" y="152"/>
                    </a:lnTo>
                    <a:lnTo>
                      <a:pt x="74" y="156"/>
                    </a:lnTo>
                    <a:lnTo>
                      <a:pt x="55" y="168"/>
                    </a:lnTo>
                    <a:lnTo>
                      <a:pt x="47" y="172"/>
                    </a:lnTo>
                    <a:lnTo>
                      <a:pt x="3" y="180"/>
                    </a:lnTo>
                    <a:lnTo>
                      <a:pt x="3" y="191"/>
                    </a:lnTo>
                    <a:lnTo>
                      <a:pt x="0" y="211"/>
                    </a:lnTo>
                    <a:lnTo>
                      <a:pt x="58" y="239"/>
                    </a:lnTo>
                    <a:lnTo>
                      <a:pt x="83" y="251"/>
                    </a:lnTo>
                    <a:lnTo>
                      <a:pt x="111" y="283"/>
                    </a:lnTo>
                    <a:lnTo>
                      <a:pt x="126" y="325"/>
                    </a:lnTo>
                    <a:lnTo>
                      <a:pt x="153" y="353"/>
                    </a:lnTo>
                    <a:lnTo>
                      <a:pt x="131" y="365"/>
                    </a:lnTo>
                    <a:lnTo>
                      <a:pt x="114" y="480"/>
                    </a:lnTo>
                    <a:lnTo>
                      <a:pt x="98" y="507"/>
                    </a:lnTo>
                    <a:lnTo>
                      <a:pt x="158" y="527"/>
                    </a:lnTo>
                    <a:lnTo>
                      <a:pt x="221" y="531"/>
                    </a:lnTo>
                    <a:lnTo>
                      <a:pt x="253" y="559"/>
                    </a:lnTo>
                    <a:lnTo>
                      <a:pt x="339" y="555"/>
                    </a:lnTo>
                    <a:lnTo>
                      <a:pt x="332" y="524"/>
                    </a:lnTo>
                    <a:lnTo>
                      <a:pt x="348" y="487"/>
                    </a:lnTo>
                    <a:lnTo>
                      <a:pt x="383" y="483"/>
                    </a:lnTo>
                    <a:lnTo>
                      <a:pt x="422" y="483"/>
                    </a:lnTo>
                    <a:lnTo>
                      <a:pt x="450" y="505"/>
                    </a:lnTo>
                    <a:lnTo>
                      <a:pt x="486" y="515"/>
                    </a:lnTo>
                    <a:lnTo>
                      <a:pt x="511" y="470"/>
                    </a:lnTo>
                    <a:lnTo>
                      <a:pt x="511" y="438"/>
                    </a:lnTo>
                    <a:lnTo>
                      <a:pt x="476" y="423"/>
                    </a:lnTo>
                    <a:lnTo>
                      <a:pt x="472" y="379"/>
                    </a:lnTo>
                    <a:lnTo>
                      <a:pt x="492" y="352"/>
                    </a:lnTo>
                    <a:lnTo>
                      <a:pt x="491" y="318"/>
                    </a:lnTo>
                    <a:lnTo>
                      <a:pt x="467" y="298"/>
                    </a:lnTo>
                    <a:lnTo>
                      <a:pt x="475" y="266"/>
                    </a:lnTo>
                    <a:lnTo>
                      <a:pt x="495" y="239"/>
                    </a:lnTo>
                    <a:lnTo>
                      <a:pt x="524" y="230"/>
                    </a:lnTo>
                    <a:lnTo>
                      <a:pt x="515" y="162"/>
                    </a:lnTo>
                    <a:lnTo>
                      <a:pt x="535" y="138"/>
                    </a:lnTo>
                    <a:lnTo>
                      <a:pt x="492" y="103"/>
                    </a:lnTo>
                    <a:lnTo>
                      <a:pt x="430" y="107"/>
                    </a:lnTo>
                    <a:lnTo>
                      <a:pt x="377" y="87"/>
                    </a:lnTo>
                    <a:lnTo>
                      <a:pt x="358" y="48"/>
                    </a:lnTo>
                    <a:lnTo>
                      <a:pt x="322" y="28"/>
                    </a:lnTo>
                    <a:lnTo>
                      <a:pt x="325" y="0"/>
                    </a:lnTo>
                    <a:lnTo>
                      <a:pt x="280" y="1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Freeform 253">
                <a:extLst>
                  <a:ext uri="{FF2B5EF4-FFF2-40B4-BE49-F238E27FC236}">
                    <a16:creationId xmlns:a16="http://schemas.microsoft.com/office/drawing/2014/main" xmlns="" id="{7CF7EE19-F5F8-49BE-8306-761019318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6626" y="5850896"/>
                <a:ext cx="718918" cy="713788"/>
              </a:xfrm>
              <a:custGeom>
                <a:avLst/>
                <a:gdLst/>
                <a:ahLst/>
                <a:cxnLst>
                  <a:cxn ang="0">
                    <a:pos x="39" y="205"/>
                  </a:cxn>
                  <a:cxn ang="0">
                    <a:pos x="39" y="173"/>
                  </a:cxn>
                  <a:cxn ang="0">
                    <a:pos x="4" y="158"/>
                  </a:cxn>
                  <a:cxn ang="0">
                    <a:pos x="0" y="114"/>
                  </a:cxn>
                  <a:cxn ang="0">
                    <a:pos x="20" y="87"/>
                  </a:cxn>
                  <a:cxn ang="0">
                    <a:pos x="19" y="53"/>
                  </a:cxn>
                  <a:cxn ang="0">
                    <a:pos x="64" y="50"/>
                  </a:cxn>
                  <a:cxn ang="0">
                    <a:pos x="82" y="33"/>
                  </a:cxn>
                  <a:cxn ang="0">
                    <a:pos x="98" y="54"/>
                  </a:cxn>
                  <a:cxn ang="0">
                    <a:pos x="112" y="36"/>
                  </a:cxn>
                  <a:cxn ang="0">
                    <a:pos x="130" y="44"/>
                  </a:cxn>
                  <a:cxn ang="0">
                    <a:pos x="146" y="8"/>
                  </a:cxn>
                  <a:cxn ang="0">
                    <a:pos x="166" y="19"/>
                  </a:cxn>
                  <a:cxn ang="0">
                    <a:pos x="214" y="19"/>
                  </a:cxn>
                  <a:cxn ang="0">
                    <a:pos x="253" y="0"/>
                  </a:cxn>
                  <a:cxn ang="0">
                    <a:pos x="280" y="30"/>
                  </a:cxn>
                  <a:cxn ang="0">
                    <a:pos x="292" y="65"/>
                  </a:cxn>
                  <a:cxn ang="0">
                    <a:pos x="266" y="87"/>
                  </a:cxn>
                  <a:cxn ang="0">
                    <a:pos x="253" y="128"/>
                  </a:cxn>
                  <a:cxn ang="0">
                    <a:pos x="256" y="159"/>
                  </a:cxn>
                  <a:cxn ang="0">
                    <a:pos x="276" y="172"/>
                  </a:cxn>
                  <a:cxn ang="0">
                    <a:pos x="303" y="218"/>
                  </a:cxn>
                  <a:cxn ang="0">
                    <a:pos x="335" y="266"/>
                  </a:cxn>
                  <a:cxn ang="0">
                    <a:pos x="391" y="320"/>
                  </a:cxn>
                  <a:cxn ang="0">
                    <a:pos x="421" y="321"/>
                  </a:cxn>
                  <a:cxn ang="0">
                    <a:pos x="442" y="314"/>
                  </a:cxn>
                  <a:cxn ang="0">
                    <a:pos x="446" y="334"/>
                  </a:cxn>
                  <a:cxn ang="0">
                    <a:pos x="462" y="352"/>
                  </a:cxn>
                  <a:cxn ang="0">
                    <a:pos x="475" y="374"/>
                  </a:cxn>
                  <a:cxn ang="0">
                    <a:pos x="496" y="391"/>
                  </a:cxn>
                  <a:cxn ang="0">
                    <a:pos x="519" y="411"/>
                  </a:cxn>
                  <a:cxn ang="0">
                    <a:pos x="544" y="441"/>
                  </a:cxn>
                  <a:cxn ang="0">
                    <a:pos x="525" y="452"/>
                  </a:cxn>
                  <a:cxn ang="0">
                    <a:pos x="489" y="426"/>
                  </a:cxn>
                  <a:cxn ang="0">
                    <a:pos x="459" y="437"/>
                  </a:cxn>
                  <a:cxn ang="0">
                    <a:pos x="454" y="458"/>
                  </a:cxn>
                  <a:cxn ang="0">
                    <a:pos x="469" y="493"/>
                  </a:cxn>
                  <a:cxn ang="0">
                    <a:pos x="454" y="511"/>
                  </a:cxn>
                  <a:cxn ang="0">
                    <a:pos x="438" y="537"/>
                  </a:cxn>
                  <a:cxn ang="0">
                    <a:pos x="413" y="535"/>
                  </a:cxn>
                  <a:cxn ang="0">
                    <a:pos x="417" y="483"/>
                  </a:cxn>
                  <a:cxn ang="0">
                    <a:pos x="417" y="455"/>
                  </a:cxn>
                  <a:cxn ang="0">
                    <a:pos x="386" y="434"/>
                  </a:cxn>
                  <a:cxn ang="0">
                    <a:pos x="369" y="404"/>
                  </a:cxn>
                  <a:cxn ang="0">
                    <a:pos x="342" y="401"/>
                  </a:cxn>
                  <a:cxn ang="0">
                    <a:pos x="344" y="373"/>
                  </a:cxn>
                  <a:cxn ang="0">
                    <a:pos x="279" y="352"/>
                  </a:cxn>
                  <a:cxn ang="0">
                    <a:pos x="235" y="314"/>
                  </a:cxn>
                  <a:cxn ang="0">
                    <a:pos x="211" y="296"/>
                  </a:cxn>
                  <a:cxn ang="0">
                    <a:pos x="184" y="274"/>
                  </a:cxn>
                  <a:cxn ang="0">
                    <a:pos x="170" y="218"/>
                  </a:cxn>
                  <a:cxn ang="0">
                    <a:pos x="156" y="187"/>
                  </a:cxn>
                  <a:cxn ang="0">
                    <a:pos x="104" y="177"/>
                  </a:cxn>
                  <a:cxn ang="0">
                    <a:pos x="93" y="203"/>
                  </a:cxn>
                  <a:cxn ang="0">
                    <a:pos x="39" y="205"/>
                  </a:cxn>
                </a:cxnLst>
                <a:rect l="0" t="0" r="r" b="b"/>
                <a:pathLst>
                  <a:path w="544" h="537">
                    <a:moveTo>
                      <a:pt x="39" y="205"/>
                    </a:moveTo>
                    <a:lnTo>
                      <a:pt x="39" y="173"/>
                    </a:lnTo>
                    <a:lnTo>
                      <a:pt x="4" y="158"/>
                    </a:lnTo>
                    <a:lnTo>
                      <a:pt x="0" y="114"/>
                    </a:lnTo>
                    <a:lnTo>
                      <a:pt x="20" y="87"/>
                    </a:lnTo>
                    <a:lnTo>
                      <a:pt x="19" y="53"/>
                    </a:lnTo>
                    <a:lnTo>
                      <a:pt x="64" y="50"/>
                    </a:lnTo>
                    <a:lnTo>
                      <a:pt x="82" y="33"/>
                    </a:lnTo>
                    <a:lnTo>
                      <a:pt x="98" y="54"/>
                    </a:lnTo>
                    <a:lnTo>
                      <a:pt x="112" y="36"/>
                    </a:lnTo>
                    <a:lnTo>
                      <a:pt x="130" y="44"/>
                    </a:lnTo>
                    <a:lnTo>
                      <a:pt x="146" y="8"/>
                    </a:lnTo>
                    <a:lnTo>
                      <a:pt x="166" y="19"/>
                    </a:lnTo>
                    <a:lnTo>
                      <a:pt x="214" y="19"/>
                    </a:lnTo>
                    <a:lnTo>
                      <a:pt x="253" y="0"/>
                    </a:lnTo>
                    <a:lnTo>
                      <a:pt x="280" y="30"/>
                    </a:lnTo>
                    <a:lnTo>
                      <a:pt x="292" y="65"/>
                    </a:lnTo>
                    <a:lnTo>
                      <a:pt x="266" y="87"/>
                    </a:lnTo>
                    <a:lnTo>
                      <a:pt x="253" y="128"/>
                    </a:lnTo>
                    <a:lnTo>
                      <a:pt x="256" y="159"/>
                    </a:lnTo>
                    <a:lnTo>
                      <a:pt x="276" y="172"/>
                    </a:lnTo>
                    <a:lnTo>
                      <a:pt x="303" y="218"/>
                    </a:lnTo>
                    <a:lnTo>
                      <a:pt x="335" y="266"/>
                    </a:lnTo>
                    <a:lnTo>
                      <a:pt x="391" y="320"/>
                    </a:lnTo>
                    <a:lnTo>
                      <a:pt x="421" y="321"/>
                    </a:lnTo>
                    <a:lnTo>
                      <a:pt x="442" y="314"/>
                    </a:lnTo>
                    <a:lnTo>
                      <a:pt x="446" y="334"/>
                    </a:lnTo>
                    <a:lnTo>
                      <a:pt x="462" y="352"/>
                    </a:lnTo>
                    <a:lnTo>
                      <a:pt x="475" y="374"/>
                    </a:lnTo>
                    <a:lnTo>
                      <a:pt x="496" y="391"/>
                    </a:lnTo>
                    <a:lnTo>
                      <a:pt x="519" y="411"/>
                    </a:lnTo>
                    <a:lnTo>
                      <a:pt x="544" y="441"/>
                    </a:lnTo>
                    <a:lnTo>
                      <a:pt x="525" y="452"/>
                    </a:lnTo>
                    <a:lnTo>
                      <a:pt x="489" y="426"/>
                    </a:lnTo>
                    <a:lnTo>
                      <a:pt x="459" y="437"/>
                    </a:lnTo>
                    <a:lnTo>
                      <a:pt x="454" y="458"/>
                    </a:lnTo>
                    <a:lnTo>
                      <a:pt x="469" y="493"/>
                    </a:lnTo>
                    <a:lnTo>
                      <a:pt x="454" y="511"/>
                    </a:lnTo>
                    <a:lnTo>
                      <a:pt x="438" y="537"/>
                    </a:lnTo>
                    <a:lnTo>
                      <a:pt x="413" y="535"/>
                    </a:lnTo>
                    <a:lnTo>
                      <a:pt x="417" y="483"/>
                    </a:lnTo>
                    <a:lnTo>
                      <a:pt x="417" y="455"/>
                    </a:lnTo>
                    <a:lnTo>
                      <a:pt x="386" y="434"/>
                    </a:lnTo>
                    <a:lnTo>
                      <a:pt x="369" y="404"/>
                    </a:lnTo>
                    <a:lnTo>
                      <a:pt x="342" y="401"/>
                    </a:lnTo>
                    <a:lnTo>
                      <a:pt x="344" y="373"/>
                    </a:lnTo>
                    <a:lnTo>
                      <a:pt x="279" y="352"/>
                    </a:lnTo>
                    <a:lnTo>
                      <a:pt x="235" y="314"/>
                    </a:lnTo>
                    <a:lnTo>
                      <a:pt x="211" y="296"/>
                    </a:lnTo>
                    <a:lnTo>
                      <a:pt x="184" y="274"/>
                    </a:lnTo>
                    <a:lnTo>
                      <a:pt x="170" y="218"/>
                    </a:lnTo>
                    <a:lnTo>
                      <a:pt x="156" y="187"/>
                    </a:lnTo>
                    <a:lnTo>
                      <a:pt x="104" y="177"/>
                    </a:lnTo>
                    <a:lnTo>
                      <a:pt x="93" y="203"/>
                    </a:lnTo>
                    <a:lnTo>
                      <a:pt x="39" y="20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Freeform 254">
                <a:extLst>
                  <a:ext uri="{FF2B5EF4-FFF2-40B4-BE49-F238E27FC236}">
                    <a16:creationId xmlns:a16="http://schemas.microsoft.com/office/drawing/2014/main" xmlns="" id="{0172F55A-842C-42DE-A905-40B5390CB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9954" y="6130032"/>
                <a:ext cx="722869" cy="582197"/>
              </a:xfrm>
              <a:custGeom>
                <a:avLst/>
                <a:gdLst/>
                <a:ahLst/>
                <a:cxnLst>
                  <a:cxn ang="0">
                    <a:pos x="548" y="79"/>
                  </a:cxn>
                  <a:cxn ang="0">
                    <a:pos x="462" y="83"/>
                  </a:cxn>
                  <a:cxn ang="0">
                    <a:pos x="430" y="55"/>
                  </a:cxn>
                  <a:cxn ang="0">
                    <a:pos x="367" y="51"/>
                  </a:cxn>
                  <a:cxn ang="0">
                    <a:pos x="307" y="31"/>
                  </a:cxn>
                  <a:cxn ang="0">
                    <a:pos x="241" y="7"/>
                  </a:cxn>
                  <a:cxn ang="0">
                    <a:pos x="200" y="20"/>
                  </a:cxn>
                  <a:cxn ang="0">
                    <a:pos x="169" y="0"/>
                  </a:cxn>
                  <a:cxn ang="0">
                    <a:pos x="15" y="4"/>
                  </a:cxn>
                  <a:cxn ang="0">
                    <a:pos x="23" y="28"/>
                  </a:cxn>
                  <a:cxn ang="0">
                    <a:pos x="0" y="35"/>
                  </a:cxn>
                  <a:cxn ang="0">
                    <a:pos x="3" y="72"/>
                  </a:cxn>
                  <a:cxn ang="0">
                    <a:pos x="27" y="95"/>
                  </a:cxn>
                  <a:cxn ang="0">
                    <a:pos x="35" y="127"/>
                  </a:cxn>
                  <a:cxn ang="0">
                    <a:pos x="79" y="123"/>
                  </a:cxn>
                  <a:cxn ang="0">
                    <a:pos x="110" y="110"/>
                  </a:cxn>
                  <a:cxn ang="0">
                    <a:pos x="121" y="127"/>
                  </a:cxn>
                  <a:cxn ang="0">
                    <a:pos x="114" y="142"/>
                  </a:cxn>
                  <a:cxn ang="0">
                    <a:pos x="102" y="158"/>
                  </a:cxn>
                  <a:cxn ang="0">
                    <a:pos x="86" y="245"/>
                  </a:cxn>
                  <a:cxn ang="0">
                    <a:pos x="66" y="265"/>
                  </a:cxn>
                  <a:cxn ang="0">
                    <a:pos x="90" y="285"/>
                  </a:cxn>
                  <a:cxn ang="0">
                    <a:pos x="94" y="352"/>
                  </a:cxn>
                  <a:cxn ang="0">
                    <a:pos x="99" y="383"/>
                  </a:cxn>
                  <a:cxn ang="0">
                    <a:pos x="126" y="387"/>
                  </a:cxn>
                  <a:cxn ang="0">
                    <a:pos x="126" y="419"/>
                  </a:cxn>
                  <a:cxn ang="0">
                    <a:pos x="158" y="438"/>
                  </a:cxn>
                  <a:cxn ang="0">
                    <a:pos x="189" y="431"/>
                  </a:cxn>
                  <a:cxn ang="0">
                    <a:pos x="209" y="416"/>
                  </a:cxn>
                  <a:cxn ang="0">
                    <a:pos x="320" y="419"/>
                  </a:cxn>
                  <a:cxn ang="0">
                    <a:pos x="344" y="399"/>
                  </a:cxn>
                  <a:cxn ang="0">
                    <a:pos x="344" y="372"/>
                  </a:cxn>
                  <a:cxn ang="0">
                    <a:pos x="375" y="352"/>
                  </a:cxn>
                  <a:cxn ang="0">
                    <a:pos x="399" y="324"/>
                  </a:cxn>
                  <a:cxn ang="0">
                    <a:pos x="406" y="293"/>
                  </a:cxn>
                  <a:cxn ang="0">
                    <a:pos x="375" y="252"/>
                  </a:cxn>
                  <a:cxn ang="0">
                    <a:pos x="399" y="225"/>
                  </a:cxn>
                  <a:cxn ang="0">
                    <a:pos x="418" y="193"/>
                  </a:cxn>
                  <a:cxn ang="0">
                    <a:pos x="454" y="186"/>
                  </a:cxn>
                  <a:cxn ang="0">
                    <a:pos x="489" y="138"/>
                  </a:cxn>
                  <a:cxn ang="0">
                    <a:pos x="513" y="114"/>
                  </a:cxn>
                  <a:cxn ang="0">
                    <a:pos x="548" y="79"/>
                  </a:cxn>
                </a:cxnLst>
                <a:rect l="0" t="0" r="r" b="b"/>
                <a:pathLst>
                  <a:path w="548" h="438">
                    <a:moveTo>
                      <a:pt x="548" y="79"/>
                    </a:moveTo>
                    <a:lnTo>
                      <a:pt x="462" y="83"/>
                    </a:lnTo>
                    <a:lnTo>
                      <a:pt x="430" y="55"/>
                    </a:lnTo>
                    <a:lnTo>
                      <a:pt x="367" y="51"/>
                    </a:lnTo>
                    <a:lnTo>
                      <a:pt x="307" y="31"/>
                    </a:lnTo>
                    <a:lnTo>
                      <a:pt x="241" y="7"/>
                    </a:lnTo>
                    <a:lnTo>
                      <a:pt x="200" y="20"/>
                    </a:lnTo>
                    <a:lnTo>
                      <a:pt x="169" y="0"/>
                    </a:lnTo>
                    <a:lnTo>
                      <a:pt x="15" y="4"/>
                    </a:lnTo>
                    <a:lnTo>
                      <a:pt x="23" y="28"/>
                    </a:lnTo>
                    <a:lnTo>
                      <a:pt x="0" y="35"/>
                    </a:lnTo>
                    <a:lnTo>
                      <a:pt x="3" y="72"/>
                    </a:lnTo>
                    <a:lnTo>
                      <a:pt x="27" y="95"/>
                    </a:lnTo>
                    <a:lnTo>
                      <a:pt x="35" y="127"/>
                    </a:lnTo>
                    <a:lnTo>
                      <a:pt x="79" y="123"/>
                    </a:lnTo>
                    <a:lnTo>
                      <a:pt x="110" y="110"/>
                    </a:lnTo>
                    <a:lnTo>
                      <a:pt x="121" y="127"/>
                    </a:lnTo>
                    <a:lnTo>
                      <a:pt x="114" y="142"/>
                    </a:lnTo>
                    <a:lnTo>
                      <a:pt x="102" y="158"/>
                    </a:lnTo>
                    <a:lnTo>
                      <a:pt x="86" y="245"/>
                    </a:lnTo>
                    <a:lnTo>
                      <a:pt x="66" y="265"/>
                    </a:lnTo>
                    <a:lnTo>
                      <a:pt x="90" y="285"/>
                    </a:lnTo>
                    <a:lnTo>
                      <a:pt x="94" y="352"/>
                    </a:lnTo>
                    <a:lnTo>
                      <a:pt x="99" y="383"/>
                    </a:lnTo>
                    <a:lnTo>
                      <a:pt x="126" y="387"/>
                    </a:lnTo>
                    <a:lnTo>
                      <a:pt x="126" y="419"/>
                    </a:lnTo>
                    <a:lnTo>
                      <a:pt x="158" y="438"/>
                    </a:lnTo>
                    <a:lnTo>
                      <a:pt x="189" y="431"/>
                    </a:lnTo>
                    <a:lnTo>
                      <a:pt x="209" y="416"/>
                    </a:lnTo>
                    <a:lnTo>
                      <a:pt x="320" y="419"/>
                    </a:lnTo>
                    <a:lnTo>
                      <a:pt x="344" y="399"/>
                    </a:lnTo>
                    <a:lnTo>
                      <a:pt x="344" y="372"/>
                    </a:lnTo>
                    <a:lnTo>
                      <a:pt x="375" y="352"/>
                    </a:lnTo>
                    <a:lnTo>
                      <a:pt x="399" y="324"/>
                    </a:lnTo>
                    <a:lnTo>
                      <a:pt x="406" y="293"/>
                    </a:lnTo>
                    <a:lnTo>
                      <a:pt x="375" y="252"/>
                    </a:lnTo>
                    <a:lnTo>
                      <a:pt x="399" y="225"/>
                    </a:lnTo>
                    <a:lnTo>
                      <a:pt x="418" y="193"/>
                    </a:lnTo>
                    <a:lnTo>
                      <a:pt x="454" y="186"/>
                    </a:lnTo>
                    <a:lnTo>
                      <a:pt x="489" y="138"/>
                    </a:lnTo>
                    <a:lnTo>
                      <a:pt x="513" y="114"/>
                    </a:lnTo>
                    <a:lnTo>
                      <a:pt x="548" y="7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3" name="Freeform 255">
                <a:extLst>
                  <a:ext uri="{FF2B5EF4-FFF2-40B4-BE49-F238E27FC236}">
                    <a16:creationId xmlns:a16="http://schemas.microsoft.com/office/drawing/2014/main" xmlns="" id="{9128962E-9B0E-4B79-85CA-0D88E7912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2553" y="6257637"/>
                <a:ext cx="209356" cy="394778"/>
              </a:xfrm>
              <a:custGeom>
                <a:avLst/>
                <a:gdLst/>
                <a:ahLst/>
                <a:cxnLst>
                  <a:cxn ang="0">
                    <a:pos x="130" y="257"/>
                  </a:cxn>
                  <a:cxn ang="0">
                    <a:pos x="126" y="190"/>
                  </a:cxn>
                  <a:cxn ang="0">
                    <a:pos x="102" y="170"/>
                  </a:cxn>
                  <a:cxn ang="0">
                    <a:pos x="122" y="150"/>
                  </a:cxn>
                  <a:cxn ang="0">
                    <a:pos x="138" y="63"/>
                  </a:cxn>
                  <a:cxn ang="0">
                    <a:pos x="150" y="47"/>
                  </a:cxn>
                  <a:cxn ang="0">
                    <a:pos x="157" y="32"/>
                  </a:cxn>
                  <a:cxn ang="0">
                    <a:pos x="146" y="15"/>
                  </a:cxn>
                  <a:cxn ang="0">
                    <a:pos x="115" y="28"/>
                  </a:cxn>
                  <a:cxn ang="0">
                    <a:pos x="71" y="32"/>
                  </a:cxn>
                  <a:cxn ang="0">
                    <a:pos x="63" y="0"/>
                  </a:cxn>
                  <a:cxn ang="0">
                    <a:pos x="43" y="39"/>
                  </a:cxn>
                  <a:cxn ang="0">
                    <a:pos x="43" y="87"/>
                  </a:cxn>
                  <a:cxn ang="0">
                    <a:pos x="51" y="107"/>
                  </a:cxn>
                  <a:cxn ang="0">
                    <a:pos x="32" y="139"/>
                  </a:cxn>
                  <a:cxn ang="0">
                    <a:pos x="4" y="157"/>
                  </a:cxn>
                  <a:cxn ang="0">
                    <a:pos x="0" y="205"/>
                  </a:cxn>
                  <a:cxn ang="0">
                    <a:pos x="32" y="221"/>
                  </a:cxn>
                  <a:cxn ang="0">
                    <a:pos x="36" y="253"/>
                  </a:cxn>
                  <a:cxn ang="0">
                    <a:pos x="39" y="284"/>
                  </a:cxn>
                  <a:cxn ang="0">
                    <a:pos x="71" y="297"/>
                  </a:cxn>
                  <a:cxn ang="0">
                    <a:pos x="107" y="297"/>
                  </a:cxn>
                  <a:cxn ang="0">
                    <a:pos x="130" y="257"/>
                  </a:cxn>
                </a:cxnLst>
                <a:rect l="0" t="0" r="r" b="b"/>
                <a:pathLst>
                  <a:path w="157" h="297">
                    <a:moveTo>
                      <a:pt x="130" y="257"/>
                    </a:moveTo>
                    <a:lnTo>
                      <a:pt x="126" y="190"/>
                    </a:lnTo>
                    <a:lnTo>
                      <a:pt x="102" y="170"/>
                    </a:lnTo>
                    <a:lnTo>
                      <a:pt x="122" y="150"/>
                    </a:lnTo>
                    <a:lnTo>
                      <a:pt x="138" y="63"/>
                    </a:lnTo>
                    <a:lnTo>
                      <a:pt x="150" y="47"/>
                    </a:lnTo>
                    <a:lnTo>
                      <a:pt x="157" y="32"/>
                    </a:lnTo>
                    <a:lnTo>
                      <a:pt x="146" y="15"/>
                    </a:lnTo>
                    <a:lnTo>
                      <a:pt x="115" y="28"/>
                    </a:lnTo>
                    <a:lnTo>
                      <a:pt x="71" y="32"/>
                    </a:lnTo>
                    <a:lnTo>
                      <a:pt x="63" y="0"/>
                    </a:lnTo>
                    <a:lnTo>
                      <a:pt x="43" y="39"/>
                    </a:lnTo>
                    <a:lnTo>
                      <a:pt x="43" y="87"/>
                    </a:lnTo>
                    <a:lnTo>
                      <a:pt x="51" y="107"/>
                    </a:lnTo>
                    <a:lnTo>
                      <a:pt x="32" y="139"/>
                    </a:lnTo>
                    <a:lnTo>
                      <a:pt x="4" y="157"/>
                    </a:lnTo>
                    <a:lnTo>
                      <a:pt x="0" y="205"/>
                    </a:lnTo>
                    <a:lnTo>
                      <a:pt x="32" y="221"/>
                    </a:lnTo>
                    <a:lnTo>
                      <a:pt x="36" y="253"/>
                    </a:lnTo>
                    <a:lnTo>
                      <a:pt x="39" y="284"/>
                    </a:lnTo>
                    <a:lnTo>
                      <a:pt x="71" y="297"/>
                    </a:lnTo>
                    <a:lnTo>
                      <a:pt x="107" y="297"/>
                    </a:lnTo>
                    <a:lnTo>
                      <a:pt x="130" y="25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4" name="Freeform 256">
                <a:extLst>
                  <a:ext uri="{FF2B5EF4-FFF2-40B4-BE49-F238E27FC236}">
                    <a16:creationId xmlns:a16="http://schemas.microsoft.com/office/drawing/2014/main" xmlns="" id="{72F9E9AA-8459-43E4-8761-901F19754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8830" y="6201809"/>
                <a:ext cx="51351" cy="11564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7"/>
                  </a:cxn>
                  <a:cxn ang="0">
                    <a:pos x="0" y="34"/>
                  </a:cxn>
                  <a:cxn ang="0">
                    <a:pos x="5" y="66"/>
                  </a:cxn>
                  <a:cxn ang="0">
                    <a:pos x="29" y="86"/>
                  </a:cxn>
                  <a:cxn ang="0">
                    <a:pos x="38" y="0"/>
                  </a:cxn>
                </a:cxnLst>
                <a:rect l="0" t="0" r="r" b="b"/>
                <a:pathLst>
                  <a:path w="38" h="86">
                    <a:moveTo>
                      <a:pt x="38" y="0"/>
                    </a:moveTo>
                    <a:lnTo>
                      <a:pt x="25" y="17"/>
                    </a:lnTo>
                    <a:lnTo>
                      <a:pt x="0" y="34"/>
                    </a:lnTo>
                    <a:lnTo>
                      <a:pt x="5" y="66"/>
                    </a:lnTo>
                    <a:lnTo>
                      <a:pt x="29" y="86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5" name="Freeform 257">
                <a:extLst>
                  <a:ext uri="{FF2B5EF4-FFF2-40B4-BE49-F238E27FC236}">
                    <a16:creationId xmlns:a16="http://schemas.microsoft.com/office/drawing/2014/main" xmlns="" id="{583840E9-0AC9-4EE1-960B-0C3DC2D23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9080" y="6353341"/>
                <a:ext cx="71101" cy="143554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3" y="10"/>
                  </a:cxn>
                  <a:cxn ang="0">
                    <a:pos x="36" y="4"/>
                  </a:cxn>
                  <a:cxn ang="0">
                    <a:pos x="49" y="0"/>
                  </a:cxn>
                  <a:cxn ang="0">
                    <a:pos x="55" y="17"/>
                  </a:cxn>
                  <a:cxn ang="0">
                    <a:pos x="56" y="43"/>
                  </a:cxn>
                  <a:cxn ang="0">
                    <a:pos x="54" y="68"/>
                  </a:cxn>
                  <a:cxn ang="0">
                    <a:pos x="47" y="101"/>
                  </a:cxn>
                  <a:cxn ang="0">
                    <a:pos x="25" y="107"/>
                  </a:cxn>
                  <a:cxn ang="0">
                    <a:pos x="8" y="99"/>
                  </a:cxn>
                  <a:cxn ang="0">
                    <a:pos x="7" y="73"/>
                  </a:cxn>
                  <a:cxn ang="0">
                    <a:pos x="6" y="47"/>
                  </a:cxn>
                  <a:cxn ang="0">
                    <a:pos x="0" y="25"/>
                  </a:cxn>
                  <a:cxn ang="0">
                    <a:pos x="3" y="12"/>
                  </a:cxn>
                </a:cxnLst>
                <a:rect l="0" t="0" r="r" b="b"/>
                <a:pathLst>
                  <a:path w="56" h="107">
                    <a:moveTo>
                      <a:pt x="3" y="12"/>
                    </a:moveTo>
                    <a:lnTo>
                      <a:pt x="13" y="10"/>
                    </a:lnTo>
                    <a:lnTo>
                      <a:pt x="36" y="4"/>
                    </a:lnTo>
                    <a:lnTo>
                      <a:pt x="49" y="0"/>
                    </a:lnTo>
                    <a:lnTo>
                      <a:pt x="55" y="17"/>
                    </a:lnTo>
                    <a:lnTo>
                      <a:pt x="56" y="43"/>
                    </a:lnTo>
                    <a:lnTo>
                      <a:pt x="54" y="68"/>
                    </a:lnTo>
                    <a:lnTo>
                      <a:pt x="47" y="101"/>
                    </a:lnTo>
                    <a:lnTo>
                      <a:pt x="25" y="107"/>
                    </a:lnTo>
                    <a:lnTo>
                      <a:pt x="8" y="99"/>
                    </a:lnTo>
                    <a:lnTo>
                      <a:pt x="7" y="73"/>
                    </a:lnTo>
                    <a:lnTo>
                      <a:pt x="6" y="47"/>
                    </a:lnTo>
                    <a:lnTo>
                      <a:pt x="0" y="25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Freeform 258">
                <a:extLst>
                  <a:ext uri="{FF2B5EF4-FFF2-40B4-BE49-F238E27FC236}">
                    <a16:creationId xmlns:a16="http://schemas.microsoft.com/office/drawing/2014/main" xmlns="" id="{C6A0880E-C080-4153-9A83-93D21C967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6897" y="6289539"/>
                <a:ext cx="312057" cy="330974"/>
              </a:xfrm>
              <a:custGeom>
                <a:avLst/>
                <a:gdLst/>
                <a:ahLst/>
                <a:cxnLst>
                  <a:cxn ang="0">
                    <a:pos x="107" y="181"/>
                  </a:cxn>
                  <a:cxn ang="0">
                    <a:pos x="52" y="171"/>
                  </a:cxn>
                  <a:cxn ang="0">
                    <a:pos x="46" y="142"/>
                  </a:cxn>
                  <a:cxn ang="0">
                    <a:pos x="4" y="102"/>
                  </a:cxn>
                  <a:cxn ang="0">
                    <a:pos x="0" y="6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76" y="44"/>
                  </a:cxn>
                  <a:cxn ang="0">
                    <a:pos x="118" y="9"/>
                  </a:cxn>
                  <a:cxn ang="0">
                    <a:pos x="143" y="9"/>
                  </a:cxn>
                  <a:cxn ang="0">
                    <a:pos x="182" y="20"/>
                  </a:cxn>
                  <a:cxn ang="0">
                    <a:pos x="213" y="0"/>
                  </a:cxn>
                  <a:cxn ang="0">
                    <a:pos x="235" y="2"/>
                  </a:cxn>
                  <a:cxn ang="0">
                    <a:pos x="235" y="38"/>
                  </a:cxn>
                  <a:cxn ang="0">
                    <a:pos x="209" y="45"/>
                  </a:cxn>
                  <a:cxn ang="0">
                    <a:pos x="194" y="59"/>
                  </a:cxn>
                  <a:cxn ang="0">
                    <a:pos x="177" y="74"/>
                  </a:cxn>
                  <a:cxn ang="0">
                    <a:pos x="187" y="97"/>
                  </a:cxn>
                  <a:cxn ang="0">
                    <a:pos x="159" y="104"/>
                  </a:cxn>
                  <a:cxn ang="0">
                    <a:pos x="142" y="94"/>
                  </a:cxn>
                  <a:cxn ang="0">
                    <a:pos x="126" y="97"/>
                  </a:cxn>
                  <a:cxn ang="0">
                    <a:pos x="145" y="116"/>
                  </a:cxn>
                  <a:cxn ang="0">
                    <a:pos x="121" y="142"/>
                  </a:cxn>
                  <a:cxn ang="0">
                    <a:pos x="150" y="156"/>
                  </a:cxn>
                  <a:cxn ang="0">
                    <a:pos x="194" y="184"/>
                  </a:cxn>
                  <a:cxn ang="0">
                    <a:pos x="204" y="205"/>
                  </a:cxn>
                  <a:cxn ang="0">
                    <a:pos x="186" y="201"/>
                  </a:cxn>
                  <a:cxn ang="0">
                    <a:pos x="145" y="217"/>
                  </a:cxn>
                  <a:cxn ang="0">
                    <a:pos x="160" y="245"/>
                  </a:cxn>
                  <a:cxn ang="0">
                    <a:pos x="81" y="249"/>
                  </a:cxn>
                  <a:cxn ang="0">
                    <a:pos x="81" y="217"/>
                  </a:cxn>
                  <a:cxn ang="0">
                    <a:pos x="53" y="205"/>
                  </a:cxn>
                  <a:cxn ang="0">
                    <a:pos x="81" y="191"/>
                  </a:cxn>
                  <a:cxn ang="0">
                    <a:pos x="101" y="190"/>
                  </a:cxn>
                  <a:cxn ang="0">
                    <a:pos x="107" y="181"/>
                  </a:cxn>
                </a:cxnLst>
                <a:rect l="0" t="0" r="r" b="b"/>
                <a:pathLst>
                  <a:path w="235" h="249">
                    <a:moveTo>
                      <a:pt x="107" y="181"/>
                    </a:moveTo>
                    <a:lnTo>
                      <a:pt x="52" y="171"/>
                    </a:lnTo>
                    <a:lnTo>
                      <a:pt x="46" y="142"/>
                    </a:lnTo>
                    <a:lnTo>
                      <a:pt x="4" y="102"/>
                    </a:lnTo>
                    <a:lnTo>
                      <a:pt x="0" y="6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76" y="44"/>
                    </a:lnTo>
                    <a:lnTo>
                      <a:pt x="118" y="9"/>
                    </a:lnTo>
                    <a:lnTo>
                      <a:pt x="143" y="9"/>
                    </a:lnTo>
                    <a:lnTo>
                      <a:pt x="182" y="20"/>
                    </a:lnTo>
                    <a:lnTo>
                      <a:pt x="213" y="0"/>
                    </a:lnTo>
                    <a:lnTo>
                      <a:pt x="235" y="2"/>
                    </a:lnTo>
                    <a:lnTo>
                      <a:pt x="235" y="38"/>
                    </a:lnTo>
                    <a:lnTo>
                      <a:pt x="209" y="45"/>
                    </a:lnTo>
                    <a:lnTo>
                      <a:pt x="194" y="59"/>
                    </a:lnTo>
                    <a:lnTo>
                      <a:pt x="177" y="74"/>
                    </a:lnTo>
                    <a:lnTo>
                      <a:pt x="187" y="97"/>
                    </a:lnTo>
                    <a:lnTo>
                      <a:pt x="159" y="104"/>
                    </a:lnTo>
                    <a:lnTo>
                      <a:pt x="142" y="94"/>
                    </a:lnTo>
                    <a:lnTo>
                      <a:pt x="126" y="97"/>
                    </a:lnTo>
                    <a:lnTo>
                      <a:pt x="145" y="116"/>
                    </a:lnTo>
                    <a:lnTo>
                      <a:pt x="121" y="142"/>
                    </a:lnTo>
                    <a:lnTo>
                      <a:pt x="150" y="156"/>
                    </a:lnTo>
                    <a:lnTo>
                      <a:pt x="194" y="184"/>
                    </a:lnTo>
                    <a:lnTo>
                      <a:pt x="204" y="205"/>
                    </a:lnTo>
                    <a:lnTo>
                      <a:pt x="186" y="201"/>
                    </a:lnTo>
                    <a:lnTo>
                      <a:pt x="145" y="217"/>
                    </a:lnTo>
                    <a:lnTo>
                      <a:pt x="160" y="245"/>
                    </a:lnTo>
                    <a:lnTo>
                      <a:pt x="81" y="249"/>
                    </a:lnTo>
                    <a:lnTo>
                      <a:pt x="81" y="217"/>
                    </a:lnTo>
                    <a:lnTo>
                      <a:pt x="53" y="205"/>
                    </a:lnTo>
                    <a:lnTo>
                      <a:pt x="81" y="191"/>
                    </a:lnTo>
                    <a:lnTo>
                      <a:pt x="101" y="190"/>
                    </a:lnTo>
                    <a:lnTo>
                      <a:pt x="107" y="18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7" name="Freeform 259">
                <a:extLst>
                  <a:ext uri="{FF2B5EF4-FFF2-40B4-BE49-F238E27FC236}">
                    <a16:creationId xmlns:a16="http://schemas.microsoft.com/office/drawing/2014/main" xmlns="" id="{86B58695-497C-4120-B2A5-1F4E932F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1326" y="5196924"/>
                <a:ext cx="505612" cy="630048"/>
              </a:xfrm>
              <a:custGeom>
                <a:avLst/>
                <a:gdLst/>
                <a:ahLst/>
                <a:cxnLst>
                  <a:cxn ang="0">
                    <a:pos x="386" y="231"/>
                  </a:cxn>
                  <a:cxn ang="0">
                    <a:pos x="259" y="281"/>
                  </a:cxn>
                  <a:cxn ang="0">
                    <a:pos x="259" y="281"/>
                  </a:cxn>
                  <a:cxn ang="0">
                    <a:pos x="386" y="231"/>
                  </a:cxn>
                  <a:cxn ang="0">
                    <a:pos x="357" y="148"/>
                  </a:cxn>
                  <a:cxn ang="0">
                    <a:pos x="366" y="58"/>
                  </a:cxn>
                  <a:cxn ang="0">
                    <a:pos x="351" y="41"/>
                  </a:cxn>
                  <a:cxn ang="0">
                    <a:pos x="241" y="64"/>
                  </a:cxn>
                  <a:cxn ang="0">
                    <a:pos x="220" y="36"/>
                  </a:cxn>
                  <a:cxn ang="0">
                    <a:pos x="199" y="0"/>
                  </a:cxn>
                  <a:cxn ang="0">
                    <a:pos x="148" y="13"/>
                  </a:cxn>
                  <a:cxn ang="0">
                    <a:pos x="145" y="58"/>
                  </a:cxn>
                  <a:cxn ang="0">
                    <a:pos x="148" y="75"/>
                  </a:cxn>
                  <a:cxn ang="0">
                    <a:pos x="131" y="75"/>
                  </a:cxn>
                  <a:cxn ang="0">
                    <a:pos x="76" y="95"/>
                  </a:cxn>
                  <a:cxn ang="0">
                    <a:pos x="76" y="143"/>
                  </a:cxn>
                  <a:cxn ang="0">
                    <a:pos x="48" y="186"/>
                  </a:cxn>
                  <a:cxn ang="0">
                    <a:pos x="0" y="222"/>
                  </a:cxn>
                  <a:cxn ang="0">
                    <a:pos x="8" y="261"/>
                  </a:cxn>
                  <a:cxn ang="0">
                    <a:pos x="38" y="278"/>
                  </a:cxn>
                  <a:cxn ang="0">
                    <a:pos x="4" y="324"/>
                  </a:cxn>
                  <a:cxn ang="0">
                    <a:pos x="64" y="329"/>
                  </a:cxn>
                  <a:cxn ang="0">
                    <a:pos x="107" y="364"/>
                  </a:cxn>
                  <a:cxn ang="0">
                    <a:pos x="87" y="388"/>
                  </a:cxn>
                  <a:cxn ang="0">
                    <a:pos x="96" y="456"/>
                  </a:cxn>
                  <a:cxn ang="0">
                    <a:pos x="123" y="460"/>
                  </a:cxn>
                  <a:cxn ang="0">
                    <a:pos x="156" y="452"/>
                  </a:cxn>
                  <a:cxn ang="0">
                    <a:pos x="181" y="467"/>
                  </a:cxn>
                  <a:cxn ang="0">
                    <a:pos x="199" y="472"/>
                  </a:cxn>
                  <a:cxn ang="0">
                    <a:pos x="216" y="475"/>
                  </a:cxn>
                  <a:cxn ang="0">
                    <a:pos x="272" y="452"/>
                  </a:cxn>
                  <a:cxn ang="0">
                    <a:pos x="314" y="424"/>
                  </a:cxn>
                  <a:cxn ang="0">
                    <a:pos x="328" y="409"/>
                  </a:cxn>
                  <a:cxn ang="0">
                    <a:pos x="331" y="362"/>
                  </a:cxn>
                  <a:cxn ang="0">
                    <a:pos x="259" y="281"/>
                  </a:cxn>
                  <a:cxn ang="0">
                    <a:pos x="386" y="231"/>
                  </a:cxn>
                </a:cxnLst>
                <a:rect l="0" t="0" r="r" b="b"/>
                <a:pathLst>
                  <a:path w="386" h="475">
                    <a:moveTo>
                      <a:pt x="386" y="231"/>
                    </a:moveTo>
                    <a:lnTo>
                      <a:pt x="259" y="281"/>
                    </a:lnTo>
                    <a:lnTo>
                      <a:pt x="259" y="281"/>
                    </a:lnTo>
                    <a:lnTo>
                      <a:pt x="386" y="231"/>
                    </a:lnTo>
                    <a:lnTo>
                      <a:pt x="357" y="148"/>
                    </a:lnTo>
                    <a:lnTo>
                      <a:pt x="366" y="58"/>
                    </a:lnTo>
                    <a:lnTo>
                      <a:pt x="351" y="41"/>
                    </a:lnTo>
                    <a:lnTo>
                      <a:pt x="241" y="64"/>
                    </a:lnTo>
                    <a:lnTo>
                      <a:pt x="220" y="36"/>
                    </a:lnTo>
                    <a:lnTo>
                      <a:pt x="199" y="0"/>
                    </a:lnTo>
                    <a:lnTo>
                      <a:pt x="148" y="13"/>
                    </a:lnTo>
                    <a:lnTo>
                      <a:pt x="145" y="58"/>
                    </a:lnTo>
                    <a:lnTo>
                      <a:pt x="148" y="75"/>
                    </a:lnTo>
                    <a:lnTo>
                      <a:pt x="131" y="75"/>
                    </a:lnTo>
                    <a:lnTo>
                      <a:pt x="76" y="95"/>
                    </a:lnTo>
                    <a:lnTo>
                      <a:pt x="76" y="143"/>
                    </a:lnTo>
                    <a:lnTo>
                      <a:pt x="48" y="186"/>
                    </a:lnTo>
                    <a:lnTo>
                      <a:pt x="0" y="222"/>
                    </a:lnTo>
                    <a:lnTo>
                      <a:pt x="8" y="261"/>
                    </a:lnTo>
                    <a:lnTo>
                      <a:pt x="38" y="278"/>
                    </a:lnTo>
                    <a:lnTo>
                      <a:pt x="4" y="324"/>
                    </a:lnTo>
                    <a:lnTo>
                      <a:pt x="64" y="329"/>
                    </a:lnTo>
                    <a:lnTo>
                      <a:pt x="107" y="364"/>
                    </a:lnTo>
                    <a:lnTo>
                      <a:pt x="87" y="388"/>
                    </a:lnTo>
                    <a:lnTo>
                      <a:pt x="96" y="456"/>
                    </a:lnTo>
                    <a:lnTo>
                      <a:pt x="123" y="460"/>
                    </a:lnTo>
                    <a:lnTo>
                      <a:pt x="156" y="452"/>
                    </a:lnTo>
                    <a:lnTo>
                      <a:pt x="181" y="467"/>
                    </a:lnTo>
                    <a:lnTo>
                      <a:pt x="199" y="472"/>
                    </a:lnTo>
                    <a:lnTo>
                      <a:pt x="216" y="475"/>
                    </a:lnTo>
                    <a:lnTo>
                      <a:pt x="272" y="452"/>
                    </a:lnTo>
                    <a:lnTo>
                      <a:pt x="314" y="424"/>
                    </a:lnTo>
                    <a:lnTo>
                      <a:pt x="328" y="409"/>
                    </a:lnTo>
                    <a:lnTo>
                      <a:pt x="331" y="362"/>
                    </a:lnTo>
                    <a:lnTo>
                      <a:pt x="259" y="281"/>
                    </a:lnTo>
                    <a:lnTo>
                      <a:pt x="386" y="23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Freeform 260">
                <a:extLst>
                  <a:ext uri="{FF2B5EF4-FFF2-40B4-BE49-F238E27FC236}">
                    <a16:creationId xmlns:a16="http://schemas.microsoft.com/office/drawing/2014/main" xmlns="" id="{393435B8-8298-464B-B8E7-6B3A17340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1388" y="5196924"/>
                <a:ext cx="545115" cy="430665"/>
              </a:xfrm>
              <a:custGeom>
                <a:avLst/>
                <a:gdLst/>
                <a:ahLst/>
                <a:cxnLst>
                  <a:cxn ang="0">
                    <a:pos x="29" y="232"/>
                  </a:cxn>
                  <a:cxn ang="0">
                    <a:pos x="0" y="149"/>
                  </a:cxn>
                  <a:cxn ang="0">
                    <a:pos x="9" y="59"/>
                  </a:cxn>
                  <a:cxn ang="0">
                    <a:pos x="135" y="0"/>
                  </a:cxn>
                  <a:cxn ang="0">
                    <a:pos x="181" y="17"/>
                  </a:cxn>
                  <a:cxn ang="0">
                    <a:pos x="243" y="10"/>
                  </a:cxn>
                  <a:cxn ang="0">
                    <a:pos x="319" y="37"/>
                  </a:cxn>
                  <a:cxn ang="0">
                    <a:pos x="382" y="93"/>
                  </a:cxn>
                  <a:cxn ang="0">
                    <a:pos x="382" y="155"/>
                  </a:cxn>
                  <a:cxn ang="0">
                    <a:pos x="409" y="155"/>
                  </a:cxn>
                  <a:cxn ang="0">
                    <a:pos x="412" y="208"/>
                  </a:cxn>
                  <a:cxn ang="0">
                    <a:pos x="414" y="290"/>
                  </a:cxn>
                  <a:cxn ang="0">
                    <a:pos x="379" y="317"/>
                  </a:cxn>
                  <a:cxn ang="0">
                    <a:pos x="379" y="317"/>
                  </a:cxn>
                  <a:cxn ang="0">
                    <a:pos x="305" y="320"/>
                  </a:cxn>
                  <a:cxn ang="0">
                    <a:pos x="231" y="325"/>
                  </a:cxn>
                  <a:cxn ang="0">
                    <a:pos x="181" y="297"/>
                  </a:cxn>
                  <a:cxn ang="0">
                    <a:pos x="73" y="260"/>
                  </a:cxn>
                  <a:cxn ang="0">
                    <a:pos x="29" y="232"/>
                  </a:cxn>
                </a:cxnLst>
                <a:rect l="0" t="0" r="r" b="b"/>
                <a:pathLst>
                  <a:path w="414" h="325">
                    <a:moveTo>
                      <a:pt x="29" y="232"/>
                    </a:moveTo>
                    <a:lnTo>
                      <a:pt x="0" y="149"/>
                    </a:lnTo>
                    <a:lnTo>
                      <a:pt x="9" y="59"/>
                    </a:lnTo>
                    <a:lnTo>
                      <a:pt x="135" y="0"/>
                    </a:lnTo>
                    <a:lnTo>
                      <a:pt x="181" y="17"/>
                    </a:lnTo>
                    <a:lnTo>
                      <a:pt x="243" y="10"/>
                    </a:lnTo>
                    <a:lnTo>
                      <a:pt x="319" y="37"/>
                    </a:lnTo>
                    <a:lnTo>
                      <a:pt x="382" y="93"/>
                    </a:lnTo>
                    <a:lnTo>
                      <a:pt x="382" y="155"/>
                    </a:lnTo>
                    <a:lnTo>
                      <a:pt x="409" y="155"/>
                    </a:lnTo>
                    <a:lnTo>
                      <a:pt x="412" y="208"/>
                    </a:lnTo>
                    <a:lnTo>
                      <a:pt x="414" y="290"/>
                    </a:lnTo>
                    <a:lnTo>
                      <a:pt x="379" y="317"/>
                    </a:lnTo>
                    <a:lnTo>
                      <a:pt x="379" y="317"/>
                    </a:lnTo>
                    <a:lnTo>
                      <a:pt x="305" y="320"/>
                    </a:lnTo>
                    <a:lnTo>
                      <a:pt x="231" y="325"/>
                    </a:lnTo>
                    <a:lnTo>
                      <a:pt x="181" y="297"/>
                    </a:lnTo>
                    <a:lnTo>
                      <a:pt x="73" y="260"/>
                    </a:lnTo>
                    <a:lnTo>
                      <a:pt x="29" y="23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9" name="Freeform 261">
                <a:extLst>
                  <a:ext uri="{FF2B5EF4-FFF2-40B4-BE49-F238E27FC236}">
                    <a16:creationId xmlns:a16="http://schemas.microsoft.com/office/drawing/2014/main" xmlns="" id="{A42A5DF3-FDB0-4B53-B17B-E3B9DCDB7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1388" y="5196924"/>
                <a:ext cx="545115" cy="430665"/>
              </a:xfrm>
              <a:custGeom>
                <a:avLst/>
                <a:gdLst/>
                <a:ahLst/>
                <a:cxnLst>
                  <a:cxn ang="0">
                    <a:pos x="29" y="232"/>
                  </a:cxn>
                  <a:cxn ang="0">
                    <a:pos x="0" y="149"/>
                  </a:cxn>
                  <a:cxn ang="0">
                    <a:pos x="9" y="59"/>
                  </a:cxn>
                  <a:cxn ang="0">
                    <a:pos x="135" y="0"/>
                  </a:cxn>
                  <a:cxn ang="0">
                    <a:pos x="181" y="17"/>
                  </a:cxn>
                  <a:cxn ang="0">
                    <a:pos x="243" y="10"/>
                  </a:cxn>
                  <a:cxn ang="0">
                    <a:pos x="319" y="37"/>
                  </a:cxn>
                  <a:cxn ang="0">
                    <a:pos x="382" y="93"/>
                  </a:cxn>
                  <a:cxn ang="0">
                    <a:pos x="382" y="155"/>
                  </a:cxn>
                  <a:cxn ang="0">
                    <a:pos x="409" y="155"/>
                  </a:cxn>
                  <a:cxn ang="0">
                    <a:pos x="412" y="208"/>
                  </a:cxn>
                  <a:cxn ang="0">
                    <a:pos x="414" y="290"/>
                  </a:cxn>
                  <a:cxn ang="0">
                    <a:pos x="379" y="317"/>
                  </a:cxn>
                  <a:cxn ang="0">
                    <a:pos x="379" y="317"/>
                  </a:cxn>
                  <a:cxn ang="0">
                    <a:pos x="305" y="320"/>
                  </a:cxn>
                  <a:cxn ang="0">
                    <a:pos x="231" y="325"/>
                  </a:cxn>
                  <a:cxn ang="0">
                    <a:pos x="181" y="297"/>
                  </a:cxn>
                  <a:cxn ang="0">
                    <a:pos x="73" y="260"/>
                  </a:cxn>
                  <a:cxn ang="0">
                    <a:pos x="29" y="232"/>
                  </a:cxn>
                </a:cxnLst>
                <a:rect l="0" t="0" r="r" b="b"/>
                <a:pathLst>
                  <a:path w="414" h="325">
                    <a:moveTo>
                      <a:pt x="29" y="232"/>
                    </a:moveTo>
                    <a:lnTo>
                      <a:pt x="0" y="149"/>
                    </a:lnTo>
                    <a:lnTo>
                      <a:pt x="9" y="59"/>
                    </a:lnTo>
                    <a:lnTo>
                      <a:pt x="135" y="0"/>
                    </a:lnTo>
                    <a:lnTo>
                      <a:pt x="181" y="17"/>
                    </a:lnTo>
                    <a:lnTo>
                      <a:pt x="243" y="10"/>
                    </a:lnTo>
                    <a:lnTo>
                      <a:pt x="319" y="37"/>
                    </a:lnTo>
                    <a:lnTo>
                      <a:pt x="382" y="93"/>
                    </a:lnTo>
                    <a:lnTo>
                      <a:pt x="382" y="155"/>
                    </a:lnTo>
                    <a:lnTo>
                      <a:pt x="409" y="155"/>
                    </a:lnTo>
                    <a:lnTo>
                      <a:pt x="412" y="208"/>
                    </a:lnTo>
                    <a:lnTo>
                      <a:pt x="414" y="290"/>
                    </a:lnTo>
                    <a:lnTo>
                      <a:pt x="379" y="317"/>
                    </a:lnTo>
                    <a:lnTo>
                      <a:pt x="379" y="317"/>
                    </a:lnTo>
                    <a:lnTo>
                      <a:pt x="305" y="320"/>
                    </a:lnTo>
                    <a:lnTo>
                      <a:pt x="231" y="325"/>
                    </a:lnTo>
                    <a:lnTo>
                      <a:pt x="181" y="297"/>
                    </a:lnTo>
                    <a:lnTo>
                      <a:pt x="73" y="260"/>
                    </a:lnTo>
                    <a:lnTo>
                      <a:pt x="29" y="232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0" name="Freeform 262">
                <a:extLst>
                  <a:ext uri="{FF2B5EF4-FFF2-40B4-BE49-F238E27FC236}">
                    <a16:creationId xmlns:a16="http://schemas.microsoft.com/office/drawing/2014/main" xmlns="" id="{B41190D6-AC39-46A3-AC63-29D2138B0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1282" y="3877010"/>
                <a:ext cx="628067" cy="1264086"/>
              </a:xfrm>
              <a:custGeom>
                <a:avLst/>
                <a:gdLst/>
                <a:ahLst/>
                <a:cxnLst>
                  <a:cxn ang="0">
                    <a:pos x="0" y="742"/>
                  </a:cxn>
                  <a:cxn ang="0">
                    <a:pos x="15" y="711"/>
                  </a:cxn>
                  <a:cxn ang="0">
                    <a:pos x="31" y="655"/>
                  </a:cxn>
                  <a:cxn ang="0">
                    <a:pos x="75" y="631"/>
                  </a:cxn>
                  <a:cxn ang="0">
                    <a:pos x="63" y="576"/>
                  </a:cxn>
                  <a:cxn ang="0">
                    <a:pos x="39" y="525"/>
                  </a:cxn>
                  <a:cxn ang="0">
                    <a:pos x="31" y="473"/>
                  </a:cxn>
                  <a:cxn ang="0">
                    <a:pos x="20" y="390"/>
                  </a:cxn>
                  <a:cxn ang="0">
                    <a:pos x="31" y="359"/>
                  </a:cxn>
                  <a:cxn ang="0">
                    <a:pos x="75" y="366"/>
                  </a:cxn>
                  <a:cxn ang="0">
                    <a:pos x="94" y="351"/>
                  </a:cxn>
                  <a:cxn ang="0">
                    <a:pos x="66" y="328"/>
                  </a:cxn>
                  <a:cxn ang="0">
                    <a:pos x="87" y="287"/>
                  </a:cxn>
                  <a:cxn ang="0">
                    <a:pos x="94" y="228"/>
                  </a:cxn>
                  <a:cxn ang="0">
                    <a:pos x="118" y="217"/>
                  </a:cxn>
                  <a:cxn ang="0">
                    <a:pos x="130" y="182"/>
                  </a:cxn>
                  <a:cxn ang="0">
                    <a:pos x="162" y="177"/>
                  </a:cxn>
                  <a:cxn ang="0">
                    <a:pos x="169" y="138"/>
                  </a:cxn>
                  <a:cxn ang="0">
                    <a:pos x="193" y="122"/>
                  </a:cxn>
                  <a:cxn ang="0">
                    <a:pos x="197" y="83"/>
                  </a:cxn>
                  <a:cxn ang="0">
                    <a:pos x="225" y="90"/>
                  </a:cxn>
                  <a:cxn ang="0">
                    <a:pos x="248" y="79"/>
                  </a:cxn>
                  <a:cxn ang="0">
                    <a:pos x="272" y="55"/>
                  </a:cxn>
                  <a:cxn ang="0">
                    <a:pos x="304" y="51"/>
                  </a:cxn>
                  <a:cxn ang="0">
                    <a:pos x="348" y="51"/>
                  </a:cxn>
                  <a:cxn ang="0">
                    <a:pos x="372" y="24"/>
                  </a:cxn>
                  <a:cxn ang="0">
                    <a:pos x="399" y="0"/>
                  </a:cxn>
                  <a:cxn ang="0">
                    <a:pos x="434" y="39"/>
                  </a:cxn>
                  <a:cxn ang="0">
                    <a:pos x="469" y="70"/>
                  </a:cxn>
                  <a:cxn ang="0">
                    <a:pos x="473" y="103"/>
                  </a:cxn>
                  <a:cxn ang="0">
                    <a:pos x="478" y="201"/>
                  </a:cxn>
                  <a:cxn ang="0">
                    <a:pos x="446" y="221"/>
                  </a:cxn>
                  <a:cxn ang="0">
                    <a:pos x="410" y="248"/>
                  </a:cxn>
                  <a:cxn ang="0">
                    <a:pos x="399" y="304"/>
                  </a:cxn>
                  <a:cxn ang="0">
                    <a:pos x="403" y="339"/>
                  </a:cxn>
                  <a:cxn ang="0">
                    <a:pos x="355" y="371"/>
                  </a:cxn>
                  <a:cxn ang="0">
                    <a:pos x="328" y="407"/>
                  </a:cxn>
                  <a:cxn ang="0">
                    <a:pos x="265" y="418"/>
                  </a:cxn>
                  <a:cxn ang="0">
                    <a:pos x="241" y="469"/>
                  </a:cxn>
                  <a:cxn ang="0">
                    <a:pos x="241" y="557"/>
                  </a:cxn>
                  <a:cxn ang="0">
                    <a:pos x="276" y="600"/>
                  </a:cxn>
                  <a:cxn ang="0">
                    <a:pos x="292" y="635"/>
                  </a:cxn>
                  <a:cxn ang="0">
                    <a:pos x="217" y="672"/>
                  </a:cxn>
                  <a:cxn ang="0">
                    <a:pos x="252" y="672"/>
                  </a:cxn>
                  <a:cxn ang="0">
                    <a:pos x="272" y="692"/>
                  </a:cxn>
                  <a:cxn ang="0">
                    <a:pos x="284" y="723"/>
                  </a:cxn>
                  <a:cxn ang="0">
                    <a:pos x="256" y="742"/>
                  </a:cxn>
                  <a:cxn ang="0">
                    <a:pos x="225" y="778"/>
                  </a:cxn>
                  <a:cxn ang="0">
                    <a:pos x="225" y="837"/>
                  </a:cxn>
                  <a:cxn ang="0">
                    <a:pos x="189" y="865"/>
                  </a:cxn>
                  <a:cxn ang="0">
                    <a:pos x="177" y="896"/>
                  </a:cxn>
                  <a:cxn ang="0">
                    <a:pos x="142" y="920"/>
                  </a:cxn>
                  <a:cxn ang="0">
                    <a:pos x="122" y="952"/>
                  </a:cxn>
                  <a:cxn ang="0">
                    <a:pos x="70" y="933"/>
                  </a:cxn>
                  <a:cxn ang="0">
                    <a:pos x="75" y="872"/>
                  </a:cxn>
                  <a:cxn ang="0">
                    <a:pos x="48" y="865"/>
                  </a:cxn>
                  <a:cxn ang="0">
                    <a:pos x="39" y="830"/>
                  </a:cxn>
                  <a:cxn ang="0">
                    <a:pos x="20" y="782"/>
                  </a:cxn>
                  <a:cxn ang="0">
                    <a:pos x="0" y="742"/>
                  </a:cxn>
                </a:cxnLst>
                <a:rect l="0" t="0" r="r" b="b"/>
                <a:pathLst>
                  <a:path w="478" h="952">
                    <a:moveTo>
                      <a:pt x="0" y="742"/>
                    </a:moveTo>
                    <a:lnTo>
                      <a:pt x="15" y="711"/>
                    </a:lnTo>
                    <a:lnTo>
                      <a:pt x="31" y="655"/>
                    </a:lnTo>
                    <a:lnTo>
                      <a:pt x="75" y="631"/>
                    </a:lnTo>
                    <a:lnTo>
                      <a:pt x="63" y="576"/>
                    </a:lnTo>
                    <a:lnTo>
                      <a:pt x="39" y="525"/>
                    </a:lnTo>
                    <a:lnTo>
                      <a:pt x="31" y="473"/>
                    </a:lnTo>
                    <a:lnTo>
                      <a:pt x="20" y="390"/>
                    </a:lnTo>
                    <a:lnTo>
                      <a:pt x="31" y="359"/>
                    </a:lnTo>
                    <a:lnTo>
                      <a:pt x="75" y="366"/>
                    </a:lnTo>
                    <a:lnTo>
                      <a:pt x="94" y="351"/>
                    </a:lnTo>
                    <a:lnTo>
                      <a:pt x="66" y="328"/>
                    </a:lnTo>
                    <a:lnTo>
                      <a:pt x="87" y="287"/>
                    </a:lnTo>
                    <a:lnTo>
                      <a:pt x="94" y="228"/>
                    </a:lnTo>
                    <a:lnTo>
                      <a:pt x="118" y="217"/>
                    </a:lnTo>
                    <a:lnTo>
                      <a:pt x="130" y="182"/>
                    </a:lnTo>
                    <a:lnTo>
                      <a:pt x="162" y="177"/>
                    </a:lnTo>
                    <a:lnTo>
                      <a:pt x="169" y="138"/>
                    </a:lnTo>
                    <a:lnTo>
                      <a:pt x="193" y="122"/>
                    </a:lnTo>
                    <a:lnTo>
                      <a:pt x="197" y="83"/>
                    </a:lnTo>
                    <a:lnTo>
                      <a:pt x="225" y="90"/>
                    </a:lnTo>
                    <a:lnTo>
                      <a:pt x="248" y="79"/>
                    </a:lnTo>
                    <a:lnTo>
                      <a:pt x="272" y="55"/>
                    </a:lnTo>
                    <a:lnTo>
                      <a:pt x="304" y="51"/>
                    </a:lnTo>
                    <a:lnTo>
                      <a:pt x="348" y="51"/>
                    </a:lnTo>
                    <a:lnTo>
                      <a:pt x="372" y="24"/>
                    </a:lnTo>
                    <a:lnTo>
                      <a:pt x="399" y="0"/>
                    </a:lnTo>
                    <a:lnTo>
                      <a:pt x="434" y="39"/>
                    </a:lnTo>
                    <a:lnTo>
                      <a:pt x="469" y="70"/>
                    </a:lnTo>
                    <a:lnTo>
                      <a:pt x="473" y="103"/>
                    </a:lnTo>
                    <a:lnTo>
                      <a:pt x="478" y="201"/>
                    </a:lnTo>
                    <a:lnTo>
                      <a:pt x="446" y="221"/>
                    </a:lnTo>
                    <a:lnTo>
                      <a:pt x="410" y="248"/>
                    </a:lnTo>
                    <a:lnTo>
                      <a:pt x="399" y="304"/>
                    </a:lnTo>
                    <a:lnTo>
                      <a:pt x="403" y="339"/>
                    </a:lnTo>
                    <a:lnTo>
                      <a:pt x="355" y="371"/>
                    </a:lnTo>
                    <a:lnTo>
                      <a:pt x="328" y="407"/>
                    </a:lnTo>
                    <a:lnTo>
                      <a:pt x="265" y="418"/>
                    </a:lnTo>
                    <a:lnTo>
                      <a:pt x="241" y="469"/>
                    </a:lnTo>
                    <a:lnTo>
                      <a:pt x="241" y="557"/>
                    </a:lnTo>
                    <a:lnTo>
                      <a:pt x="276" y="600"/>
                    </a:lnTo>
                    <a:lnTo>
                      <a:pt x="292" y="635"/>
                    </a:lnTo>
                    <a:lnTo>
                      <a:pt x="217" y="672"/>
                    </a:lnTo>
                    <a:lnTo>
                      <a:pt x="252" y="672"/>
                    </a:lnTo>
                    <a:lnTo>
                      <a:pt x="272" y="692"/>
                    </a:lnTo>
                    <a:lnTo>
                      <a:pt x="284" y="723"/>
                    </a:lnTo>
                    <a:lnTo>
                      <a:pt x="256" y="742"/>
                    </a:lnTo>
                    <a:lnTo>
                      <a:pt x="225" y="778"/>
                    </a:lnTo>
                    <a:lnTo>
                      <a:pt x="225" y="837"/>
                    </a:lnTo>
                    <a:lnTo>
                      <a:pt x="189" y="865"/>
                    </a:lnTo>
                    <a:lnTo>
                      <a:pt x="177" y="896"/>
                    </a:lnTo>
                    <a:lnTo>
                      <a:pt x="142" y="920"/>
                    </a:lnTo>
                    <a:lnTo>
                      <a:pt x="122" y="952"/>
                    </a:lnTo>
                    <a:lnTo>
                      <a:pt x="70" y="933"/>
                    </a:lnTo>
                    <a:lnTo>
                      <a:pt x="75" y="872"/>
                    </a:lnTo>
                    <a:lnTo>
                      <a:pt x="48" y="865"/>
                    </a:lnTo>
                    <a:lnTo>
                      <a:pt x="39" y="830"/>
                    </a:lnTo>
                    <a:lnTo>
                      <a:pt x="20" y="782"/>
                    </a:lnTo>
                    <a:lnTo>
                      <a:pt x="0" y="74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1" name="Freeform 263">
                <a:extLst>
                  <a:ext uri="{FF2B5EF4-FFF2-40B4-BE49-F238E27FC236}">
                    <a16:creationId xmlns:a16="http://schemas.microsoft.com/office/drawing/2014/main" xmlns="" id="{9FE37A9E-E695-4945-93A8-0BF742F4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2945" y="5787095"/>
                <a:ext cx="485862" cy="350912"/>
              </a:xfrm>
              <a:custGeom>
                <a:avLst/>
                <a:gdLst/>
                <a:ahLst/>
                <a:cxnLst>
                  <a:cxn ang="0">
                    <a:pos x="130" y="211"/>
                  </a:cxn>
                  <a:cxn ang="0">
                    <a:pos x="103" y="190"/>
                  </a:cxn>
                  <a:cxn ang="0">
                    <a:pos x="59" y="168"/>
                  </a:cxn>
                  <a:cxn ang="0">
                    <a:pos x="12" y="140"/>
                  </a:cxn>
                  <a:cxn ang="0">
                    <a:pos x="0" y="96"/>
                  </a:cxn>
                  <a:cxn ang="0">
                    <a:pos x="44" y="84"/>
                  </a:cxn>
                  <a:cxn ang="0">
                    <a:pos x="75" y="33"/>
                  </a:cxn>
                  <a:cxn ang="0">
                    <a:pos x="95" y="1"/>
                  </a:cxn>
                  <a:cxn ang="0">
                    <a:pos x="162" y="0"/>
                  </a:cxn>
                  <a:cxn ang="0">
                    <a:pos x="184" y="18"/>
                  </a:cxn>
                  <a:cxn ang="0">
                    <a:pos x="252" y="23"/>
                  </a:cxn>
                  <a:cxn ang="0">
                    <a:pos x="278" y="13"/>
                  </a:cxn>
                  <a:cxn ang="0">
                    <a:pos x="340" y="76"/>
                  </a:cxn>
                  <a:cxn ang="0">
                    <a:pos x="345" y="128"/>
                  </a:cxn>
                  <a:cxn ang="0">
                    <a:pos x="369" y="185"/>
                  </a:cxn>
                  <a:cxn ang="0">
                    <a:pos x="362" y="218"/>
                  </a:cxn>
                  <a:cxn ang="0">
                    <a:pos x="327" y="248"/>
                  </a:cxn>
                  <a:cxn ang="0">
                    <a:pos x="286" y="254"/>
                  </a:cxn>
                  <a:cxn ang="0">
                    <a:pos x="221" y="262"/>
                  </a:cxn>
                  <a:cxn ang="0">
                    <a:pos x="207" y="223"/>
                  </a:cxn>
                  <a:cxn ang="0">
                    <a:pos x="155" y="204"/>
                  </a:cxn>
                  <a:cxn ang="0">
                    <a:pos x="141" y="223"/>
                  </a:cxn>
                  <a:cxn ang="0">
                    <a:pos x="130" y="211"/>
                  </a:cxn>
                </a:cxnLst>
                <a:rect l="0" t="0" r="r" b="b"/>
                <a:pathLst>
                  <a:path w="369" h="262">
                    <a:moveTo>
                      <a:pt x="130" y="211"/>
                    </a:moveTo>
                    <a:lnTo>
                      <a:pt x="103" y="190"/>
                    </a:lnTo>
                    <a:lnTo>
                      <a:pt x="59" y="168"/>
                    </a:lnTo>
                    <a:lnTo>
                      <a:pt x="12" y="140"/>
                    </a:lnTo>
                    <a:lnTo>
                      <a:pt x="0" y="96"/>
                    </a:lnTo>
                    <a:lnTo>
                      <a:pt x="44" y="84"/>
                    </a:lnTo>
                    <a:lnTo>
                      <a:pt x="75" y="33"/>
                    </a:lnTo>
                    <a:lnTo>
                      <a:pt x="95" y="1"/>
                    </a:lnTo>
                    <a:lnTo>
                      <a:pt x="162" y="0"/>
                    </a:lnTo>
                    <a:lnTo>
                      <a:pt x="184" y="18"/>
                    </a:lnTo>
                    <a:lnTo>
                      <a:pt x="252" y="23"/>
                    </a:lnTo>
                    <a:lnTo>
                      <a:pt x="278" y="13"/>
                    </a:lnTo>
                    <a:lnTo>
                      <a:pt x="340" y="76"/>
                    </a:lnTo>
                    <a:lnTo>
                      <a:pt x="345" y="128"/>
                    </a:lnTo>
                    <a:lnTo>
                      <a:pt x="369" y="185"/>
                    </a:lnTo>
                    <a:lnTo>
                      <a:pt x="362" y="218"/>
                    </a:lnTo>
                    <a:lnTo>
                      <a:pt x="327" y="248"/>
                    </a:lnTo>
                    <a:lnTo>
                      <a:pt x="286" y="254"/>
                    </a:lnTo>
                    <a:lnTo>
                      <a:pt x="221" y="262"/>
                    </a:lnTo>
                    <a:lnTo>
                      <a:pt x="207" y="223"/>
                    </a:lnTo>
                    <a:lnTo>
                      <a:pt x="155" y="204"/>
                    </a:lnTo>
                    <a:lnTo>
                      <a:pt x="141" y="223"/>
                    </a:lnTo>
                    <a:lnTo>
                      <a:pt x="130" y="21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2" name="Freeform 264">
                <a:extLst>
                  <a:ext uri="{FF2B5EF4-FFF2-40B4-BE49-F238E27FC236}">
                    <a16:creationId xmlns:a16="http://schemas.microsoft.com/office/drawing/2014/main" xmlns="" id="{630D3103-5233-45F2-88CD-F3385A93B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8954" y="6281564"/>
                <a:ext cx="126404" cy="83740"/>
              </a:xfrm>
              <a:custGeom>
                <a:avLst/>
                <a:gdLst/>
                <a:ahLst/>
                <a:cxnLst>
                  <a:cxn ang="0">
                    <a:pos x="20" y="63"/>
                  </a:cxn>
                  <a:cxn ang="0">
                    <a:pos x="62" y="64"/>
                  </a:cxn>
                  <a:cxn ang="0">
                    <a:pos x="97" y="31"/>
                  </a:cxn>
                  <a:cxn ang="0">
                    <a:pos x="43" y="0"/>
                  </a:cxn>
                  <a:cxn ang="0">
                    <a:pos x="0" y="8"/>
                  </a:cxn>
                  <a:cxn ang="0">
                    <a:pos x="0" y="44"/>
                  </a:cxn>
                  <a:cxn ang="0">
                    <a:pos x="20" y="63"/>
                  </a:cxn>
                </a:cxnLst>
                <a:rect l="0" t="0" r="r" b="b"/>
                <a:pathLst>
                  <a:path w="97" h="64">
                    <a:moveTo>
                      <a:pt x="20" y="63"/>
                    </a:moveTo>
                    <a:lnTo>
                      <a:pt x="62" y="64"/>
                    </a:lnTo>
                    <a:lnTo>
                      <a:pt x="97" y="31"/>
                    </a:lnTo>
                    <a:lnTo>
                      <a:pt x="43" y="0"/>
                    </a:lnTo>
                    <a:lnTo>
                      <a:pt x="0" y="8"/>
                    </a:lnTo>
                    <a:lnTo>
                      <a:pt x="0" y="44"/>
                    </a:lnTo>
                    <a:lnTo>
                      <a:pt x="20" y="6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3" name="Freeform 266">
                <a:extLst>
                  <a:ext uri="{FF2B5EF4-FFF2-40B4-BE49-F238E27FC236}">
                    <a16:creationId xmlns:a16="http://schemas.microsoft.com/office/drawing/2014/main" xmlns="" id="{19D81A7E-9AB9-4D56-812C-480A49A7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7936" y="5886786"/>
                <a:ext cx="568814" cy="458579"/>
              </a:xfrm>
              <a:custGeom>
                <a:avLst/>
                <a:gdLst/>
                <a:ahLst/>
                <a:cxnLst>
                  <a:cxn ang="0">
                    <a:pos x="38" y="55"/>
                  </a:cxn>
                  <a:cxn ang="0">
                    <a:pos x="12" y="36"/>
                  </a:cxn>
                  <a:cxn ang="0">
                    <a:pos x="0" y="1"/>
                  </a:cxn>
                  <a:cxn ang="0">
                    <a:pos x="74" y="17"/>
                  </a:cxn>
                  <a:cxn ang="0">
                    <a:pos x="117" y="0"/>
                  </a:cxn>
                  <a:cxn ang="0">
                    <a:pos x="137" y="5"/>
                  </a:cxn>
                  <a:cxn ang="0">
                    <a:pos x="137" y="5"/>
                  </a:cxn>
                  <a:cxn ang="0">
                    <a:pos x="186" y="30"/>
                  </a:cxn>
                  <a:cxn ang="0">
                    <a:pos x="238" y="43"/>
                  </a:cxn>
                  <a:cxn ang="0">
                    <a:pos x="265" y="19"/>
                  </a:cxn>
                  <a:cxn ang="0">
                    <a:pos x="302" y="21"/>
                  </a:cxn>
                  <a:cxn ang="0">
                    <a:pos x="314" y="65"/>
                  </a:cxn>
                  <a:cxn ang="0">
                    <a:pos x="361" y="93"/>
                  </a:cxn>
                  <a:cxn ang="0">
                    <a:pos x="405" y="115"/>
                  </a:cxn>
                  <a:cxn ang="0">
                    <a:pos x="432" y="136"/>
                  </a:cxn>
                  <a:cxn ang="0">
                    <a:pos x="392" y="168"/>
                  </a:cxn>
                  <a:cxn ang="0">
                    <a:pos x="396" y="196"/>
                  </a:cxn>
                  <a:cxn ang="0">
                    <a:pos x="420" y="240"/>
                  </a:cxn>
                  <a:cxn ang="0">
                    <a:pos x="423" y="310"/>
                  </a:cxn>
                  <a:cxn ang="0">
                    <a:pos x="381" y="345"/>
                  </a:cxn>
                  <a:cxn ang="0">
                    <a:pos x="347" y="334"/>
                  </a:cxn>
                  <a:cxn ang="0">
                    <a:pos x="335" y="287"/>
                  </a:cxn>
                  <a:cxn ang="0">
                    <a:pos x="313" y="243"/>
                  </a:cxn>
                  <a:cxn ang="0">
                    <a:pos x="285" y="256"/>
                  </a:cxn>
                  <a:cxn ang="0">
                    <a:pos x="293" y="291"/>
                  </a:cxn>
                  <a:cxn ang="0">
                    <a:pos x="249" y="279"/>
                  </a:cxn>
                  <a:cxn ang="0">
                    <a:pos x="214" y="256"/>
                  </a:cxn>
                  <a:cxn ang="0">
                    <a:pos x="186" y="216"/>
                  </a:cxn>
                  <a:cxn ang="0">
                    <a:pos x="155" y="196"/>
                  </a:cxn>
                  <a:cxn ang="0">
                    <a:pos x="107" y="177"/>
                  </a:cxn>
                  <a:cxn ang="0">
                    <a:pos x="107" y="144"/>
                  </a:cxn>
                  <a:cxn ang="0">
                    <a:pos x="67" y="122"/>
                  </a:cxn>
                  <a:cxn ang="0">
                    <a:pos x="55" y="65"/>
                  </a:cxn>
                  <a:cxn ang="0">
                    <a:pos x="38" y="55"/>
                  </a:cxn>
                </a:cxnLst>
                <a:rect l="0" t="0" r="r" b="b"/>
                <a:pathLst>
                  <a:path w="432" h="345">
                    <a:moveTo>
                      <a:pt x="38" y="55"/>
                    </a:moveTo>
                    <a:lnTo>
                      <a:pt x="12" y="36"/>
                    </a:lnTo>
                    <a:lnTo>
                      <a:pt x="0" y="1"/>
                    </a:lnTo>
                    <a:lnTo>
                      <a:pt x="74" y="17"/>
                    </a:lnTo>
                    <a:lnTo>
                      <a:pt x="117" y="0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86" y="30"/>
                    </a:lnTo>
                    <a:lnTo>
                      <a:pt x="238" y="43"/>
                    </a:lnTo>
                    <a:lnTo>
                      <a:pt x="265" y="19"/>
                    </a:lnTo>
                    <a:lnTo>
                      <a:pt x="302" y="21"/>
                    </a:lnTo>
                    <a:lnTo>
                      <a:pt x="314" y="65"/>
                    </a:lnTo>
                    <a:lnTo>
                      <a:pt x="361" y="93"/>
                    </a:lnTo>
                    <a:lnTo>
                      <a:pt x="405" y="115"/>
                    </a:lnTo>
                    <a:lnTo>
                      <a:pt x="432" y="136"/>
                    </a:lnTo>
                    <a:lnTo>
                      <a:pt x="392" y="168"/>
                    </a:lnTo>
                    <a:lnTo>
                      <a:pt x="396" y="196"/>
                    </a:lnTo>
                    <a:lnTo>
                      <a:pt x="420" y="240"/>
                    </a:lnTo>
                    <a:lnTo>
                      <a:pt x="423" y="310"/>
                    </a:lnTo>
                    <a:lnTo>
                      <a:pt x="381" y="345"/>
                    </a:lnTo>
                    <a:lnTo>
                      <a:pt x="347" y="334"/>
                    </a:lnTo>
                    <a:lnTo>
                      <a:pt x="335" y="287"/>
                    </a:lnTo>
                    <a:lnTo>
                      <a:pt x="313" y="243"/>
                    </a:lnTo>
                    <a:lnTo>
                      <a:pt x="285" y="256"/>
                    </a:lnTo>
                    <a:lnTo>
                      <a:pt x="293" y="291"/>
                    </a:lnTo>
                    <a:lnTo>
                      <a:pt x="249" y="279"/>
                    </a:lnTo>
                    <a:lnTo>
                      <a:pt x="214" y="256"/>
                    </a:lnTo>
                    <a:lnTo>
                      <a:pt x="186" y="216"/>
                    </a:lnTo>
                    <a:lnTo>
                      <a:pt x="155" y="196"/>
                    </a:lnTo>
                    <a:lnTo>
                      <a:pt x="107" y="177"/>
                    </a:lnTo>
                    <a:lnTo>
                      <a:pt x="107" y="144"/>
                    </a:lnTo>
                    <a:lnTo>
                      <a:pt x="67" y="122"/>
                    </a:lnTo>
                    <a:lnTo>
                      <a:pt x="55" y="65"/>
                    </a:lnTo>
                    <a:lnTo>
                      <a:pt x="38" y="5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4" name="Freeform 267">
                <a:extLst>
                  <a:ext uri="{FF2B5EF4-FFF2-40B4-BE49-F238E27FC236}">
                    <a16:creationId xmlns:a16="http://schemas.microsoft.com/office/drawing/2014/main" xmlns="" id="{FED89F69-EA40-4990-ACE9-411BCE7E2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1344" y="4961652"/>
                <a:ext cx="430562" cy="358888"/>
              </a:xfrm>
              <a:custGeom>
                <a:avLst/>
                <a:gdLst/>
                <a:ahLst/>
                <a:cxnLst>
                  <a:cxn ang="0">
                    <a:pos x="41" y="115"/>
                  </a:cxn>
                  <a:cxn ang="0">
                    <a:pos x="0" y="187"/>
                  </a:cxn>
                  <a:cxn ang="0">
                    <a:pos x="76" y="214"/>
                  </a:cxn>
                  <a:cxn ang="0">
                    <a:pos x="139" y="270"/>
                  </a:cxn>
                  <a:cxn ang="0">
                    <a:pos x="132" y="227"/>
                  </a:cxn>
                  <a:cxn ang="0">
                    <a:pos x="181" y="208"/>
                  </a:cxn>
                  <a:cxn ang="0">
                    <a:pos x="239" y="216"/>
                  </a:cxn>
                  <a:cxn ang="0">
                    <a:pos x="250" y="178"/>
                  </a:cxn>
                  <a:cxn ang="0">
                    <a:pos x="311" y="155"/>
                  </a:cxn>
                  <a:cxn ang="0">
                    <a:pos x="288" y="122"/>
                  </a:cxn>
                  <a:cxn ang="0">
                    <a:pos x="318" y="60"/>
                  </a:cxn>
                  <a:cxn ang="0">
                    <a:pos x="329" y="68"/>
                  </a:cxn>
                  <a:cxn ang="0">
                    <a:pos x="326" y="37"/>
                  </a:cxn>
                  <a:cxn ang="0">
                    <a:pos x="235" y="0"/>
                  </a:cxn>
                  <a:cxn ang="0">
                    <a:pos x="140" y="56"/>
                  </a:cxn>
                  <a:cxn ang="0">
                    <a:pos x="64" y="60"/>
                  </a:cxn>
                  <a:cxn ang="0">
                    <a:pos x="41" y="115"/>
                  </a:cxn>
                </a:cxnLst>
                <a:rect l="0" t="0" r="r" b="b"/>
                <a:pathLst>
                  <a:path w="329" h="270">
                    <a:moveTo>
                      <a:pt x="41" y="115"/>
                    </a:moveTo>
                    <a:lnTo>
                      <a:pt x="0" y="187"/>
                    </a:lnTo>
                    <a:lnTo>
                      <a:pt x="76" y="214"/>
                    </a:lnTo>
                    <a:lnTo>
                      <a:pt x="139" y="270"/>
                    </a:lnTo>
                    <a:lnTo>
                      <a:pt x="132" y="227"/>
                    </a:lnTo>
                    <a:lnTo>
                      <a:pt x="181" y="208"/>
                    </a:lnTo>
                    <a:lnTo>
                      <a:pt x="239" y="216"/>
                    </a:lnTo>
                    <a:lnTo>
                      <a:pt x="250" y="178"/>
                    </a:lnTo>
                    <a:lnTo>
                      <a:pt x="311" y="155"/>
                    </a:lnTo>
                    <a:lnTo>
                      <a:pt x="288" y="122"/>
                    </a:lnTo>
                    <a:lnTo>
                      <a:pt x="318" y="60"/>
                    </a:lnTo>
                    <a:lnTo>
                      <a:pt x="329" y="68"/>
                    </a:lnTo>
                    <a:lnTo>
                      <a:pt x="326" y="37"/>
                    </a:lnTo>
                    <a:lnTo>
                      <a:pt x="235" y="0"/>
                    </a:lnTo>
                    <a:lnTo>
                      <a:pt x="140" y="56"/>
                    </a:lnTo>
                    <a:lnTo>
                      <a:pt x="64" y="60"/>
                    </a:lnTo>
                    <a:lnTo>
                      <a:pt x="41" y="11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5" name="Freeform 268">
                <a:extLst>
                  <a:ext uri="{FF2B5EF4-FFF2-40B4-BE49-F238E27FC236}">
                    <a16:creationId xmlns:a16="http://schemas.microsoft.com/office/drawing/2014/main" xmlns="" id="{7D0AE7D8-2C15-48C4-A954-26176B390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1344" y="4961652"/>
                <a:ext cx="430562" cy="358888"/>
              </a:xfrm>
              <a:custGeom>
                <a:avLst/>
                <a:gdLst/>
                <a:ahLst/>
                <a:cxnLst>
                  <a:cxn ang="0">
                    <a:pos x="41" y="115"/>
                  </a:cxn>
                  <a:cxn ang="0">
                    <a:pos x="0" y="187"/>
                  </a:cxn>
                  <a:cxn ang="0">
                    <a:pos x="76" y="214"/>
                  </a:cxn>
                  <a:cxn ang="0">
                    <a:pos x="139" y="270"/>
                  </a:cxn>
                  <a:cxn ang="0">
                    <a:pos x="132" y="227"/>
                  </a:cxn>
                  <a:cxn ang="0">
                    <a:pos x="181" y="208"/>
                  </a:cxn>
                  <a:cxn ang="0">
                    <a:pos x="239" y="216"/>
                  </a:cxn>
                  <a:cxn ang="0">
                    <a:pos x="250" y="178"/>
                  </a:cxn>
                  <a:cxn ang="0">
                    <a:pos x="311" y="155"/>
                  </a:cxn>
                  <a:cxn ang="0">
                    <a:pos x="288" y="122"/>
                  </a:cxn>
                  <a:cxn ang="0">
                    <a:pos x="318" y="60"/>
                  </a:cxn>
                  <a:cxn ang="0">
                    <a:pos x="329" y="68"/>
                  </a:cxn>
                  <a:cxn ang="0">
                    <a:pos x="326" y="37"/>
                  </a:cxn>
                  <a:cxn ang="0">
                    <a:pos x="235" y="0"/>
                  </a:cxn>
                  <a:cxn ang="0">
                    <a:pos x="140" y="56"/>
                  </a:cxn>
                  <a:cxn ang="0">
                    <a:pos x="64" y="60"/>
                  </a:cxn>
                  <a:cxn ang="0">
                    <a:pos x="41" y="115"/>
                  </a:cxn>
                </a:cxnLst>
                <a:rect l="0" t="0" r="r" b="b"/>
                <a:pathLst>
                  <a:path w="329" h="270">
                    <a:moveTo>
                      <a:pt x="41" y="115"/>
                    </a:moveTo>
                    <a:lnTo>
                      <a:pt x="0" y="187"/>
                    </a:lnTo>
                    <a:lnTo>
                      <a:pt x="76" y="214"/>
                    </a:lnTo>
                    <a:lnTo>
                      <a:pt x="139" y="270"/>
                    </a:lnTo>
                    <a:lnTo>
                      <a:pt x="132" y="227"/>
                    </a:lnTo>
                    <a:lnTo>
                      <a:pt x="181" y="208"/>
                    </a:lnTo>
                    <a:lnTo>
                      <a:pt x="239" y="216"/>
                    </a:lnTo>
                    <a:lnTo>
                      <a:pt x="250" y="178"/>
                    </a:lnTo>
                    <a:lnTo>
                      <a:pt x="311" y="155"/>
                    </a:lnTo>
                    <a:lnTo>
                      <a:pt x="288" y="122"/>
                    </a:lnTo>
                    <a:lnTo>
                      <a:pt x="318" y="60"/>
                    </a:lnTo>
                    <a:lnTo>
                      <a:pt x="329" y="68"/>
                    </a:lnTo>
                    <a:lnTo>
                      <a:pt x="326" y="37"/>
                    </a:lnTo>
                    <a:lnTo>
                      <a:pt x="235" y="0"/>
                    </a:lnTo>
                    <a:lnTo>
                      <a:pt x="140" y="56"/>
                    </a:lnTo>
                    <a:lnTo>
                      <a:pt x="64" y="60"/>
                    </a:lnTo>
                    <a:lnTo>
                      <a:pt x="41" y="115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6" name="Freeform 269">
                <a:extLst>
                  <a:ext uri="{FF2B5EF4-FFF2-40B4-BE49-F238E27FC236}">
                    <a16:creationId xmlns:a16="http://schemas.microsoft.com/office/drawing/2014/main" xmlns="" id="{7CE1B742-3ED8-4471-9C00-3BD37667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9349" y="5348454"/>
                <a:ext cx="955924" cy="693850"/>
              </a:xfrm>
              <a:custGeom>
                <a:avLst/>
                <a:gdLst/>
                <a:ahLst/>
                <a:cxnLst>
                  <a:cxn ang="0">
                    <a:pos x="183" y="345"/>
                  </a:cxn>
                  <a:cxn ang="0">
                    <a:pos x="237" y="340"/>
                  </a:cxn>
                  <a:cxn ang="0">
                    <a:pos x="280" y="363"/>
                  </a:cxn>
                  <a:cxn ang="0">
                    <a:pos x="334" y="451"/>
                  </a:cxn>
                  <a:cxn ang="0">
                    <a:pos x="325" y="485"/>
                  </a:cxn>
                  <a:cxn ang="0">
                    <a:pos x="306" y="524"/>
                  </a:cxn>
                  <a:cxn ang="0">
                    <a:pos x="346" y="489"/>
                  </a:cxn>
                  <a:cxn ang="0">
                    <a:pos x="370" y="386"/>
                  </a:cxn>
                  <a:cxn ang="0">
                    <a:pos x="417" y="378"/>
                  </a:cxn>
                  <a:cxn ang="0">
                    <a:pos x="433" y="437"/>
                  </a:cxn>
                  <a:cxn ang="0">
                    <a:pos x="551" y="429"/>
                  </a:cxn>
                  <a:cxn ang="0">
                    <a:pos x="575" y="393"/>
                  </a:cxn>
                  <a:cxn ang="0">
                    <a:pos x="611" y="398"/>
                  </a:cxn>
                  <a:cxn ang="0">
                    <a:pos x="698" y="358"/>
                  </a:cxn>
                  <a:cxn ang="0">
                    <a:pos x="726" y="219"/>
                  </a:cxn>
                  <a:cxn ang="0">
                    <a:pos x="546" y="68"/>
                  </a:cxn>
                  <a:cxn ang="0">
                    <a:pos x="520" y="0"/>
                  </a:cxn>
                  <a:cxn ang="0">
                    <a:pos x="402" y="8"/>
                  </a:cxn>
                  <a:cxn ang="0">
                    <a:pos x="369" y="59"/>
                  </a:cxn>
                  <a:cxn ang="0">
                    <a:pos x="48" y="94"/>
                  </a:cxn>
                  <a:cxn ang="0">
                    <a:pos x="50" y="176"/>
                  </a:cxn>
                  <a:cxn ang="0">
                    <a:pos x="15" y="203"/>
                  </a:cxn>
                  <a:cxn ang="0">
                    <a:pos x="0" y="333"/>
                  </a:cxn>
                  <a:cxn ang="0">
                    <a:pos x="67" y="332"/>
                  </a:cxn>
                  <a:cxn ang="0">
                    <a:pos x="89" y="350"/>
                  </a:cxn>
                  <a:cxn ang="0">
                    <a:pos x="157" y="355"/>
                  </a:cxn>
                  <a:cxn ang="0">
                    <a:pos x="183" y="345"/>
                  </a:cxn>
                  <a:cxn ang="0">
                    <a:pos x="183" y="345"/>
                  </a:cxn>
                </a:cxnLst>
                <a:rect l="0" t="0" r="r" b="b"/>
                <a:pathLst>
                  <a:path w="726" h="524">
                    <a:moveTo>
                      <a:pt x="183" y="345"/>
                    </a:moveTo>
                    <a:lnTo>
                      <a:pt x="237" y="340"/>
                    </a:lnTo>
                    <a:lnTo>
                      <a:pt x="280" y="363"/>
                    </a:lnTo>
                    <a:lnTo>
                      <a:pt x="334" y="451"/>
                    </a:lnTo>
                    <a:lnTo>
                      <a:pt x="325" y="485"/>
                    </a:lnTo>
                    <a:lnTo>
                      <a:pt x="306" y="524"/>
                    </a:lnTo>
                    <a:lnTo>
                      <a:pt x="346" y="489"/>
                    </a:lnTo>
                    <a:lnTo>
                      <a:pt x="370" y="386"/>
                    </a:lnTo>
                    <a:lnTo>
                      <a:pt x="417" y="378"/>
                    </a:lnTo>
                    <a:lnTo>
                      <a:pt x="433" y="437"/>
                    </a:lnTo>
                    <a:lnTo>
                      <a:pt x="551" y="429"/>
                    </a:lnTo>
                    <a:lnTo>
                      <a:pt x="575" y="393"/>
                    </a:lnTo>
                    <a:lnTo>
                      <a:pt x="611" y="398"/>
                    </a:lnTo>
                    <a:lnTo>
                      <a:pt x="698" y="358"/>
                    </a:lnTo>
                    <a:lnTo>
                      <a:pt x="726" y="219"/>
                    </a:lnTo>
                    <a:lnTo>
                      <a:pt x="546" y="68"/>
                    </a:lnTo>
                    <a:lnTo>
                      <a:pt x="520" y="0"/>
                    </a:lnTo>
                    <a:lnTo>
                      <a:pt x="402" y="8"/>
                    </a:lnTo>
                    <a:lnTo>
                      <a:pt x="369" y="59"/>
                    </a:lnTo>
                    <a:lnTo>
                      <a:pt x="48" y="94"/>
                    </a:lnTo>
                    <a:lnTo>
                      <a:pt x="50" y="176"/>
                    </a:lnTo>
                    <a:lnTo>
                      <a:pt x="15" y="203"/>
                    </a:lnTo>
                    <a:lnTo>
                      <a:pt x="0" y="333"/>
                    </a:lnTo>
                    <a:lnTo>
                      <a:pt x="67" y="332"/>
                    </a:lnTo>
                    <a:lnTo>
                      <a:pt x="89" y="350"/>
                    </a:lnTo>
                    <a:lnTo>
                      <a:pt x="157" y="355"/>
                    </a:lnTo>
                    <a:lnTo>
                      <a:pt x="183" y="345"/>
                    </a:lnTo>
                    <a:lnTo>
                      <a:pt x="183" y="34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7" name="Freeform 270">
                <a:extLst>
                  <a:ext uri="{FF2B5EF4-FFF2-40B4-BE49-F238E27FC236}">
                    <a16:creationId xmlns:a16="http://schemas.microsoft.com/office/drawing/2014/main" xmlns="" id="{B3A53B34-4A2D-47E8-B7D8-631449DB4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5149" y="4961652"/>
                <a:ext cx="564865" cy="510418"/>
              </a:xfrm>
              <a:custGeom>
                <a:avLst/>
                <a:gdLst/>
                <a:ahLst/>
                <a:cxnLst>
                  <a:cxn ang="0">
                    <a:pos x="37" y="385"/>
                  </a:cxn>
                  <a:cxn ang="0">
                    <a:pos x="358" y="350"/>
                  </a:cxn>
                  <a:cxn ang="0">
                    <a:pos x="391" y="299"/>
                  </a:cxn>
                  <a:cxn ang="0">
                    <a:pos x="411" y="232"/>
                  </a:cxn>
                  <a:cxn ang="0">
                    <a:pos x="430" y="213"/>
                  </a:cxn>
                  <a:cxn ang="0">
                    <a:pos x="421" y="49"/>
                  </a:cxn>
                  <a:cxn ang="0">
                    <a:pos x="295" y="0"/>
                  </a:cxn>
                  <a:cxn ang="0">
                    <a:pos x="261" y="22"/>
                  </a:cxn>
                  <a:cxn ang="0">
                    <a:pos x="216" y="7"/>
                  </a:cxn>
                  <a:cxn ang="0">
                    <a:pos x="197" y="68"/>
                  </a:cxn>
                  <a:cxn ang="0">
                    <a:pos x="186" y="60"/>
                  </a:cxn>
                  <a:cxn ang="0">
                    <a:pos x="156" y="122"/>
                  </a:cxn>
                  <a:cxn ang="0">
                    <a:pos x="179" y="155"/>
                  </a:cxn>
                  <a:cxn ang="0">
                    <a:pos x="118" y="178"/>
                  </a:cxn>
                  <a:cxn ang="0">
                    <a:pos x="107" y="216"/>
                  </a:cxn>
                  <a:cxn ang="0">
                    <a:pos x="49" y="208"/>
                  </a:cxn>
                  <a:cxn ang="0">
                    <a:pos x="0" y="227"/>
                  </a:cxn>
                  <a:cxn ang="0">
                    <a:pos x="7" y="270"/>
                  </a:cxn>
                  <a:cxn ang="0">
                    <a:pos x="7" y="332"/>
                  </a:cxn>
                  <a:cxn ang="0">
                    <a:pos x="34" y="332"/>
                  </a:cxn>
                  <a:cxn ang="0">
                    <a:pos x="37" y="385"/>
                  </a:cxn>
                </a:cxnLst>
                <a:rect l="0" t="0" r="r" b="b"/>
                <a:pathLst>
                  <a:path w="430" h="385">
                    <a:moveTo>
                      <a:pt x="37" y="385"/>
                    </a:moveTo>
                    <a:lnTo>
                      <a:pt x="358" y="350"/>
                    </a:lnTo>
                    <a:lnTo>
                      <a:pt x="391" y="299"/>
                    </a:lnTo>
                    <a:lnTo>
                      <a:pt x="411" y="232"/>
                    </a:lnTo>
                    <a:lnTo>
                      <a:pt x="430" y="213"/>
                    </a:lnTo>
                    <a:lnTo>
                      <a:pt x="421" y="49"/>
                    </a:lnTo>
                    <a:lnTo>
                      <a:pt x="295" y="0"/>
                    </a:lnTo>
                    <a:lnTo>
                      <a:pt x="261" y="22"/>
                    </a:lnTo>
                    <a:lnTo>
                      <a:pt x="216" y="7"/>
                    </a:lnTo>
                    <a:lnTo>
                      <a:pt x="197" y="68"/>
                    </a:lnTo>
                    <a:lnTo>
                      <a:pt x="186" y="60"/>
                    </a:lnTo>
                    <a:lnTo>
                      <a:pt x="156" y="122"/>
                    </a:lnTo>
                    <a:lnTo>
                      <a:pt x="179" y="155"/>
                    </a:lnTo>
                    <a:lnTo>
                      <a:pt x="118" y="178"/>
                    </a:lnTo>
                    <a:lnTo>
                      <a:pt x="107" y="216"/>
                    </a:lnTo>
                    <a:lnTo>
                      <a:pt x="49" y="208"/>
                    </a:lnTo>
                    <a:lnTo>
                      <a:pt x="0" y="227"/>
                    </a:lnTo>
                    <a:lnTo>
                      <a:pt x="7" y="270"/>
                    </a:lnTo>
                    <a:lnTo>
                      <a:pt x="7" y="332"/>
                    </a:lnTo>
                    <a:lnTo>
                      <a:pt x="34" y="332"/>
                    </a:lnTo>
                    <a:lnTo>
                      <a:pt x="37" y="38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8" name="Freeform 272">
                <a:extLst>
                  <a:ext uri="{FF2B5EF4-FFF2-40B4-BE49-F238E27FC236}">
                    <a16:creationId xmlns:a16="http://schemas.microsoft.com/office/drawing/2014/main" xmlns="" id="{F7483DF6-64D9-4AAE-805E-1D3FD4DB9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4152" y="6640452"/>
                <a:ext cx="150103" cy="43865"/>
              </a:xfrm>
              <a:custGeom>
                <a:avLst/>
                <a:gdLst/>
                <a:ahLst/>
                <a:cxnLst>
                  <a:cxn ang="0">
                    <a:pos x="54" y="35"/>
                  </a:cxn>
                  <a:cxn ang="0">
                    <a:pos x="54" y="35"/>
                  </a:cxn>
                  <a:cxn ang="0">
                    <a:pos x="42" y="33"/>
                  </a:cxn>
                  <a:cxn ang="0">
                    <a:pos x="29" y="28"/>
                  </a:cxn>
                  <a:cxn ang="0">
                    <a:pos x="14" y="23"/>
                  </a:cxn>
                  <a:cxn ang="0">
                    <a:pos x="5" y="20"/>
                  </a:cxn>
                  <a:cxn ang="0">
                    <a:pos x="5" y="20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4" y="19"/>
                  </a:cxn>
                  <a:cxn ang="0">
                    <a:pos x="5" y="18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6" y="11"/>
                  </a:cxn>
                  <a:cxn ang="0">
                    <a:pos x="29" y="11"/>
                  </a:cxn>
                  <a:cxn ang="0">
                    <a:pos x="46" y="11"/>
                  </a:cxn>
                  <a:cxn ang="0">
                    <a:pos x="46" y="11"/>
                  </a:cxn>
                  <a:cxn ang="0">
                    <a:pos x="51" y="10"/>
                  </a:cxn>
                  <a:cxn ang="0">
                    <a:pos x="59" y="9"/>
                  </a:cxn>
                  <a:cxn ang="0">
                    <a:pos x="73" y="5"/>
                  </a:cxn>
                  <a:cxn ang="0">
                    <a:pos x="86" y="1"/>
                  </a:cxn>
                  <a:cxn ang="0">
                    <a:pos x="93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100" y="1"/>
                  </a:cxn>
                  <a:cxn ang="0">
                    <a:pos x="103" y="4"/>
                  </a:cxn>
                  <a:cxn ang="0">
                    <a:pos x="108" y="10"/>
                  </a:cxn>
                  <a:cxn ang="0">
                    <a:pos x="112" y="18"/>
                  </a:cxn>
                  <a:cxn ang="0">
                    <a:pos x="112" y="23"/>
                  </a:cxn>
                  <a:cxn ang="0">
                    <a:pos x="112" y="23"/>
                  </a:cxn>
                  <a:cxn ang="0">
                    <a:pos x="110" y="24"/>
                  </a:cxn>
                  <a:cxn ang="0">
                    <a:pos x="107" y="26"/>
                  </a:cxn>
                  <a:cxn ang="0">
                    <a:pos x="93" y="31"/>
                  </a:cxn>
                  <a:cxn ang="0">
                    <a:pos x="74" y="34"/>
                  </a:cxn>
                  <a:cxn ang="0">
                    <a:pos x="54" y="35"/>
                  </a:cxn>
                  <a:cxn ang="0">
                    <a:pos x="54" y="35"/>
                  </a:cxn>
                </a:cxnLst>
                <a:rect l="0" t="0" r="r" b="b"/>
                <a:pathLst>
                  <a:path w="112" h="35">
                    <a:moveTo>
                      <a:pt x="54" y="35"/>
                    </a:moveTo>
                    <a:lnTo>
                      <a:pt x="54" y="35"/>
                    </a:lnTo>
                    <a:lnTo>
                      <a:pt x="42" y="33"/>
                    </a:lnTo>
                    <a:lnTo>
                      <a:pt x="29" y="28"/>
                    </a:lnTo>
                    <a:lnTo>
                      <a:pt x="14" y="23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6" y="11"/>
                    </a:lnTo>
                    <a:lnTo>
                      <a:pt x="29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51" y="10"/>
                    </a:lnTo>
                    <a:lnTo>
                      <a:pt x="59" y="9"/>
                    </a:lnTo>
                    <a:lnTo>
                      <a:pt x="73" y="5"/>
                    </a:lnTo>
                    <a:lnTo>
                      <a:pt x="86" y="1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3" y="4"/>
                    </a:lnTo>
                    <a:lnTo>
                      <a:pt x="108" y="10"/>
                    </a:lnTo>
                    <a:lnTo>
                      <a:pt x="112" y="18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10" y="24"/>
                    </a:lnTo>
                    <a:lnTo>
                      <a:pt x="107" y="26"/>
                    </a:lnTo>
                    <a:lnTo>
                      <a:pt x="93" y="31"/>
                    </a:lnTo>
                    <a:lnTo>
                      <a:pt x="74" y="34"/>
                    </a:lnTo>
                    <a:lnTo>
                      <a:pt x="54" y="35"/>
                    </a:lnTo>
                    <a:lnTo>
                      <a:pt x="54" y="3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9" name="Freeform 275">
                <a:extLst>
                  <a:ext uri="{FF2B5EF4-FFF2-40B4-BE49-F238E27FC236}">
                    <a16:creationId xmlns:a16="http://schemas.microsoft.com/office/drawing/2014/main" xmlns="" id="{EAA31187-F7A2-460F-BF25-A34D32280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1344" y="5172998"/>
                <a:ext cx="67151" cy="598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53" y="45"/>
                  </a:cxn>
                  <a:cxn ang="0">
                    <a:pos x="49" y="24"/>
                  </a:cxn>
                  <a:cxn ang="0">
                    <a:pos x="17" y="0"/>
                  </a:cxn>
                  <a:cxn ang="0">
                    <a:pos x="0" y="28"/>
                  </a:cxn>
                </a:cxnLst>
                <a:rect l="0" t="0" r="r" b="b"/>
                <a:pathLst>
                  <a:path w="53" h="45">
                    <a:moveTo>
                      <a:pt x="0" y="28"/>
                    </a:moveTo>
                    <a:lnTo>
                      <a:pt x="53" y="45"/>
                    </a:lnTo>
                    <a:lnTo>
                      <a:pt x="49" y="24"/>
                    </a:lnTo>
                    <a:lnTo>
                      <a:pt x="17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0" name="Freeform 276">
                <a:extLst>
                  <a:ext uri="{FF2B5EF4-FFF2-40B4-BE49-F238E27FC236}">
                    <a16:creationId xmlns:a16="http://schemas.microsoft.com/office/drawing/2014/main" xmlns="" id="{7A30898A-8A32-4EBD-9C76-F5EDC9F4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0305" y="5799058"/>
                <a:ext cx="197505" cy="24324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4" y="0"/>
                  </a:cxn>
                  <a:cxn ang="0">
                    <a:pos x="97" y="23"/>
                  </a:cxn>
                  <a:cxn ang="0">
                    <a:pos x="151" y="111"/>
                  </a:cxn>
                  <a:cxn ang="0">
                    <a:pos x="142" y="145"/>
                  </a:cxn>
                  <a:cxn ang="0">
                    <a:pos x="123" y="184"/>
                  </a:cxn>
                  <a:cxn ang="0">
                    <a:pos x="103" y="152"/>
                  </a:cxn>
                  <a:cxn ang="0">
                    <a:pos x="91" y="177"/>
                  </a:cxn>
                  <a:cxn ang="0">
                    <a:pos x="67" y="120"/>
                  </a:cxn>
                  <a:cxn ang="0">
                    <a:pos x="62" y="68"/>
                  </a:cxn>
                  <a:cxn ang="0">
                    <a:pos x="0" y="5"/>
                  </a:cxn>
                </a:cxnLst>
                <a:rect l="0" t="0" r="r" b="b"/>
                <a:pathLst>
                  <a:path w="151" h="184">
                    <a:moveTo>
                      <a:pt x="0" y="5"/>
                    </a:moveTo>
                    <a:lnTo>
                      <a:pt x="54" y="0"/>
                    </a:lnTo>
                    <a:lnTo>
                      <a:pt x="97" y="23"/>
                    </a:lnTo>
                    <a:lnTo>
                      <a:pt x="151" y="111"/>
                    </a:lnTo>
                    <a:lnTo>
                      <a:pt x="142" y="145"/>
                    </a:lnTo>
                    <a:lnTo>
                      <a:pt x="123" y="184"/>
                    </a:lnTo>
                    <a:lnTo>
                      <a:pt x="103" y="152"/>
                    </a:lnTo>
                    <a:lnTo>
                      <a:pt x="91" y="177"/>
                    </a:lnTo>
                    <a:lnTo>
                      <a:pt x="67" y="120"/>
                    </a:lnTo>
                    <a:lnTo>
                      <a:pt x="62" y="6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1" name="Freeform 277">
                <a:extLst>
                  <a:ext uri="{FF2B5EF4-FFF2-40B4-BE49-F238E27FC236}">
                    <a16:creationId xmlns:a16="http://schemas.microsoft.com/office/drawing/2014/main" xmlns="" id="{3AF0ED11-F9B4-4BC4-AAC8-71566A56F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1035" y="5503972"/>
                <a:ext cx="434512" cy="243246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27" y="0"/>
                  </a:cxn>
                  <a:cxn ang="0">
                    <a:pos x="171" y="28"/>
                  </a:cxn>
                  <a:cxn ang="0">
                    <a:pos x="279" y="65"/>
                  </a:cxn>
                  <a:cxn ang="0">
                    <a:pos x="329" y="93"/>
                  </a:cxn>
                  <a:cxn ang="0">
                    <a:pos x="242" y="151"/>
                  </a:cxn>
                  <a:cxn ang="0">
                    <a:pos x="213" y="183"/>
                  </a:cxn>
                  <a:cxn ang="0">
                    <a:pos x="185" y="167"/>
                  </a:cxn>
                  <a:cxn ang="0">
                    <a:pos x="188" y="137"/>
                  </a:cxn>
                  <a:cxn ang="0">
                    <a:pos x="148" y="133"/>
                  </a:cxn>
                  <a:cxn ang="0">
                    <a:pos x="139" y="158"/>
                  </a:cxn>
                  <a:cxn ang="0">
                    <a:pos x="107" y="162"/>
                  </a:cxn>
                  <a:cxn ang="0">
                    <a:pos x="72" y="131"/>
                  </a:cxn>
                  <a:cxn ang="0">
                    <a:pos x="0" y="50"/>
                  </a:cxn>
                </a:cxnLst>
                <a:rect l="0" t="0" r="r" b="b"/>
                <a:pathLst>
                  <a:path w="329" h="183">
                    <a:moveTo>
                      <a:pt x="0" y="50"/>
                    </a:moveTo>
                    <a:lnTo>
                      <a:pt x="127" y="0"/>
                    </a:lnTo>
                    <a:lnTo>
                      <a:pt x="171" y="28"/>
                    </a:lnTo>
                    <a:lnTo>
                      <a:pt x="279" y="65"/>
                    </a:lnTo>
                    <a:lnTo>
                      <a:pt x="329" y="93"/>
                    </a:lnTo>
                    <a:lnTo>
                      <a:pt x="242" y="151"/>
                    </a:lnTo>
                    <a:lnTo>
                      <a:pt x="213" y="183"/>
                    </a:lnTo>
                    <a:lnTo>
                      <a:pt x="185" y="167"/>
                    </a:lnTo>
                    <a:lnTo>
                      <a:pt x="188" y="137"/>
                    </a:lnTo>
                    <a:lnTo>
                      <a:pt x="148" y="133"/>
                    </a:lnTo>
                    <a:lnTo>
                      <a:pt x="139" y="158"/>
                    </a:lnTo>
                    <a:lnTo>
                      <a:pt x="107" y="162"/>
                    </a:lnTo>
                    <a:lnTo>
                      <a:pt x="72" y="131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2" name="Freeform 278">
                <a:extLst>
                  <a:ext uri="{FF2B5EF4-FFF2-40B4-BE49-F238E27FC236}">
                    <a16:creationId xmlns:a16="http://schemas.microsoft.com/office/drawing/2014/main" xmlns="" id="{E1EAEB81-0867-4192-885D-29446282E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491" y="5615626"/>
                <a:ext cx="347608" cy="175456"/>
              </a:xfrm>
              <a:custGeom>
                <a:avLst/>
                <a:gdLst/>
                <a:ahLst/>
                <a:cxnLst>
                  <a:cxn ang="0">
                    <a:pos x="116" y="8"/>
                  </a:cxn>
                  <a:cxn ang="0">
                    <a:pos x="264" y="0"/>
                  </a:cxn>
                  <a:cxn ang="0">
                    <a:pos x="249" y="130"/>
                  </a:cxn>
                  <a:cxn ang="0">
                    <a:pos x="213" y="100"/>
                  </a:cxn>
                  <a:cxn ang="0">
                    <a:pos x="189" y="91"/>
                  </a:cxn>
                  <a:cxn ang="0">
                    <a:pos x="113" y="107"/>
                  </a:cxn>
                  <a:cxn ang="0">
                    <a:pos x="62" y="107"/>
                  </a:cxn>
                  <a:cxn ang="0">
                    <a:pos x="0" y="98"/>
                  </a:cxn>
                  <a:cxn ang="0">
                    <a:pos x="29" y="66"/>
                  </a:cxn>
                  <a:cxn ang="0">
                    <a:pos x="116" y="8"/>
                  </a:cxn>
                </a:cxnLst>
                <a:rect l="0" t="0" r="r" b="b"/>
                <a:pathLst>
                  <a:path w="264" h="130">
                    <a:moveTo>
                      <a:pt x="116" y="8"/>
                    </a:moveTo>
                    <a:lnTo>
                      <a:pt x="264" y="0"/>
                    </a:lnTo>
                    <a:lnTo>
                      <a:pt x="249" y="130"/>
                    </a:lnTo>
                    <a:lnTo>
                      <a:pt x="213" y="100"/>
                    </a:lnTo>
                    <a:lnTo>
                      <a:pt x="189" y="91"/>
                    </a:lnTo>
                    <a:lnTo>
                      <a:pt x="113" y="107"/>
                    </a:lnTo>
                    <a:lnTo>
                      <a:pt x="62" y="107"/>
                    </a:lnTo>
                    <a:lnTo>
                      <a:pt x="0" y="98"/>
                    </a:lnTo>
                    <a:lnTo>
                      <a:pt x="29" y="66"/>
                    </a:lnTo>
                    <a:lnTo>
                      <a:pt x="116" y="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3" name="Freeform 282">
                <a:extLst>
                  <a:ext uri="{FF2B5EF4-FFF2-40B4-BE49-F238E27FC236}">
                    <a16:creationId xmlns:a16="http://schemas.microsoft.com/office/drawing/2014/main" xmlns="" id="{B53BEAE0-446E-44AF-9D20-584734C07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1824" y="5348454"/>
                <a:ext cx="134303" cy="143554"/>
              </a:xfrm>
              <a:custGeom>
                <a:avLst/>
                <a:gdLst/>
                <a:ahLst/>
                <a:cxnLst>
                  <a:cxn ang="0">
                    <a:pos x="29" y="109"/>
                  </a:cxn>
                  <a:cxn ang="0">
                    <a:pos x="0" y="65"/>
                  </a:cxn>
                  <a:cxn ang="0">
                    <a:pos x="16" y="41"/>
                  </a:cxn>
                  <a:cxn ang="0">
                    <a:pos x="46" y="58"/>
                  </a:cxn>
                  <a:cxn ang="0">
                    <a:pos x="49" y="11"/>
                  </a:cxn>
                  <a:cxn ang="0">
                    <a:pos x="80" y="0"/>
                  </a:cxn>
                  <a:cxn ang="0">
                    <a:pos x="101" y="35"/>
                  </a:cxn>
                  <a:cxn ang="0">
                    <a:pos x="87" y="74"/>
                  </a:cxn>
                  <a:cxn ang="0">
                    <a:pos x="54" y="87"/>
                  </a:cxn>
                  <a:cxn ang="0">
                    <a:pos x="29" y="109"/>
                  </a:cxn>
                </a:cxnLst>
                <a:rect l="0" t="0" r="r" b="b"/>
                <a:pathLst>
                  <a:path w="101" h="109">
                    <a:moveTo>
                      <a:pt x="29" y="109"/>
                    </a:moveTo>
                    <a:lnTo>
                      <a:pt x="0" y="65"/>
                    </a:lnTo>
                    <a:lnTo>
                      <a:pt x="16" y="41"/>
                    </a:lnTo>
                    <a:lnTo>
                      <a:pt x="46" y="58"/>
                    </a:lnTo>
                    <a:lnTo>
                      <a:pt x="49" y="11"/>
                    </a:lnTo>
                    <a:lnTo>
                      <a:pt x="80" y="0"/>
                    </a:lnTo>
                    <a:lnTo>
                      <a:pt x="101" y="35"/>
                    </a:lnTo>
                    <a:lnTo>
                      <a:pt x="87" y="74"/>
                    </a:lnTo>
                    <a:lnTo>
                      <a:pt x="54" y="87"/>
                    </a:lnTo>
                    <a:lnTo>
                      <a:pt x="29" y="10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Freeform 283">
                <a:extLst>
                  <a:ext uri="{FF2B5EF4-FFF2-40B4-BE49-F238E27FC236}">
                    <a16:creationId xmlns:a16="http://schemas.microsoft.com/office/drawing/2014/main" xmlns="" id="{649045A2-8C47-4852-B466-12B49036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4775" y="5795070"/>
                <a:ext cx="209356" cy="135581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9" y="40"/>
                  </a:cxn>
                  <a:cxn ang="0">
                    <a:pos x="29" y="12"/>
                  </a:cxn>
                  <a:cxn ang="0">
                    <a:pos x="60" y="3"/>
                  </a:cxn>
                  <a:cxn ang="0">
                    <a:pos x="89" y="10"/>
                  </a:cxn>
                  <a:cxn ang="0">
                    <a:pos x="119" y="0"/>
                  </a:cxn>
                  <a:cxn ang="0">
                    <a:pos x="152" y="18"/>
                  </a:cxn>
                  <a:cxn ang="0">
                    <a:pos x="158" y="51"/>
                  </a:cxn>
                  <a:cxn ang="0">
                    <a:pos x="142" y="90"/>
                  </a:cxn>
                  <a:cxn ang="0">
                    <a:pos x="119" y="80"/>
                  </a:cxn>
                  <a:cxn ang="0">
                    <a:pos x="109" y="101"/>
                  </a:cxn>
                  <a:cxn ang="0">
                    <a:pos x="86" y="76"/>
                  </a:cxn>
                  <a:cxn ang="0">
                    <a:pos x="74" y="96"/>
                  </a:cxn>
                  <a:cxn ang="0">
                    <a:pos x="29" y="96"/>
                  </a:cxn>
                  <a:cxn ang="0">
                    <a:pos x="0" y="76"/>
                  </a:cxn>
                </a:cxnLst>
                <a:rect l="0" t="0" r="r" b="b"/>
                <a:pathLst>
                  <a:path w="158" h="101">
                    <a:moveTo>
                      <a:pt x="0" y="76"/>
                    </a:moveTo>
                    <a:lnTo>
                      <a:pt x="9" y="40"/>
                    </a:lnTo>
                    <a:lnTo>
                      <a:pt x="29" y="12"/>
                    </a:lnTo>
                    <a:lnTo>
                      <a:pt x="60" y="3"/>
                    </a:lnTo>
                    <a:lnTo>
                      <a:pt x="89" y="10"/>
                    </a:lnTo>
                    <a:lnTo>
                      <a:pt x="119" y="0"/>
                    </a:lnTo>
                    <a:lnTo>
                      <a:pt x="152" y="18"/>
                    </a:lnTo>
                    <a:lnTo>
                      <a:pt x="158" y="51"/>
                    </a:lnTo>
                    <a:lnTo>
                      <a:pt x="142" y="90"/>
                    </a:lnTo>
                    <a:lnTo>
                      <a:pt x="119" y="80"/>
                    </a:lnTo>
                    <a:lnTo>
                      <a:pt x="109" y="101"/>
                    </a:lnTo>
                    <a:lnTo>
                      <a:pt x="86" y="76"/>
                    </a:lnTo>
                    <a:lnTo>
                      <a:pt x="74" y="96"/>
                    </a:lnTo>
                    <a:lnTo>
                      <a:pt x="29" y="9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6" name="Группа 297">
              <a:extLst>
                <a:ext uri="{FF2B5EF4-FFF2-40B4-BE49-F238E27FC236}">
                  <a16:creationId xmlns:a16="http://schemas.microsoft.com/office/drawing/2014/main" xmlns="" id="{92DB87C7-5F79-4E65-9E56-5FFBB7DE1425}"/>
                </a:ext>
              </a:extLst>
            </p:cNvPr>
            <p:cNvGrpSpPr/>
            <p:nvPr/>
          </p:nvGrpSpPr>
          <p:grpSpPr>
            <a:xfrm>
              <a:off x="10054587" y="6632476"/>
              <a:ext cx="4139709" cy="5148054"/>
              <a:chOff x="10054587" y="6632476"/>
              <a:chExt cx="4139709" cy="5148054"/>
            </a:xfrm>
            <a:grpFill/>
          </p:grpSpPr>
          <p:sp>
            <p:nvSpPr>
              <p:cNvPr id="398" name="Freeform 6">
                <a:extLst>
                  <a:ext uri="{FF2B5EF4-FFF2-40B4-BE49-F238E27FC236}">
                    <a16:creationId xmlns:a16="http://schemas.microsoft.com/office/drawing/2014/main" xmlns="" id="{264FA241-73DD-4688-80DB-95BB7A358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9390" y="7310377"/>
                <a:ext cx="474012" cy="526369"/>
              </a:xfrm>
              <a:custGeom>
                <a:avLst/>
                <a:gdLst/>
                <a:ahLst/>
                <a:cxnLst>
                  <a:cxn ang="0">
                    <a:pos x="357" y="22"/>
                  </a:cxn>
                  <a:cxn ang="0">
                    <a:pos x="359" y="0"/>
                  </a:cxn>
                  <a:cxn ang="0">
                    <a:pos x="328" y="0"/>
                  </a:cxn>
                  <a:cxn ang="0">
                    <a:pos x="210" y="0"/>
                  </a:cxn>
                  <a:cxn ang="0">
                    <a:pos x="193" y="27"/>
                  </a:cxn>
                  <a:cxn ang="0">
                    <a:pos x="138" y="20"/>
                  </a:cxn>
                  <a:cxn ang="0">
                    <a:pos x="131" y="79"/>
                  </a:cxn>
                  <a:cxn ang="0">
                    <a:pos x="111" y="110"/>
                  </a:cxn>
                  <a:cxn ang="0">
                    <a:pos x="70" y="127"/>
                  </a:cxn>
                  <a:cxn ang="0">
                    <a:pos x="52" y="145"/>
                  </a:cxn>
                  <a:cxn ang="0">
                    <a:pos x="55" y="213"/>
                  </a:cxn>
                  <a:cxn ang="0">
                    <a:pos x="28" y="221"/>
                  </a:cxn>
                  <a:cxn ang="0">
                    <a:pos x="35" y="252"/>
                  </a:cxn>
                  <a:cxn ang="0">
                    <a:pos x="15" y="268"/>
                  </a:cxn>
                  <a:cxn ang="0">
                    <a:pos x="0" y="316"/>
                  </a:cxn>
                  <a:cxn ang="0">
                    <a:pos x="4" y="379"/>
                  </a:cxn>
                  <a:cxn ang="0">
                    <a:pos x="20" y="386"/>
                  </a:cxn>
                  <a:cxn ang="0">
                    <a:pos x="87" y="395"/>
                  </a:cxn>
                  <a:cxn ang="0">
                    <a:pos x="127" y="395"/>
                  </a:cxn>
                  <a:cxn ang="0">
                    <a:pos x="131" y="327"/>
                  </a:cxn>
                  <a:cxn ang="0">
                    <a:pos x="142" y="289"/>
                  </a:cxn>
                  <a:cxn ang="0">
                    <a:pos x="170" y="265"/>
                  </a:cxn>
                  <a:cxn ang="0">
                    <a:pos x="210" y="276"/>
                  </a:cxn>
                  <a:cxn ang="0">
                    <a:pos x="210" y="123"/>
                  </a:cxn>
                  <a:cxn ang="0">
                    <a:pos x="320" y="114"/>
                  </a:cxn>
                  <a:cxn ang="0">
                    <a:pos x="339" y="86"/>
                  </a:cxn>
                  <a:cxn ang="0">
                    <a:pos x="357" y="22"/>
                  </a:cxn>
                </a:cxnLst>
                <a:rect l="0" t="0" r="r" b="b"/>
                <a:pathLst>
                  <a:path w="359" h="395">
                    <a:moveTo>
                      <a:pt x="357" y="22"/>
                    </a:moveTo>
                    <a:lnTo>
                      <a:pt x="359" y="0"/>
                    </a:lnTo>
                    <a:lnTo>
                      <a:pt x="328" y="0"/>
                    </a:lnTo>
                    <a:lnTo>
                      <a:pt x="210" y="0"/>
                    </a:lnTo>
                    <a:lnTo>
                      <a:pt x="193" y="27"/>
                    </a:lnTo>
                    <a:lnTo>
                      <a:pt x="138" y="20"/>
                    </a:lnTo>
                    <a:lnTo>
                      <a:pt x="131" y="79"/>
                    </a:lnTo>
                    <a:lnTo>
                      <a:pt x="111" y="110"/>
                    </a:lnTo>
                    <a:lnTo>
                      <a:pt x="70" y="127"/>
                    </a:lnTo>
                    <a:lnTo>
                      <a:pt x="52" y="145"/>
                    </a:lnTo>
                    <a:lnTo>
                      <a:pt x="55" y="213"/>
                    </a:lnTo>
                    <a:lnTo>
                      <a:pt x="28" y="221"/>
                    </a:lnTo>
                    <a:lnTo>
                      <a:pt x="35" y="252"/>
                    </a:lnTo>
                    <a:lnTo>
                      <a:pt x="15" y="268"/>
                    </a:lnTo>
                    <a:lnTo>
                      <a:pt x="0" y="316"/>
                    </a:lnTo>
                    <a:lnTo>
                      <a:pt x="4" y="379"/>
                    </a:lnTo>
                    <a:lnTo>
                      <a:pt x="20" y="386"/>
                    </a:lnTo>
                    <a:lnTo>
                      <a:pt x="87" y="395"/>
                    </a:lnTo>
                    <a:lnTo>
                      <a:pt x="127" y="395"/>
                    </a:lnTo>
                    <a:lnTo>
                      <a:pt x="131" y="327"/>
                    </a:lnTo>
                    <a:lnTo>
                      <a:pt x="142" y="289"/>
                    </a:lnTo>
                    <a:lnTo>
                      <a:pt x="170" y="265"/>
                    </a:lnTo>
                    <a:lnTo>
                      <a:pt x="210" y="276"/>
                    </a:lnTo>
                    <a:lnTo>
                      <a:pt x="210" y="123"/>
                    </a:lnTo>
                    <a:lnTo>
                      <a:pt x="320" y="114"/>
                    </a:lnTo>
                    <a:lnTo>
                      <a:pt x="339" y="86"/>
                    </a:lnTo>
                    <a:lnTo>
                      <a:pt x="357" y="2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9">
                <a:extLst>
                  <a:ext uri="{FF2B5EF4-FFF2-40B4-BE49-F238E27FC236}">
                    <a16:creationId xmlns:a16="http://schemas.microsoft.com/office/drawing/2014/main" xmlns="" id="{29674967-9091-4A20-B0EC-846850A49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1117" y="8446857"/>
                <a:ext cx="197505" cy="438641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20" y="147"/>
                  </a:cxn>
                  <a:cxn ang="0">
                    <a:pos x="31" y="210"/>
                  </a:cxn>
                  <a:cxn ang="0">
                    <a:pos x="36" y="269"/>
                  </a:cxn>
                  <a:cxn ang="0">
                    <a:pos x="51" y="328"/>
                  </a:cxn>
                  <a:cxn ang="0">
                    <a:pos x="110" y="300"/>
                  </a:cxn>
                  <a:cxn ang="0">
                    <a:pos x="99" y="197"/>
                  </a:cxn>
                  <a:cxn ang="0">
                    <a:pos x="127" y="162"/>
                  </a:cxn>
                  <a:cxn ang="0">
                    <a:pos x="150" y="59"/>
                  </a:cxn>
                  <a:cxn ang="0">
                    <a:pos x="143" y="0"/>
                  </a:cxn>
                  <a:cxn ang="0">
                    <a:pos x="99" y="4"/>
                  </a:cxn>
                  <a:cxn ang="0">
                    <a:pos x="86" y="52"/>
                  </a:cxn>
                  <a:cxn ang="0">
                    <a:pos x="36" y="68"/>
                  </a:cxn>
                  <a:cxn ang="0">
                    <a:pos x="0" y="116"/>
                  </a:cxn>
                </a:cxnLst>
                <a:rect l="0" t="0" r="r" b="b"/>
                <a:pathLst>
                  <a:path w="150" h="328">
                    <a:moveTo>
                      <a:pt x="0" y="116"/>
                    </a:moveTo>
                    <a:lnTo>
                      <a:pt x="20" y="147"/>
                    </a:lnTo>
                    <a:lnTo>
                      <a:pt x="31" y="210"/>
                    </a:lnTo>
                    <a:lnTo>
                      <a:pt x="36" y="269"/>
                    </a:lnTo>
                    <a:lnTo>
                      <a:pt x="51" y="328"/>
                    </a:lnTo>
                    <a:lnTo>
                      <a:pt x="110" y="300"/>
                    </a:lnTo>
                    <a:lnTo>
                      <a:pt x="99" y="197"/>
                    </a:lnTo>
                    <a:lnTo>
                      <a:pt x="127" y="162"/>
                    </a:lnTo>
                    <a:lnTo>
                      <a:pt x="150" y="59"/>
                    </a:lnTo>
                    <a:lnTo>
                      <a:pt x="143" y="0"/>
                    </a:lnTo>
                    <a:lnTo>
                      <a:pt x="99" y="4"/>
                    </a:lnTo>
                    <a:lnTo>
                      <a:pt x="86" y="52"/>
                    </a:lnTo>
                    <a:lnTo>
                      <a:pt x="36" y="68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0">
                <a:extLst>
                  <a:ext uri="{FF2B5EF4-FFF2-40B4-BE49-F238E27FC236}">
                    <a16:creationId xmlns:a16="http://schemas.microsoft.com/office/drawing/2014/main" xmlns="" id="{E0A14036-8C8F-4010-B7A3-668CF6B9B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6585" y="10468594"/>
                <a:ext cx="584615" cy="889244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48" y="0"/>
                  </a:cxn>
                  <a:cxn ang="0">
                    <a:pos x="96" y="23"/>
                  </a:cxn>
                  <a:cxn ang="0">
                    <a:pos x="176" y="31"/>
                  </a:cxn>
                  <a:cxn ang="0">
                    <a:pos x="293" y="27"/>
                  </a:cxn>
                  <a:cxn ang="0">
                    <a:pos x="309" y="52"/>
                  </a:cxn>
                  <a:cxn ang="0">
                    <a:pos x="406" y="65"/>
                  </a:cxn>
                  <a:cxn ang="0">
                    <a:pos x="444" y="71"/>
                  </a:cxn>
                  <a:cxn ang="0">
                    <a:pos x="420" y="113"/>
                  </a:cxn>
                  <a:cxn ang="0">
                    <a:pos x="417" y="275"/>
                  </a:cxn>
                  <a:cxn ang="0">
                    <a:pos x="395" y="292"/>
                  </a:cxn>
                  <a:cxn ang="0">
                    <a:pos x="371" y="301"/>
                  </a:cxn>
                  <a:cxn ang="0">
                    <a:pos x="374" y="465"/>
                  </a:cxn>
                  <a:cxn ang="0">
                    <a:pos x="362" y="643"/>
                  </a:cxn>
                  <a:cxn ang="0">
                    <a:pos x="334" y="671"/>
                  </a:cxn>
                  <a:cxn ang="0">
                    <a:pos x="275" y="665"/>
                  </a:cxn>
                  <a:cxn ang="0">
                    <a:pos x="254" y="627"/>
                  </a:cxn>
                  <a:cxn ang="0">
                    <a:pos x="244" y="641"/>
                  </a:cxn>
                  <a:cxn ang="0">
                    <a:pos x="210" y="645"/>
                  </a:cxn>
                  <a:cxn ang="0">
                    <a:pos x="197" y="604"/>
                  </a:cxn>
                  <a:cxn ang="0">
                    <a:pos x="174" y="577"/>
                  </a:cxn>
                  <a:cxn ang="0">
                    <a:pos x="142" y="571"/>
                  </a:cxn>
                  <a:cxn ang="0">
                    <a:pos x="145" y="508"/>
                  </a:cxn>
                  <a:cxn ang="0">
                    <a:pos x="131" y="440"/>
                  </a:cxn>
                  <a:cxn ang="0">
                    <a:pos x="128" y="391"/>
                  </a:cxn>
                  <a:cxn ang="0">
                    <a:pos x="125" y="328"/>
                  </a:cxn>
                  <a:cxn ang="0">
                    <a:pos x="108" y="282"/>
                  </a:cxn>
                  <a:cxn ang="0">
                    <a:pos x="93" y="249"/>
                  </a:cxn>
                  <a:cxn ang="0">
                    <a:pos x="79" y="215"/>
                  </a:cxn>
                  <a:cxn ang="0">
                    <a:pos x="49" y="157"/>
                  </a:cxn>
                  <a:cxn ang="0">
                    <a:pos x="35" y="129"/>
                  </a:cxn>
                  <a:cxn ang="0">
                    <a:pos x="0" y="81"/>
                  </a:cxn>
                  <a:cxn ang="0">
                    <a:pos x="3" y="18"/>
                  </a:cxn>
                </a:cxnLst>
                <a:rect l="0" t="0" r="r" b="b"/>
                <a:pathLst>
                  <a:path w="444" h="671">
                    <a:moveTo>
                      <a:pt x="3" y="18"/>
                    </a:moveTo>
                    <a:lnTo>
                      <a:pt x="48" y="0"/>
                    </a:lnTo>
                    <a:lnTo>
                      <a:pt x="96" y="23"/>
                    </a:lnTo>
                    <a:lnTo>
                      <a:pt x="176" y="31"/>
                    </a:lnTo>
                    <a:lnTo>
                      <a:pt x="293" y="27"/>
                    </a:lnTo>
                    <a:lnTo>
                      <a:pt x="309" y="52"/>
                    </a:lnTo>
                    <a:lnTo>
                      <a:pt x="406" y="65"/>
                    </a:lnTo>
                    <a:lnTo>
                      <a:pt x="444" y="71"/>
                    </a:lnTo>
                    <a:lnTo>
                      <a:pt x="420" y="113"/>
                    </a:lnTo>
                    <a:lnTo>
                      <a:pt x="417" y="275"/>
                    </a:lnTo>
                    <a:lnTo>
                      <a:pt x="395" y="292"/>
                    </a:lnTo>
                    <a:lnTo>
                      <a:pt x="371" y="301"/>
                    </a:lnTo>
                    <a:lnTo>
                      <a:pt x="374" y="465"/>
                    </a:lnTo>
                    <a:lnTo>
                      <a:pt x="362" y="643"/>
                    </a:lnTo>
                    <a:lnTo>
                      <a:pt x="334" y="671"/>
                    </a:lnTo>
                    <a:lnTo>
                      <a:pt x="275" y="665"/>
                    </a:lnTo>
                    <a:lnTo>
                      <a:pt x="254" y="627"/>
                    </a:lnTo>
                    <a:lnTo>
                      <a:pt x="244" y="641"/>
                    </a:lnTo>
                    <a:lnTo>
                      <a:pt x="210" y="645"/>
                    </a:lnTo>
                    <a:lnTo>
                      <a:pt x="197" y="604"/>
                    </a:lnTo>
                    <a:lnTo>
                      <a:pt x="174" y="577"/>
                    </a:lnTo>
                    <a:lnTo>
                      <a:pt x="142" y="571"/>
                    </a:lnTo>
                    <a:lnTo>
                      <a:pt x="145" y="508"/>
                    </a:lnTo>
                    <a:lnTo>
                      <a:pt x="131" y="440"/>
                    </a:lnTo>
                    <a:lnTo>
                      <a:pt x="128" y="391"/>
                    </a:lnTo>
                    <a:lnTo>
                      <a:pt x="125" y="328"/>
                    </a:lnTo>
                    <a:lnTo>
                      <a:pt x="108" y="282"/>
                    </a:lnTo>
                    <a:lnTo>
                      <a:pt x="93" y="249"/>
                    </a:lnTo>
                    <a:lnTo>
                      <a:pt x="79" y="215"/>
                    </a:lnTo>
                    <a:lnTo>
                      <a:pt x="49" y="157"/>
                    </a:lnTo>
                    <a:lnTo>
                      <a:pt x="35" y="129"/>
                    </a:lnTo>
                    <a:lnTo>
                      <a:pt x="0" y="81"/>
                    </a:lnTo>
                    <a:lnTo>
                      <a:pt x="3" y="1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22">
                <a:extLst>
                  <a:ext uri="{FF2B5EF4-FFF2-40B4-BE49-F238E27FC236}">
                    <a16:creationId xmlns:a16="http://schemas.microsoft.com/office/drawing/2014/main" xmlns="" id="{90DA6646-D7E4-42ED-BA24-56A0BB0FC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4587" y="8147783"/>
                <a:ext cx="402911" cy="354900"/>
              </a:xfrm>
              <a:custGeom>
                <a:avLst/>
                <a:gdLst/>
                <a:ahLst/>
                <a:cxnLst>
                  <a:cxn ang="0">
                    <a:pos x="54" y="209"/>
                  </a:cxn>
                  <a:cxn ang="0">
                    <a:pos x="56" y="244"/>
                  </a:cxn>
                  <a:cxn ang="0">
                    <a:pos x="94" y="244"/>
                  </a:cxn>
                  <a:cxn ang="0">
                    <a:pos x="113" y="265"/>
                  </a:cxn>
                  <a:cxn ang="0">
                    <a:pos x="137" y="233"/>
                  </a:cxn>
                  <a:cxn ang="0">
                    <a:pos x="192" y="214"/>
                  </a:cxn>
                  <a:cxn ang="0">
                    <a:pos x="256" y="225"/>
                  </a:cxn>
                  <a:cxn ang="0">
                    <a:pos x="307" y="225"/>
                  </a:cxn>
                  <a:cxn ang="0">
                    <a:pos x="284" y="174"/>
                  </a:cxn>
                  <a:cxn ang="0">
                    <a:pos x="256" y="154"/>
                  </a:cxn>
                  <a:cxn ang="0">
                    <a:pos x="248" y="115"/>
                  </a:cxn>
                  <a:cxn ang="0">
                    <a:pos x="216" y="91"/>
                  </a:cxn>
                  <a:cxn ang="0">
                    <a:pos x="181" y="39"/>
                  </a:cxn>
                  <a:cxn ang="0">
                    <a:pos x="150" y="28"/>
                  </a:cxn>
                  <a:cxn ang="0">
                    <a:pos x="130" y="0"/>
                  </a:cxn>
                  <a:cxn ang="0">
                    <a:pos x="89" y="8"/>
                  </a:cxn>
                  <a:cxn ang="0">
                    <a:pos x="32" y="73"/>
                  </a:cxn>
                  <a:cxn ang="0">
                    <a:pos x="0" y="89"/>
                  </a:cxn>
                  <a:cxn ang="0">
                    <a:pos x="35" y="101"/>
                  </a:cxn>
                  <a:cxn ang="0">
                    <a:pos x="67" y="141"/>
                  </a:cxn>
                  <a:cxn ang="0">
                    <a:pos x="86" y="159"/>
                  </a:cxn>
                  <a:cxn ang="0">
                    <a:pos x="59" y="176"/>
                  </a:cxn>
                  <a:cxn ang="0">
                    <a:pos x="54" y="209"/>
                  </a:cxn>
                </a:cxnLst>
                <a:rect l="0" t="0" r="r" b="b"/>
                <a:pathLst>
                  <a:path w="307" h="265">
                    <a:moveTo>
                      <a:pt x="54" y="209"/>
                    </a:moveTo>
                    <a:lnTo>
                      <a:pt x="56" y="244"/>
                    </a:lnTo>
                    <a:lnTo>
                      <a:pt x="94" y="244"/>
                    </a:lnTo>
                    <a:lnTo>
                      <a:pt x="113" y="265"/>
                    </a:lnTo>
                    <a:lnTo>
                      <a:pt x="137" y="233"/>
                    </a:lnTo>
                    <a:lnTo>
                      <a:pt x="192" y="214"/>
                    </a:lnTo>
                    <a:lnTo>
                      <a:pt x="256" y="225"/>
                    </a:lnTo>
                    <a:lnTo>
                      <a:pt x="307" y="225"/>
                    </a:lnTo>
                    <a:lnTo>
                      <a:pt x="284" y="174"/>
                    </a:lnTo>
                    <a:lnTo>
                      <a:pt x="256" y="154"/>
                    </a:lnTo>
                    <a:lnTo>
                      <a:pt x="248" y="115"/>
                    </a:lnTo>
                    <a:lnTo>
                      <a:pt x="216" y="91"/>
                    </a:lnTo>
                    <a:lnTo>
                      <a:pt x="181" y="39"/>
                    </a:lnTo>
                    <a:lnTo>
                      <a:pt x="150" y="28"/>
                    </a:lnTo>
                    <a:lnTo>
                      <a:pt x="130" y="0"/>
                    </a:lnTo>
                    <a:lnTo>
                      <a:pt x="89" y="8"/>
                    </a:lnTo>
                    <a:lnTo>
                      <a:pt x="32" y="73"/>
                    </a:lnTo>
                    <a:lnTo>
                      <a:pt x="0" y="89"/>
                    </a:lnTo>
                    <a:lnTo>
                      <a:pt x="35" y="101"/>
                    </a:lnTo>
                    <a:lnTo>
                      <a:pt x="67" y="141"/>
                    </a:lnTo>
                    <a:lnTo>
                      <a:pt x="86" y="159"/>
                    </a:lnTo>
                    <a:lnTo>
                      <a:pt x="59" y="176"/>
                    </a:lnTo>
                    <a:lnTo>
                      <a:pt x="54" y="20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23">
                <a:extLst>
                  <a:ext uri="{FF2B5EF4-FFF2-40B4-BE49-F238E27FC236}">
                    <a16:creationId xmlns:a16="http://schemas.microsoft.com/office/drawing/2014/main" xmlns="" id="{31D98A20-C8C4-487B-BAAC-CAA638228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4587" y="8147783"/>
                <a:ext cx="402911" cy="354900"/>
              </a:xfrm>
              <a:custGeom>
                <a:avLst/>
                <a:gdLst/>
                <a:ahLst/>
                <a:cxnLst>
                  <a:cxn ang="0">
                    <a:pos x="54" y="209"/>
                  </a:cxn>
                  <a:cxn ang="0">
                    <a:pos x="56" y="244"/>
                  </a:cxn>
                  <a:cxn ang="0">
                    <a:pos x="94" y="244"/>
                  </a:cxn>
                  <a:cxn ang="0">
                    <a:pos x="113" y="265"/>
                  </a:cxn>
                  <a:cxn ang="0">
                    <a:pos x="137" y="233"/>
                  </a:cxn>
                  <a:cxn ang="0">
                    <a:pos x="192" y="214"/>
                  </a:cxn>
                  <a:cxn ang="0">
                    <a:pos x="256" y="225"/>
                  </a:cxn>
                  <a:cxn ang="0">
                    <a:pos x="307" y="225"/>
                  </a:cxn>
                  <a:cxn ang="0">
                    <a:pos x="284" y="174"/>
                  </a:cxn>
                  <a:cxn ang="0">
                    <a:pos x="256" y="154"/>
                  </a:cxn>
                  <a:cxn ang="0">
                    <a:pos x="248" y="115"/>
                  </a:cxn>
                  <a:cxn ang="0">
                    <a:pos x="216" y="91"/>
                  </a:cxn>
                  <a:cxn ang="0">
                    <a:pos x="181" y="39"/>
                  </a:cxn>
                  <a:cxn ang="0">
                    <a:pos x="150" y="28"/>
                  </a:cxn>
                  <a:cxn ang="0">
                    <a:pos x="130" y="0"/>
                  </a:cxn>
                  <a:cxn ang="0">
                    <a:pos x="89" y="8"/>
                  </a:cxn>
                  <a:cxn ang="0">
                    <a:pos x="32" y="73"/>
                  </a:cxn>
                  <a:cxn ang="0">
                    <a:pos x="0" y="89"/>
                  </a:cxn>
                  <a:cxn ang="0">
                    <a:pos x="35" y="101"/>
                  </a:cxn>
                  <a:cxn ang="0">
                    <a:pos x="67" y="141"/>
                  </a:cxn>
                  <a:cxn ang="0">
                    <a:pos x="86" y="159"/>
                  </a:cxn>
                  <a:cxn ang="0">
                    <a:pos x="59" y="176"/>
                  </a:cxn>
                  <a:cxn ang="0">
                    <a:pos x="54" y="209"/>
                  </a:cxn>
                </a:cxnLst>
                <a:rect l="0" t="0" r="r" b="b"/>
                <a:pathLst>
                  <a:path w="307" h="265">
                    <a:moveTo>
                      <a:pt x="54" y="209"/>
                    </a:moveTo>
                    <a:lnTo>
                      <a:pt x="56" y="244"/>
                    </a:lnTo>
                    <a:lnTo>
                      <a:pt x="94" y="244"/>
                    </a:lnTo>
                    <a:lnTo>
                      <a:pt x="113" y="265"/>
                    </a:lnTo>
                    <a:lnTo>
                      <a:pt x="137" y="233"/>
                    </a:lnTo>
                    <a:lnTo>
                      <a:pt x="192" y="214"/>
                    </a:lnTo>
                    <a:lnTo>
                      <a:pt x="256" y="225"/>
                    </a:lnTo>
                    <a:lnTo>
                      <a:pt x="307" y="225"/>
                    </a:lnTo>
                    <a:lnTo>
                      <a:pt x="284" y="174"/>
                    </a:lnTo>
                    <a:lnTo>
                      <a:pt x="256" y="154"/>
                    </a:lnTo>
                    <a:lnTo>
                      <a:pt x="248" y="115"/>
                    </a:lnTo>
                    <a:lnTo>
                      <a:pt x="216" y="91"/>
                    </a:lnTo>
                    <a:lnTo>
                      <a:pt x="181" y="39"/>
                    </a:lnTo>
                    <a:lnTo>
                      <a:pt x="150" y="28"/>
                    </a:lnTo>
                    <a:lnTo>
                      <a:pt x="130" y="0"/>
                    </a:lnTo>
                    <a:lnTo>
                      <a:pt x="89" y="8"/>
                    </a:lnTo>
                    <a:lnTo>
                      <a:pt x="32" y="73"/>
                    </a:lnTo>
                    <a:lnTo>
                      <a:pt x="0" y="89"/>
                    </a:lnTo>
                    <a:lnTo>
                      <a:pt x="35" y="101"/>
                    </a:lnTo>
                    <a:lnTo>
                      <a:pt x="67" y="141"/>
                    </a:lnTo>
                    <a:lnTo>
                      <a:pt x="86" y="159"/>
                    </a:lnTo>
                    <a:lnTo>
                      <a:pt x="59" y="176"/>
                    </a:lnTo>
                    <a:lnTo>
                      <a:pt x="54" y="209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27">
                <a:extLst>
                  <a:ext uri="{FF2B5EF4-FFF2-40B4-BE49-F238E27FC236}">
                    <a16:creationId xmlns:a16="http://schemas.microsoft.com/office/drawing/2014/main" xmlns="" id="{5A8F1A88-266A-4F4D-A7D9-307CD1EEC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7727" y="6632476"/>
                <a:ext cx="229106" cy="446616"/>
              </a:xfrm>
              <a:custGeom>
                <a:avLst/>
                <a:gdLst/>
                <a:ahLst/>
                <a:cxnLst>
                  <a:cxn ang="0">
                    <a:pos x="99" y="335"/>
                  </a:cxn>
                  <a:cxn ang="0">
                    <a:pos x="71" y="334"/>
                  </a:cxn>
                  <a:cxn ang="0">
                    <a:pos x="60" y="284"/>
                  </a:cxn>
                  <a:cxn ang="0">
                    <a:pos x="20" y="267"/>
                  </a:cxn>
                  <a:cxn ang="0">
                    <a:pos x="0" y="216"/>
                  </a:cxn>
                  <a:cxn ang="0">
                    <a:pos x="12" y="168"/>
                  </a:cxn>
                  <a:cxn ang="0">
                    <a:pos x="55" y="153"/>
                  </a:cxn>
                  <a:cxn ang="0">
                    <a:pos x="32" y="117"/>
                  </a:cxn>
                  <a:cxn ang="0">
                    <a:pos x="40" y="82"/>
                  </a:cxn>
                  <a:cxn ang="0">
                    <a:pos x="60" y="82"/>
                  </a:cxn>
                  <a:cxn ang="0">
                    <a:pos x="51" y="23"/>
                  </a:cxn>
                  <a:cxn ang="0">
                    <a:pos x="81" y="1"/>
                  </a:cxn>
                  <a:cxn ang="0">
                    <a:pos x="105" y="0"/>
                  </a:cxn>
                  <a:cxn ang="0">
                    <a:pos x="128" y="15"/>
                  </a:cxn>
                  <a:cxn ang="0">
                    <a:pos x="165" y="31"/>
                  </a:cxn>
                  <a:cxn ang="0">
                    <a:pos x="153" y="66"/>
                  </a:cxn>
                  <a:cxn ang="0">
                    <a:pos x="170" y="94"/>
                  </a:cxn>
                  <a:cxn ang="0">
                    <a:pos x="165" y="151"/>
                  </a:cxn>
                  <a:cxn ang="0">
                    <a:pos x="133" y="159"/>
                  </a:cxn>
                  <a:cxn ang="0">
                    <a:pos x="129" y="203"/>
                  </a:cxn>
                  <a:cxn ang="0">
                    <a:pos x="157" y="213"/>
                  </a:cxn>
                  <a:cxn ang="0">
                    <a:pos x="174" y="235"/>
                  </a:cxn>
                  <a:cxn ang="0">
                    <a:pos x="167" y="308"/>
                  </a:cxn>
                  <a:cxn ang="0">
                    <a:pos x="143" y="314"/>
                  </a:cxn>
                  <a:cxn ang="0">
                    <a:pos x="99" y="335"/>
                  </a:cxn>
                </a:cxnLst>
                <a:rect l="0" t="0" r="r" b="b"/>
                <a:pathLst>
                  <a:path w="174" h="335">
                    <a:moveTo>
                      <a:pt x="99" y="335"/>
                    </a:moveTo>
                    <a:lnTo>
                      <a:pt x="71" y="334"/>
                    </a:lnTo>
                    <a:lnTo>
                      <a:pt x="60" y="284"/>
                    </a:lnTo>
                    <a:lnTo>
                      <a:pt x="20" y="267"/>
                    </a:lnTo>
                    <a:lnTo>
                      <a:pt x="0" y="216"/>
                    </a:lnTo>
                    <a:lnTo>
                      <a:pt x="12" y="168"/>
                    </a:lnTo>
                    <a:lnTo>
                      <a:pt x="55" y="153"/>
                    </a:lnTo>
                    <a:lnTo>
                      <a:pt x="32" y="117"/>
                    </a:lnTo>
                    <a:lnTo>
                      <a:pt x="40" y="82"/>
                    </a:lnTo>
                    <a:lnTo>
                      <a:pt x="60" y="82"/>
                    </a:lnTo>
                    <a:lnTo>
                      <a:pt x="51" y="23"/>
                    </a:lnTo>
                    <a:lnTo>
                      <a:pt x="81" y="1"/>
                    </a:lnTo>
                    <a:lnTo>
                      <a:pt x="105" y="0"/>
                    </a:lnTo>
                    <a:lnTo>
                      <a:pt x="128" y="15"/>
                    </a:lnTo>
                    <a:lnTo>
                      <a:pt x="165" y="31"/>
                    </a:lnTo>
                    <a:lnTo>
                      <a:pt x="153" y="66"/>
                    </a:lnTo>
                    <a:lnTo>
                      <a:pt x="170" y="94"/>
                    </a:lnTo>
                    <a:lnTo>
                      <a:pt x="165" y="151"/>
                    </a:lnTo>
                    <a:lnTo>
                      <a:pt x="133" y="159"/>
                    </a:lnTo>
                    <a:lnTo>
                      <a:pt x="129" y="203"/>
                    </a:lnTo>
                    <a:lnTo>
                      <a:pt x="157" y="213"/>
                    </a:lnTo>
                    <a:lnTo>
                      <a:pt x="174" y="235"/>
                    </a:lnTo>
                    <a:lnTo>
                      <a:pt x="167" y="308"/>
                    </a:lnTo>
                    <a:lnTo>
                      <a:pt x="143" y="314"/>
                    </a:lnTo>
                    <a:lnTo>
                      <a:pt x="99" y="33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43">
                <a:extLst>
                  <a:ext uri="{FF2B5EF4-FFF2-40B4-BE49-F238E27FC236}">
                    <a16:creationId xmlns:a16="http://schemas.microsoft.com/office/drawing/2014/main" xmlns="" id="{DCADFC36-AC08-43F1-9AC0-99DFF5023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2445" y="7493809"/>
                <a:ext cx="975674" cy="1116541"/>
              </a:xfrm>
              <a:custGeom>
                <a:avLst/>
                <a:gdLst/>
                <a:ahLst/>
                <a:cxnLst>
                  <a:cxn ang="0">
                    <a:pos x="0" y="609"/>
                  </a:cxn>
                  <a:cxn ang="0">
                    <a:pos x="46" y="547"/>
                  </a:cxn>
                  <a:cxn ang="0">
                    <a:pos x="81" y="566"/>
                  </a:cxn>
                  <a:cxn ang="0">
                    <a:pos x="243" y="578"/>
                  </a:cxn>
                  <a:cxn ang="0">
                    <a:pos x="303" y="570"/>
                  </a:cxn>
                  <a:cxn ang="0">
                    <a:pos x="300" y="514"/>
                  </a:cxn>
                  <a:cxn ang="0">
                    <a:pos x="263" y="503"/>
                  </a:cxn>
                  <a:cxn ang="0">
                    <a:pos x="267" y="152"/>
                  </a:cxn>
                  <a:cxn ang="0">
                    <a:pos x="243" y="120"/>
                  </a:cxn>
                  <a:cxn ang="0">
                    <a:pos x="243" y="52"/>
                  </a:cxn>
                  <a:cxn ang="0">
                    <a:pos x="276" y="45"/>
                  </a:cxn>
                  <a:cxn ang="0">
                    <a:pos x="276" y="0"/>
                  </a:cxn>
                  <a:cxn ang="0">
                    <a:pos x="324" y="31"/>
                  </a:cxn>
                  <a:cxn ang="0">
                    <a:pos x="640" y="285"/>
                  </a:cxn>
                  <a:cxn ang="0">
                    <a:pos x="684" y="305"/>
                  </a:cxn>
                  <a:cxn ang="0">
                    <a:pos x="695" y="379"/>
                  </a:cxn>
                  <a:cxn ang="0">
                    <a:pos x="735" y="371"/>
                  </a:cxn>
                  <a:cxn ang="0">
                    <a:pos x="743" y="522"/>
                  </a:cxn>
                  <a:cxn ang="0">
                    <a:pos x="711" y="526"/>
                  </a:cxn>
                  <a:cxn ang="0">
                    <a:pos x="711" y="553"/>
                  </a:cxn>
                  <a:cxn ang="0">
                    <a:pos x="592" y="568"/>
                  </a:cxn>
                  <a:cxn ang="0">
                    <a:pos x="557" y="594"/>
                  </a:cxn>
                  <a:cxn ang="0">
                    <a:pos x="480" y="590"/>
                  </a:cxn>
                  <a:cxn ang="0">
                    <a:pos x="457" y="621"/>
                  </a:cxn>
                  <a:cxn ang="0">
                    <a:pos x="434" y="645"/>
                  </a:cxn>
                  <a:cxn ang="0">
                    <a:pos x="374" y="665"/>
                  </a:cxn>
                  <a:cxn ang="0">
                    <a:pos x="362" y="689"/>
                  </a:cxn>
                  <a:cxn ang="0">
                    <a:pos x="346" y="724"/>
                  </a:cxn>
                  <a:cxn ang="0">
                    <a:pos x="315" y="768"/>
                  </a:cxn>
                  <a:cxn ang="0">
                    <a:pos x="300" y="830"/>
                  </a:cxn>
                  <a:cxn ang="0">
                    <a:pos x="244" y="837"/>
                  </a:cxn>
                  <a:cxn ang="0">
                    <a:pos x="206" y="842"/>
                  </a:cxn>
                  <a:cxn ang="0">
                    <a:pos x="193" y="779"/>
                  </a:cxn>
                  <a:cxn ang="0">
                    <a:pos x="157" y="744"/>
                  </a:cxn>
                  <a:cxn ang="0">
                    <a:pos x="105" y="732"/>
                  </a:cxn>
                  <a:cxn ang="0">
                    <a:pos x="59" y="719"/>
                  </a:cxn>
                  <a:cxn ang="0">
                    <a:pos x="36" y="668"/>
                  </a:cxn>
                  <a:cxn ang="0">
                    <a:pos x="8" y="648"/>
                  </a:cxn>
                  <a:cxn ang="0">
                    <a:pos x="0" y="609"/>
                  </a:cxn>
                </a:cxnLst>
                <a:rect l="0" t="0" r="r" b="b"/>
                <a:pathLst>
                  <a:path w="743" h="842">
                    <a:moveTo>
                      <a:pt x="0" y="609"/>
                    </a:moveTo>
                    <a:lnTo>
                      <a:pt x="46" y="547"/>
                    </a:lnTo>
                    <a:lnTo>
                      <a:pt x="81" y="566"/>
                    </a:lnTo>
                    <a:lnTo>
                      <a:pt x="243" y="578"/>
                    </a:lnTo>
                    <a:lnTo>
                      <a:pt x="303" y="570"/>
                    </a:lnTo>
                    <a:lnTo>
                      <a:pt x="300" y="514"/>
                    </a:lnTo>
                    <a:lnTo>
                      <a:pt x="263" y="503"/>
                    </a:lnTo>
                    <a:lnTo>
                      <a:pt x="267" y="152"/>
                    </a:lnTo>
                    <a:lnTo>
                      <a:pt x="243" y="120"/>
                    </a:lnTo>
                    <a:lnTo>
                      <a:pt x="243" y="52"/>
                    </a:lnTo>
                    <a:lnTo>
                      <a:pt x="276" y="45"/>
                    </a:lnTo>
                    <a:lnTo>
                      <a:pt x="276" y="0"/>
                    </a:lnTo>
                    <a:lnTo>
                      <a:pt x="324" y="31"/>
                    </a:lnTo>
                    <a:lnTo>
                      <a:pt x="640" y="285"/>
                    </a:lnTo>
                    <a:lnTo>
                      <a:pt x="684" y="305"/>
                    </a:lnTo>
                    <a:lnTo>
                      <a:pt x="695" y="379"/>
                    </a:lnTo>
                    <a:lnTo>
                      <a:pt x="735" y="371"/>
                    </a:lnTo>
                    <a:lnTo>
                      <a:pt x="743" y="522"/>
                    </a:lnTo>
                    <a:lnTo>
                      <a:pt x="711" y="526"/>
                    </a:lnTo>
                    <a:lnTo>
                      <a:pt x="711" y="553"/>
                    </a:lnTo>
                    <a:lnTo>
                      <a:pt x="592" y="568"/>
                    </a:lnTo>
                    <a:lnTo>
                      <a:pt x="557" y="594"/>
                    </a:lnTo>
                    <a:lnTo>
                      <a:pt x="480" y="590"/>
                    </a:lnTo>
                    <a:lnTo>
                      <a:pt x="457" y="621"/>
                    </a:lnTo>
                    <a:lnTo>
                      <a:pt x="434" y="645"/>
                    </a:lnTo>
                    <a:lnTo>
                      <a:pt x="374" y="665"/>
                    </a:lnTo>
                    <a:lnTo>
                      <a:pt x="362" y="689"/>
                    </a:lnTo>
                    <a:lnTo>
                      <a:pt x="346" y="724"/>
                    </a:lnTo>
                    <a:lnTo>
                      <a:pt x="315" y="768"/>
                    </a:lnTo>
                    <a:lnTo>
                      <a:pt x="300" y="830"/>
                    </a:lnTo>
                    <a:lnTo>
                      <a:pt x="244" y="837"/>
                    </a:lnTo>
                    <a:lnTo>
                      <a:pt x="206" y="842"/>
                    </a:lnTo>
                    <a:lnTo>
                      <a:pt x="193" y="779"/>
                    </a:lnTo>
                    <a:lnTo>
                      <a:pt x="157" y="744"/>
                    </a:lnTo>
                    <a:lnTo>
                      <a:pt x="105" y="732"/>
                    </a:lnTo>
                    <a:lnTo>
                      <a:pt x="59" y="719"/>
                    </a:lnTo>
                    <a:lnTo>
                      <a:pt x="36" y="668"/>
                    </a:lnTo>
                    <a:lnTo>
                      <a:pt x="8" y="648"/>
                    </a:lnTo>
                    <a:lnTo>
                      <a:pt x="0" y="60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44">
                <a:extLst>
                  <a:ext uri="{FF2B5EF4-FFF2-40B4-BE49-F238E27FC236}">
                    <a16:creationId xmlns:a16="http://schemas.microsoft.com/office/drawing/2014/main" xmlns="" id="{AE186177-B386-48D0-ADFE-9FD9CB910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7397" y="8630289"/>
                <a:ext cx="197505" cy="215334"/>
              </a:xfrm>
              <a:custGeom>
                <a:avLst/>
                <a:gdLst/>
                <a:ahLst/>
                <a:cxnLst>
                  <a:cxn ang="0">
                    <a:pos x="151" y="79"/>
                  </a:cxn>
                  <a:cxn ang="0">
                    <a:pos x="138" y="27"/>
                  </a:cxn>
                  <a:cxn ang="0">
                    <a:pos x="88" y="0"/>
                  </a:cxn>
                  <a:cxn ang="0">
                    <a:pos x="48" y="20"/>
                  </a:cxn>
                  <a:cxn ang="0">
                    <a:pos x="0" y="31"/>
                  </a:cxn>
                  <a:cxn ang="0">
                    <a:pos x="13" y="75"/>
                  </a:cxn>
                  <a:cxn ang="0">
                    <a:pos x="44" y="86"/>
                  </a:cxn>
                  <a:cxn ang="0">
                    <a:pos x="52" y="127"/>
                  </a:cxn>
                  <a:cxn ang="0">
                    <a:pos x="96" y="138"/>
                  </a:cxn>
                  <a:cxn ang="0">
                    <a:pos x="107" y="162"/>
                  </a:cxn>
                  <a:cxn ang="0">
                    <a:pos x="151" y="79"/>
                  </a:cxn>
                </a:cxnLst>
                <a:rect l="0" t="0" r="r" b="b"/>
                <a:pathLst>
                  <a:path w="151" h="162">
                    <a:moveTo>
                      <a:pt x="151" y="79"/>
                    </a:moveTo>
                    <a:lnTo>
                      <a:pt x="138" y="27"/>
                    </a:lnTo>
                    <a:lnTo>
                      <a:pt x="88" y="0"/>
                    </a:lnTo>
                    <a:lnTo>
                      <a:pt x="48" y="20"/>
                    </a:lnTo>
                    <a:lnTo>
                      <a:pt x="0" y="31"/>
                    </a:lnTo>
                    <a:lnTo>
                      <a:pt x="13" y="75"/>
                    </a:lnTo>
                    <a:lnTo>
                      <a:pt x="44" y="86"/>
                    </a:lnTo>
                    <a:lnTo>
                      <a:pt x="52" y="127"/>
                    </a:lnTo>
                    <a:lnTo>
                      <a:pt x="96" y="138"/>
                    </a:lnTo>
                    <a:lnTo>
                      <a:pt x="107" y="162"/>
                    </a:lnTo>
                    <a:lnTo>
                      <a:pt x="151" y="7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45">
                <a:extLst>
                  <a:ext uri="{FF2B5EF4-FFF2-40B4-BE49-F238E27FC236}">
                    <a16:creationId xmlns:a16="http://schemas.microsoft.com/office/drawing/2014/main" xmlns="" id="{9ECB789B-865A-4B11-9907-6EBB5B049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1470" y="8351154"/>
                <a:ext cx="659668" cy="657962"/>
              </a:xfrm>
              <a:custGeom>
                <a:avLst/>
                <a:gdLst/>
                <a:ahLst/>
                <a:cxnLst>
                  <a:cxn ang="0">
                    <a:pos x="401" y="320"/>
                  </a:cxn>
                  <a:cxn ang="0">
                    <a:pos x="432" y="269"/>
                  </a:cxn>
                  <a:cxn ang="0">
                    <a:pos x="453" y="180"/>
                  </a:cxn>
                  <a:cxn ang="0">
                    <a:pos x="467" y="158"/>
                  </a:cxn>
                  <a:cxn ang="0">
                    <a:pos x="492" y="138"/>
                  </a:cxn>
                  <a:cxn ang="0">
                    <a:pos x="501" y="79"/>
                  </a:cxn>
                  <a:cxn ang="0">
                    <a:pos x="491" y="0"/>
                  </a:cxn>
                  <a:cxn ang="0">
                    <a:pos x="491" y="0"/>
                  </a:cxn>
                  <a:cxn ang="0">
                    <a:pos x="458" y="19"/>
                  </a:cxn>
                  <a:cxn ang="0">
                    <a:pos x="437" y="44"/>
                  </a:cxn>
                  <a:cxn ang="0">
                    <a:pos x="414" y="19"/>
                  </a:cxn>
                  <a:cxn ang="0">
                    <a:pos x="354" y="16"/>
                  </a:cxn>
                  <a:cxn ang="0">
                    <a:pos x="348" y="43"/>
                  </a:cxn>
                  <a:cxn ang="0">
                    <a:pos x="310" y="39"/>
                  </a:cxn>
                  <a:cxn ang="0">
                    <a:pos x="282" y="13"/>
                  </a:cxn>
                  <a:cxn ang="0">
                    <a:pos x="249" y="16"/>
                  </a:cxn>
                  <a:cxn ang="0">
                    <a:pos x="192" y="23"/>
                  </a:cxn>
                  <a:cxn ang="0">
                    <a:pos x="187" y="43"/>
                  </a:cxn>
                  <a:cxn ang="0">
                    <a:pos x="168" y="11"/>
                  </a:cxn>
                  <a:cxn ang="0">
                    <a:pos x="131" y="5"/>
                  </a:cxn>
                  <a:cxn ang="0">
                    <a:pos x="89" y="16"/>
                  </a:cxn>
                  <a:cxn ang="0">
                    <a:pos x="72" y="50"/>
                  </a:cxn>
                  <a:cxn ang="0">
                    <a:pos x="58" y="74"/>
                  </a:cxn>
                  <a:cxn ang="0">
                    <a:pos x="44" y="74"/>
                  </a:cxn>
                  <a:cxn ang="0">
                    <a:pos x="51" y="133"/>
                  </a:cxn>
                  <a:cxn ang="0">
                    <a:pos x="28" y="236"/>
                  </a:cxn>
                  <a:cxn ang="0">
                    <a:pos x="0" y="271"/>
                  </a:cxn>
                  <a:cxn ang="0">
                    <a:pos x="11" y="374"/>
                  </a:cxn>
                  <a:cxn ang="0">
                    <a:pos x="48" y="382"/>
                  </a:cxn>
                  <a:cxn ang="0">
                    <a:pos x="89" y="375"/>
                  </a:cxn>
                  <a:cxn ang="0">
                    <a:pos x="108" y="397"/>
                  </a:cxn>
                  <a:cxn ang="0">
                    <a:pos x="127" y="424"/>
                  </a:cxn>
                  <a:cxn ang="0">
                    <a:pos x="126" y="468"/>
                  </a:cxn>
                  <a:cxn ang="0">
                    <a:pos x="158" y="495"/>
                  </a:cxn>
                  <a:cxn ang="0">
                    <a:pos x="202" y="496"/>
                  </a:cxn>
                  <a:cxn ang="0">
                    <a:pos x="288" y="427"/>
                  </a:cxn>
                  <a:cxn ang="0">
                    <a:pos x="315" y="392"/>
                  </a:cxn>
                  <a:cxn ang="0">
                    <a:pos x="352" y="357"/>
                  </a:cxn>
                  <a:cxn ang="0">
                    <a:pos x="401" y="320"/>
                  </a:cxn>
                </a:cxnLst>
                <a:rect l="0" t="0" r="r" b="b"/>
                <a:pathLst>
                  <a:path w="501" h="496">
                    <a:moveTo>
                      <a:pt x="401" y="320"/>
                    </a:moveTo>
                    <a:lnTo>
                      <a:pt x="432" y="269"/>
                    </a:lnTo>
                    <a:lnTo>
                      <a:pt x="453" y="180"/>
                    </a:lnTo>
                    <a:lnTo>
                      <a:pt x="467" y="158"/>
                    </a:lnTo>
                    <a:lnTo>
                      <a:pt x="492" y="138"/>
                    </a:lnTo>
                    <a:lnTo>
                      <a:pt x="501" y="79"/>
                    </a:lnTo>
                    <a:lnTo>
                      <a:pt x="491" y="0"/>
                    </a:lnTo>
                    <a:lnTo>
                      <a:pt x="491" y="0"/>
                    </a:lnTo>
                    <a:lnTo>
                      <a:pt x="458" y="19"/>
                    </a:lnTo>
                    <a:lnTo>
                      <a:pt x="437" y="44"/>
                    </a:lnTo>
                    <a:lnTo>
                      <a:pt x="414" y="19"/>
                    </a:lnTo>
                    <a:lnTo>
                      <a:pt x="354" y="16"/>
                    </a:lnTo>
                    <a:lnTo>
                      <a:pt x="348" y="43"/>
                    </a:lnTo>
                    <a:lnTo>
                      <a:pt x="310" y="39"/>
                    </a:lnTo>
                    <a:lnTo>
                      <a:pt x="282" y="13"/>
                    </a:lnTo>
                    <a:lnTo>
                      <a:pt x="249" y="16"/>
                    </a:lnTo>
                    <a:lnTo>
                      <a:pt x="192" y="23"/>
                    </a:lnTo>
                    <a:lnTo>
                      <a:pt x="187" y="43"/>
                    </a:lnTo>
                    <a:lnTo>
                      <a:pt x="168" y="11"/>
                    </a:lnTo>
                    <a:lnTo>
                      <a:pt x="131" y="5"/>
                    </a:lnTo>
                    <a:lnTo>
                      <a:pt x="89" y="16"/>
                    </a:lnTo>
                    <a:lnTo>
                      <a:pt x="72" y="50"/>
                    </a:lnTo>
                    <a:lnTo>
                      <a:pt x="58" y="74"/>
                    </a:lnTo>
                    <a:lnTo>
                      <a:pt x="44" y="74"/>
                    </a:lnTo>
                    <a:lnTo>
                      <a:pt x="51" y="133"/>
                    </a:lnTo>
                    <a:lnTo>
                      <a:pt x="28" y="236"/>
                    </a:lnTo>
                    <a:lnTo>
                      <a:pt x="0" y="271"/>
                    </a:lnTo>
                    <a:lnTo>
                      <a:pt x="11" y="374"/>
                    </a:lnTo>
                    <a:lnTo>
                      <a:pt x="48" y="382"/>
                    </a:lnTo>
                    <a:lnTo>
                      <a:pt x="89" y="375"/>
                    </a:lnTo>
                    <a:lnTo>
                      <a:pt x="108" y="397"/>
                    </a:lnTo>
                    <a:lnTo>
                      <a:pt x="127" y="424"/>
                    </a:lnTo>
                    <a:lnTo>
                      <a:pt x="126" y="468"/>
                    </a:lnTo>
                    <a:lnTo>
                      <a:pt x="158" y="495"/>
                    </a:lnTo>
                    <a:lnTo>
                      <a:pt x="202" y="496"/>
                    </a:lnTo>
                    <a:lnTo>
                      <a:pt x="288" y="427"/>
                    </a:lnTo>
                    <a:lnTo>
                      <a:pt x="315" y="392"/>
                    </a:lnTo>
                    <a:lnTo>
                      <a:pt x="352" y="357"/>
                    </a:lnTo>
                    <a:lnTo>
                      <a:pt x="401" y="32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46">
                <a:extLst>
                  <a:ext uri="{FF2B5EF4-FFF2-40B4-BE49-F238E27FC236}">
                    <a16:creationId xmlns:a16="http://schemas.microsoft.com/office/drawing/2014/main" xmlns="" id="{B602D443-B827-4CF9-9ADD-C07D0CD16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4090" y="8538573"/>
                <a:ext cx="734718" cy="586185"/>
              </a:xfrm>
              <a:custGeom>
                <a:avLst/>
                <a:gdLst/>
                <a:ahLst/>
                <a:cxnLst>
                  <a:cxn ang="0">
                    <a:pos x="553" y="314"/>
                  </a:cxn>
                  <a:cxn ang="0">
                    <a:pos x="527" y="312"/>
                  </a:cxn>
                  <a:cxn ang="0">
                    <a:pos x="474" y="324"/>
                  </a:cxn>
                  <a:cxn ang="0">
                    <a:pos x="434" y="318"/>
                  </a:cxn>
                  <a:cxn ang="0">
                    <a:pos x="430" y="335"/>
                  </a:cxn>
                  <a:cxn ang="0">
                    <a:pos x="336" y="345"/>
                  </a:cxn>
                  <a:cxn ang="0">
                    <a:pos x="330" y="366"/>
                  </a:cxn>
                  <a:cxn ang="0">
                    <a:pos x="251" y="373"/>
                  </a:cxn>
                  <a:cxn ang="0">
                    <a:pos x="235" y="342"/>
                  </a:cxn>
                  <a:cxn ang="0">
                    <a:pos x="206" y="329"/>
                  </a:cxn>
                  <a:cxn ang="0">
                    <a:pos x="186" y="356"/>
                  </a:cxn>
                  <a:cxn ang="0">
                    <a:pos x="164" y="367"/>
                  </a:cxn>
                  <a:cxn ang="0">
                    <a:pos x="147" y="381"/>
                  </a:cxn>
                  <a:cxn ang="0">
                    <a:pos x="113" y="387"/>
                  </a:cxn>
                  <a:cxn ang="0">
                    <a:pos x="89" y="412"/>
                  </a:cxn>
                  <a:cxn ang="0">
                    <a:pos x="71" y="440"/>
                  </a:cxn>
                  <a:cxn ang="0">
                    <a:pos x="55" y="412"/>
                  </a:cxn>
                  <a:cxn ang="0">
                    <a:pos x="34" y="347"/>
                  </a:cxn>
                  <a:cxn ang="0">
                    <a:pos x="0" y="294"/>
                  </a:cxn>
                  <a:cxn ang="0">
                    <a:pos x="20" y="235"/>
                  </a:cxn>
                  <a:cxn ang="0">
                    <a:pos x="41" y="205"/>
                  </a:cxn>
                  <a:cxn ang="0">
                    <a:pos x="68" y="191"/>
                  </a:cxn>
                  <a:cxn ang="0">
                    <a:pos x="110" y="195"/>
                  </a:cxn>
                  <a:cxn ang="0">
                    <a:pos x="124" y="166"/>
                  </a:cxn>
                  <a:cxn ang="0">
                    <a:pos x="174" y="162"/>
                  </a:cxn>
                  <a:cxn ang="0">
                    <a:pos x="197" y="129"/>
                  </a:cxn>
                  <a:cxn ang="0">
                    <a:pos x="241" y="119"/>
                  </a:cxn>
                  <a:cxn ang="0">
                    <a:pos x="257" y="87"/>
                  </a:cxn>
                  <a:cxn ang="0">
                    <a:pos x="286" y="73"/>
                  </a:cxn>
                  <a:cxn ang="0">
                    <a:pos x="306" y="35"/>
                  </a:cxn>
                  <a:cxn ang="0">
                    <a:pos x="336" y="8"/>
                  </a:cxn>
                  <a:cxn ang="0">
                    <a:pos x="358" y="0"/>
                  </a:cxn>
                  <a:cxn ang="0">
                    <a:pos x="379" y="33"/>
                  </a:cxn>
                  <a:cxn ang="0">
                    <a:pos x="401" y="78"/>
                  </a:cxn>
                  <a:cxn ang="0">
                    <a:pos x="396" y="118"/>
                  </a:cxn>
                  <a:cxn ang="0">
                    <a:pos x="417" y="128"/>
                  </a:cxn>
                  <a:cxn ang="0">
                    <a:pos x="420" y="153"/>
                  </a:cxn>
                  <a:cxn ang="0">
                    <a:pos x="452" y="148"/>
                  </a:cxn>
                  <a:cxn ang="0">
                    <a:pos x="464" y="191"/>
                  </a:cxn>
                  <a:cxn ang="0">
                    <a:pos x="506" y="199"/>
                  </a:cxn>
                  <a:cxn ang="0">
                    <a:pos x="513" y="250"/>
                  </a:cxn>
                  <a:cxn ang="0">
                    <a:pos x="540" y="260"/>
                  </a:cxn>
                  <a:cxn ang="0">
                    <a:pos x="551" y="278"/>
                  </a:cxn>
                  <a:cxn ang="0">
                    <a:pos x="558" y="291"/>
                  </a:cxn>
                  <a:cxn ang="0">
                    <a:pos x="553" y="314"/>
                  </a:cxn>
                </a:cxnLst>
                <a:rect l="0" t="0" r="r" b="b"/>
                <a:pathLst>
                  <a:path w="558" h="440">
                    <a:moveTo>
                      <a:pt x="553" y="314"/>
                    </a:moveTo>
                    <a:lnTo>
                      <a:pt x="527" y="312"/>
                    </a:lnTo>
                    <a:lnTo>
                      <a:pt x="474" y="324"/>
                    </a:lnTo>
                    <a:lnTo>
                      <a:pt x="434" y="318"/>
                    </a:lnTo>
                    <a:lnTo>
                      <a:pt x="430" y="335"/>
                    </a:lnTo>
                    <a:lnTo>
                      <a:pt x="336" y="345"/>
                    </a:lnTo>
                    <a:lnTo>
                      <a:pt x="330" y="366"/>
                    </a:lnTo>
                    <a:lnTo>
                      <a:pt x="251" y="373"/>
                    </a:lnTo>
                    <a:lnTo>
                      <a:pt x="235" y="342"/>
                    </a:lnTo>
                    <a:lnTo>
                      <a:pt x="206" y="329"/>
                    </a:lnTo>
                    <a:lnTo>
                      <a:pt x="186" y="356"/>
                    </a:lnTo>
                    <a:lnTo>
                      <a:pt x="164" y="367"/>
                    </a:lnTo>
                    <a:lnTo>
                      <a:pt x="147" y="381"/>
                    </a:lnTo>
                    <a:lnTo>
                      <a:pt x="113" y="387"/>
                    </a:lnTo>
                    <a:lnTo>
                      <a:pt x="89" y="412"/>
                    </a:lnTo>
                    <a:lnTo>
                      <a:pt x="71" y="440"/>
                    </a:lnTo>
                    <a:lnTo>
                      <a:pt x="55" y="412"/>
                    </a:lnTo>
                    <a:lnTo>
                      <a:pt x="34" y="347"/>
                    </a:lnTo>
                    <a:lnTo>
                      <a:pt x="0" y="294"/>
                    </a:lnTo>
                    <a:lnTo>
                      <a:pt x="20" y="235"/>
                    </a:lnTo>
                    <a:lnTo>
                      <a:pt x="41" y="205"/>
                    </a:lnTo>
                    <a:lnTo>
                      <a:pt x="68" y="191"/>
                    </a:lnTo>
                    <a:lnTo>
                      <a:pt x="110" y="195"/>
                    </a:lnTo>
                    <a:lnTo>
                      <a:pt x="124" y="166"/>
                    </a:lnTo>
                    <a:lnTo>
                      <a:pt x="174" y="162"/>
                    </a:lnTo>
                    <a:lnTo>
                      <a:pt x="197" y="129"/>
                    </a:lnTo>
                    <a:lnTo>
                      <a:pt x="241" y="119"/>
                    </a:lnTo>
                    <a:lnTo>
                      <a:pt x="257" y="87"/>
                    </a:lnTo>
                    <a:lnTo>
                      <a:pt x="286" y="73"/>
                    </a:lnTo>
                    <a:lnTo>
                      <a:pt x="306" y="35"/>
                    </a:lnTo>
                    <a:lnTo>
                      <a:pt x="336" y="8"/>
                    </a:lnTo>
                    <a:lnTo>
                      <a:pt x="358" y="0"/>
                    </a:lnTo>
                    <a:lnTo>
                      <a:pt x="379" y="33"/>
                    </a:lnTo>
                    <a:lnTo>
                      <a:pt x="401" y="78"/>
                    </a:lnTo>
                    <a:lnTo>
                      <a:pt x="396" y="118"/>
                    </a:lnTo>
                    <a:lnTo>
                      <a:pt x="417" y="128"/>
                    </a:lnTo>
                    <a:lnTo>
                      <a:pt x="420" y="153"/>
                    </a:lnTo>
                    <a:lnTo>
                      <a:pt x="452" y="148"/>
                    </a:lnTo>
                    <a:lnTo>
                      <a:pt x="464" y="191"/>
                    </a:lnTo>
                    <a:lnTo>
                      <a:pt x="506" y="199"/>
                    </a:lnTo>
                    <a:lnTo>
                      <a:pt x="513" y="250"/>
                    </a:lnTo>
                    <a:lnTo>
                      <a:pt x="540" y="260"/>
                    </a:lnTo>
                    <a:lnTo>
                      <a:pt x="551" y="278"/>
                    </a:lnTo>
                    <a:lnTo>
                      <a:pt x="558" y="291"/>
                    </a:lnTo>
                    <a:lnTo>
                      <a:pt x="553" y="31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47">
                <a:extLst>
                  <a:ext uri="{FF2B5EF4-FFF2-40B4-BE49-F238E27FC236}">
                    <a16:creationId xmlns:a16="http://schemas.microsoft.com/office/drawing/2014/main" xmlns="" id="{710A7151-6047-4807-B789-13135B370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0805" y="7067129"/>
                <a:ext cx="639918" cy="75366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565"/>
                  </a:cxn>
                  <a:cxn ang="0">
                    <a:pos x="31" y="550"/>
                  </a:cxn>
                  <a:cxn ang="0">
                    <a:pos x="66" y="526"/>
                  </a:cxn>
                  <a:cxn ang="0">
                    <a:pos x="362" y="526"/>
                  </a:cxn>
                  <a:cxn ang="0">
                    <a:pos x="390" y="550"/>
                  </a:cxn>
                  <a:cxn ang="0">
                    <a:pos x="469" y="486"/>
                  </a:cxn>
                  <a:cxn ang="0">
                    <a:pos x="469" y="423"/>
                  </a:cxn>
                  <a:cxn ang="0">
                    <a:pos x="485" y="410"/>
                  </a:cxn>
                  <a:cxn ang="0">
                    <a:pos x="378" y="241"/>
                  </a:cxn>
                  <a:cxn ang="0">
                    <a:pos x="318" y="138"/>
                  </a:cxn>
                  <a:cxn ang="0">
                    <a:pos x="318" y="91"/>
                  </a:cxn>
                  <a:cxn ang="0">
                    <a:pos x="351" y="130"/>
                  </a:cxn>
                  <a:cxn ang="0">
                    <a:pos x="402" y="185"/>
                  </a:cxn>
                  <a:cxn ang="0">
                    <a:pos x="425" y="138"/>
                  </a:cxn>
                  <a:cxn ang="0">
                    <a:pos x="425" y="83"/>
                  </a:cxn>
                  <a:cxn ang="0">
                    <a:pos x="382" y="16"/>
                  </a:cxn>
                  <a:cxn ang="0">
                    <a:pos x="318" y="12"/>
                  </a:cxn>
                  <a:cxn ang="0">
                    <a:pos x="204" y="0"/>
                  </a:cxn>
                  <a:cxn ang="0">
                    <a:pos x="189" y="55"/>
                  </a:cxn>
                  <a:cxn ang="0">
                    <a:pos x="156" y="40"/>
                  </a:cxn>
                  <a:cxn ang="0">
                    <a:pos x="125" y="3"/>
                  </a:cxn>
                  <a:cxn ang="0">
                    <a:pos x="0" y="12"/>
                  </a:cxn>
                </a:cxnLst>
                <a:rect l="0" t="0" r="r" b="b"/>
                <a:pathLst>
                  <a:path w="485" h="565">
                    <a:moveTo>
                      <a:pt x="0" y="12"/>
                    </a:moveTo>
                    <a:lnTo>
                      <a:pt x="3" y="565"/>
                    </a:lnTo>
                    <a:lnTo>
                      <a:pt x="31" y="550"/>
                    </a:lnTo>
                    <a:lnTo>
                      <a:pt x="66" y="526"/>
                    </a:lnTo>
                    <a:lnTo>
                      <a:pt x="362" y="526"/>
                    </a:lnTo>
                    <a:lnTo>
                      <a:pt x="390" y="550"/>
                    </a:lnTo>
                    <a:lnTo>
                      <a:pt x="469" y="486"/>
                    </a:lnTo>
                    <a:lnTo>
                      <a:pt x="469" y="423"/>
                    </a:lnTo>
                    <a:lnTo>
                      <a:pt x="485" y="410"/>
                    </a:lnTo>
                    <a:lnTo>
                      <a:pt x="378" y="241"/>
                    </a:lnTo>
                    <a:lnTo>
                      <a:pt x="318" y="138"/>
                    </a:lnTo>
                    <a:lnTo>
                      <a:pt x="318" y="91"/>
                    </a:lnTo>
                    <a:lnTo>
                      <a:pt x="351" y="130"/>
                    </a:lnTo>
                    <a:lnTo>
                      <a:pt x="402" y="185"/>
                    </a:lnTo>
                    <a:lnTo>
                      <a:pt x="425" y="138"/>
                    </a:lnTo>
                    <a:lnTo>
                      <a:pt x="425" y="83"/>
                    </a:lnTo>
                    <a:lnTo>
                      <a:pt x="382" y="16"/>
                    </a:lnTo>
                    <a:lnTo>
                      <a:pt x="318" y="12"/>
                    </a:lnTo>
                    <a:lnTo>
                      <a:pt x="204" y="0"/>
                    </a:lnTo>
                    <a:lnTo>
                      <a:pt x="189" y="55"/>
                    </a:lnTo>
                    <a:lnTo>
                      <a:pt x="156" y="40"/>
                    </a:lnTo>
                    <a:lnTo>
                      <a:pt x="125" y="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55">
                <a:extLst>
                  <a:ext uri="{FF2B5EF4-FFF2-40B4-BE49-F238E27FC236}">
                    <a16:creationId xmlns:a16="http://schemas.microsoft.com/office/drawing/2014/main" xmlns="" id="{9BC5CED0-0CBF-4563-974B-EF3DE5763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5899" y="6752104"/>
                <a:ext cx="616216" cy="586185"/>
              </a:xfrm>
              <a:custGeom>
                <a:avLst/>
                <a:gdLst/>
                <a:ahLst/>
                <a:cxnLst>
                  <a:cxn ang="0">
                    <a:pos x="375" y="61"/>
                  </a:cxn>
                  <a:cxn ang="0">
                    <a:pos x="428" y="51"/>
                  </a:cxn>
                  <a:cxn ang="0">
                    <a:pos x="463" y="87"/>
                  </a:cxn>
                  <a:cxn ang="0">
                    <a:pos x="439" y="130"/>
                  </a:cxn>
                  <a:cxn ang="0">
                    <a:pos x="467" y="146"/>
                  </a:cxn>
                  <a:cxn ang="0">
                    <a:pos x="447" y="225"/>
                  </a:cxn>
                  <a:cxn ang="0">
                    <a:pos x="395" y="229"/>
                  </a:cxn>
                  <a:cxn ang="0">
                    <a:pos x="388" y="260"/>
                  </a:cxn>
                  <a:cxn ang="0">
                    <a:pos x="412" y="284"/>
                  </a:cxn>
                  <a:cxn ang="0">
                    <a:pos x="353" y="336"/>
                  </a:cxn>
                  <a:cxn ang="0">
                    <a:pos x="312" y="375"/>
                  </a:cxn>
                  <a:cxn ang="0">
                    <a:pos x="277" y="395"/>
                  </a:cxn>
                  <a:cxn ang="0">
                    <a:pos x="246" y="395"/>
                  </a:cxn>
                  <a:cxn ang="0">
                    <a:pos x="233" y="418"/>
                  </a:cxn>
                  <a:cxn ang="0">
                    <a:pos x="198" y="415"/>
                  </a:cxn>
                  <a:cxn ang="0">
                    <a:pos x="194" y="442"/>
                  </a:cxn>
                  <a:cxn ang="0">
                    <a:pos x="147" y="442"/>
                  </a:cxn>
                  <a:cxn ang="0">
                    <a:pos x="149" y="420"/>
                  </a:cxn>
                  <a:cxn ang="0">
                    <a:pos x="118" y="420"/>
                  </a:cxn>
                  <a:cxn ang="0">
                    <a:pos x="0" y="420"/>
                  </a:cxn>
                  <a:cxn ang="0">
                    <a:pos x="31" y="381"/>
                  </a:cxn>
                  <a:cxn ang="0">
                    <a:pos x="55" y="368"/>
                  </a:cxn>
                  <a:cxn ang="0">
                    <a:pos x="79" y="341"/>
                  </a:cxn>
                  <a:cxn ang="0">
                    <a:pos x="98" y="202"/>
                  </a:cxn>
                  <a:cxn ang="0">
                    <a:pos x="114" y="159"/>
                  </a:cxn>
                  <a:cxn ang="0">
                    <a:pos x="134" y="162"/>
                  </a:cxn>
                  <a:cxn ang="0">
                    <a:pos x="138" y="131"/>
                  </a:cxn>
                  <a:cxn ang="0">
                    <a:pos x="213" y="127"/>
                  </a:cxn>
                  <a:cxn ang="0">
                    <a:pos x="213" y="92"/>
                  </a:cxn>
                  <a:cxn ang="0">
                    <a:pos x="241" y="61"/>
                  </a:cxn>
                  <a:cxn ang="0">
                    <a:pos x="256" y="33"/>
                  </a:cxn>
                  <a:cxn ang="0">
                    <a:pos x="268" y="0"/>
                  </a:cxn>
                  <a:cxn ang="0">
                    <a:pos x="304" y="24"/>
                  </a:cxn>
                  <a:cxn ang="0">
                    <a:pos x="343" y="28"/>
                  </a:cxn>
                  <a:cxn ang="0">
                    <a:pos x="375" y="61"/>
                  </a:cxn>
                </a:cxnLst>
                <a:rect l="0" t="0" r="r" b="b"/>
                <a:pathLst>
                  <a:path w="467" h="442">
                    <a:moveTo>
                      <a:pt x="375" y="61"/>
                    </a:moveTo>
                    <a:lnTo>
                      <a:pt x="428" y="51"/>
                    </a:lnTo>
                    <a:lnTo>
                      <a:pt x="463" y="87"/>
                    </a:lnTo>
                    <a:lnTo>
                      <a:pt x="439" y="130"/>
                    </a:lnTo>
                    <a:lnTo>
                      <a:pt x="467" y="146"/>
                    </a:lnTo>
                    <a:lnTo>
                      <a:pt x="447" y="225"/>
                    </a:lnTo>
                    <a:lnTo>
                      <a:pt x="395" y="229"/>
                    </a:lnTo>
                    <a:lnTo>
                      <a:pt x="388" y="260"/>
                    </a:lnTo>
                    <a:lnTo>
                      <a:pt x="412" y="284"/>
                    </a:lnTo>
                    <a:lnTo>
                      <a:pt x="353" y="336"/>
                    </a:lnTo>
                    <a:lnTo>
                      <a:pt x="312" y="375"/>
                    </a:lnTo>
                    <a:lnTo>
                      <a:pt x="277" y="395"/>
                    </a:lnTo>
                    <a:lnTo>
                      <a:pt x="246" y="395"/>
                    </a:lnTo>
                    <a:lnTo>
                      <a:pt x="233" y="418"/>
                    </a:lnTo>
                    <a:lnTo>
                      <a:pt x="198" y="415"/>
                    </a:lnTo>
                    <a:lnTo>
                      <a:pt x="194" y="442"/>
                    </a:lnTo>
                    <a:lnTo>
                      <a:pt x="147" y="442"/>
                    </a:lnTo>
                    <a:lnTo>
                      <a:pt x="149" y="420"/>
                    </a:lnTo>
                    <a:lnTo>
                      <a:pt x="118" y="420"/>
                    </a:lnTo>
                    <a:lnTo>
                      <a:pt x="0" y="420"/>
                    </a:lnTo>
                    <a:lnTo>
                      <a:pt x="31" y="381"/>
                    </a:lnTo>
                    <a:lnTo>
                      <a:pt x="55" y="368"/>
                    </a:lnTo>
                    <a:lnTo>
                      <a:pt x="79" y="341"/>
                    </a:lnTo>
                    <a:lnTo>
                      <a:pt x="98" y="202"/>
                    </a:lnTo>
                    <a:lnTo>
                      <a:pt x="114" y="159"/>
                    </a:lnTo>
                    <a:lnTo>
                      <a:pt x="134" y="162"/>
                    </a:lnTo>
                    <a:lnTo>
                      <a:pt x="138" y="131"/>
                    </a:lnTo>
                    <a:lnTo>
                      <a:pt x="213" y="127"/>
                    </a:lnTo>
                    <a:lnTo>
                      <a:pt x="213" y="92"/>
                    </a:lnTo>
                    <a:lnTo>
                      <a:pt x="241" y="61"/>
                    </a:lnTo>
                    <a:lnTo>
                      <a:pt x="256" y="33"/>
                    </a:lnTo>
                    <a:lnTo>
                      <a:pt x="268" y="0"/>
                    </a:lnTo>
                    <a:lnTo>
                      <a:pt x="304" y="24"/>
                    </a:lnTo>
                    <a:lnTo>
                      <a:pt x="343" y="28"/>
                    </a:lnTo>
                    <a:lnTo>
                      <a:pt x="375" y="6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Freeform 56">
                <a:extLst>
                  <a:ext uri="{FF2B5EF4-FFF2-40B4-BE49-F238E27FC236}">
                    <a16:creationId xmlns:a16="http://schemas.microsoft.com/office/drawing/2014/main" xmlns="" id="{0CBF25D1-DDA0-46BF-8FF7-77F7A6BCF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5899" y="6752104"/>
                <a:ext cx="616216" cy="586185"/>
              </a:xfrm>
              <a:custGeom>
                <a:avLst/>
                <a:gdLst/>
                <a:ahLst/>
                <a:cxnLst>
                  <a:cxn ang="0">
                    <a:pos x="375" y="61"/>
                  </a:cxn>
                  <a:cxn ang="0">
                    <a:pos x="428" y="51"/>
                  </a:cxn>
                  <a:cxn ang="0">
                    <a:pos x="463" y="87"/>
                  </a:cxn>
                  <a:cxn ang="0">
                    <a:pos x="439" y="130"/>
                  </a:cxn>
                  <a:cxn ang="0">
                    <a:pos x="467" y="146"/>
                  </a:cxn>
                  <a:cxn ang="0">
                    <a:pos x="447" y="225"/>
                  </a:cxn>
                  <a:cxn ang="0">
                    <a:pos x="395" y="229"/>
                  </a:cxn>
                  <a:cxn ang="0">
                    <a:pos x="388" y="260"/>
                  </a:cxn>
                  <a:cxn ang="0">
                    <a:pos x="412" y="284"/>
                  </a:cxn>
                  <a:cxn ang="0">
                    <a:pos x="353" y="336"/>
                  </a:cxn>
                  <a:cxn ang="0">
                    <a:pos x="312" y="375"/>
                  </a:cxn>
                  <a:cxn ang="0">
                    <a:pos x="277" y="395"/>
                  </a:cxn>
                  <a:cxn ang="0">
                    <a:pos x="246" y="395"/>
                  </a:cxn>
                  <a:cxn ang="0">
                    <a:pos x="233" y="418"/>
                  </a:cxn>
                  <a:cxn ang="0">
                    <a:pos x="198" y="415"/>
                  </a:cxn>
                  <a:cxn ang="0">
                    <a:pos x="194" y="442"/>
                  </a:cxn>
                  <a:cxn ang="0">
                    <a:pos x="147" y="442"/>
                  </a:cxn>
                  <a:cxn ang="0">
                    <a:pos x="149" y="420"/>
                  </a:cxn>
                  <a:cxn ang="0">
                    <a:pos x="118" y="420"/>
                  </a:cxn>
                  <a:cxn ang="0">
                    <a:pos x="0" y="420"/>
                  </a:cxn>
                  <a:cxn ang="0">
                    <a:pos x="31" y="381"/>
                  </a:cxn>
                  <a:cxn ang="0">
                    <a:pos x="55" y="368"/>
                  </a:cxn>
                  <a:cxn ang="0">
                    <a:pos x="79" y="341"/>
                  </a:cxn>
                  <a:cxn ang="0">
                    <a:pos x="98" y="202"/>
                  </a:cxn>
                  <a:cxn ang="0">
                    <a:pos x="114" y="159"/>
                  </a:cxn>
                  <a:cxn ang="0">
                    <a:pos x="134" y="162"/>
                  </a:cxn>
                  <a:cxn ang="0">
                    <a:pos x="138" y="131"/>
                  </a:cxn>
                  <a:cxn ang="0">
                    <a:pos x="213" y="127"/>
                  </a:cxn>
                  <a:cxn ang="0">
                    <a:pos x="213" y="92"/>
                  </a:cxn>
                  <a:cxn ang="0">
                    <a:pos x="241" y="61"/>
                  </a:cxn>
                  <a:cxn ang="0">
                    <a:pos x="256" y="33"/>
                  </a:cxn>
                  <a:cxn ang="0">
                    <a:pos x="268" y="0"/>
                  </a:cxn>
                  <a:cxn ang="0">
                    <a:pos x="304" y="24"/>
                  </a:cxn>
                  <a:cxn ang="0">
                    <a:pos x="343" y="28"/>
                  </a:cxn>
                  <a:cxn ang="0">
                    <a:pos x="375" y="61"/>
                  </a:cxn>
                </a:cxnLst>
                <a:rect l="0" t="0" r="r" b="b"/>
                <a:pathLst>
                  <a:path w="467" h="442">
                    <a:moveTo>
                      <a:pt x="375" y="61"/>
                    </a:moveTo>
                    <a:lnTo>
                      <a:pt x="428" y="51"/>
                    </a:lnTo>
                    <a:lnTo>
                      <a:pt x="463" y="87"/>
                    </a:lnTo>
                    <a:lnTo>
                      <a:pt x="439" y="130"/>
                    </a:lnTo>
                    <a:lnTo>
                      <a:pt x="467" y="146"/>
                    </a:lnTo>
                    <a:lnTo>
                      <a:pt x="447" y="225"/>
                    </a:lnTo>
                    <a:lnTo>
                      <a:pt x="395" y="229"/>
                    </a:lnTo>
                    <a:lnTo>
                      <a:pt x="388" y="260"/>
                    </a:lnTo>
                    <a:lnTo>
                      <a:pt x="412" y="284"/>
                    </a:lnTo>
                    <a:lnTo>
                      <a:pt x="353" y="336"/>
                    </a:lnTo>
                    <a:lnTo>
                      <a:pt x="312" y="375"/>
                    </a:lnTo>
                    <a:lnTo>
                      <a:pt x="277" y="395"/>
                    </a:lnTo>
                    <a:lnTo>
                      <a:pt x="246" y="395"/>
                    </a:lnTo>
                    <a:lnTo>
                      <a:pt x="233" y="418"/>
                    </a:lnTo>
                    <a:lnTo>
                      <a:pt x="198" y="415"/>
                    </a:lnTo>
                    <a:lnTo>
                      <a:pt x="194" y="442"/>
                    </a:lnTo>
                    <a:lnTo>
                      <a:pt x="147" y="442"/>
                    </a:lnTo>
                    <a:lnTo>
                      <a:pt x="149" y="420"/>
                    </a:lnTo>
                    <a:lnTo>
                      <a:pt x="118" y="420"/>
                    </a:lnTo>
                    <a:lnTo>
                      <a:pt x="0" y="420"/>
                    </a:lnTo>
                    <a:lnTo>
                      <a:pt x="31" y="381"/>
                    </a:lnTo>
                    <a:lnTo>
                      <a:pt x="55" y="368"/>
                    </a:lnTo>
                    <a:lnTo>
                      <a:pt x="79" y="341"/>
                    </a:lnTo>
                    <a:lnTo>
                      <a:pt x="98" y="202"/>
                    </a:lnTo>
                    <a:lnTo>
                      <a:pt x="114" y="159"/>
                    </a:lnTo>
                    <a:lnTo>
                      <a:pt x="134" y="162"/>
                    </a:lnTo>
                    <a:lnTo>
                      <a:pt x="138" y="131"/>
                    </a:lnTo>
                    <a:lnTo>
                      <a:pt x="213" y="127"/>
                    </a:lnTo>
                    <a:lnTo>
                      <a:pt x="213" y="92"/>
                    </a:lnTo>
                    <a:lnTo>
                      <a:pt x="241" y="61"/>
                    </a:lnTo>
                    <a:lnTo>
                      <a:pt x="256" y="33"/>
                    </a:lnTo>
                    <a:lnTo>
                      <a:pt x="268" y="0"/>
                    </a:lnTo>
                    <a:lnTo>
                      <a:pt x="304" y="24"/>
                    </a:lnTo>
                    <a:lnTo>
                      <a:pt x="343" y="28"/>
                    </a:lnTo>
                    <a:lnTo>
                      <a:pt x="375" y="61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Freeform 57">
                <a:extLst>
                  <a:ext uri="{FF2B5EF4-FFF2-40B4-BE49-F238E27FC236}">
                    <a16:creationId xmlns:a16="http://schemas.microsoft.com/office/drawing/2014/main" xmlns="" id="{D900B085-A692-4E72-B753-2D597779F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9452" y="6652415"/>
                <a:ext cx="1181080" cy="1343836"/>
              </a:xfrm>
              <a:custGeom>
                <a:avLst/>
                <a:gdLst/>
                <a:ahLst/>
                <a:cxnLst>
                  <a:cxn ang="0">
                    <a:pos x="281" y="127"/>
                  </a:cxn>
                  <a:cxn ang="0">
                    <a:pos x="316" y="163"/>
                  </a:cxn>
                  <a:cxn ang="0">
                    <a:pos x="292" y="206"/>
                  </a:cxn>
                  <a:cxn ang="0">
                    <a:pos x="320" y="222"/>
                  </a:cxn>
                  <a:cxn ang="0">
                    <a:pos x="300" y="301"/>
                  </a:cxn>
                  <a:cxn ang="0">
                    <a:pos x="248" y="305"/>
                  </a:cxn>
                  <a:cxn ang="0">
                    <a:pos x="241" y="336"/>
                  </a:cxn>
                  <a:cxn ang="0">
                    <a:pos x="265" y="360"/>
                  </a:cxn>
                  <a:cxn ang="0">
                    <a:pos x="206" y="412"/>
                  </a:cxn>
                  <a:cxn ang="0">
                    <a:pos x="165" y="451"/>
                  </a:cxn>
                  <a:cxn ang="0">
                    <a:pos x="130" y="471"/>
                  </a:cxn>
                  <a:cxn ang="0">
                    <a:pos x="99" y="471"/>
                  </a:cxn>
                  <a:cxn ang="0">
                    <a:pos x="86" y="494"/>
                  </a:cxn>
                  <a:cxn ang="0">
                    <a:pos x="51" y="491"/>
                  </a:cxn>
                  <a:cxn ang="0">
                    <a:pos x="47" y="518"/>
                  </a:cxn>
                  <a:cxn ang="0">
                    <a:pos x="0" y="518"/>
                  </a:cxn>
                  <a:cxn ang="0">
                    <a:pos x="94" y="633"/>
                  </a:cxn>
                  <a:cxn ang="0">
                    <a:pos x="142" y="664"/>
                  </a:cxn>
                  <a:cxn ang="0">
                    <a:pos x="458" y="918"/>
                  </a:cxn>
                  <a:cxn ang="0">
                    <a:pos x="502" y="938"/>
                  </a:cxn>
                  <a:cxn ang="0">
                    <a:pos x="513" y="1012"/>
                  </a:cxn>
                  <a:cxn ang="0">
                    <a:pos x="553" y="1004"/>
                  </a:cxn>
                  <a:cxn ang="0">
                    <a:pos x="558" y="979"/>
                  </a:cxn>
                  <a:cxn ang="0">
                    <a:pos x="634" y="975"/>
                  </a:cxn>
                  <a:cxn ang="0">
                    <a:pos x="665" y="940"/>
                  </a:cxn>
                  <a:cxn ang="0">
                    <a:pos x="693" y="924"/>
                  </a:cxn>
                  <a:cxn ang="0">
                    <a:pos x="700" y="893"/>
                  </a:cxn>
                  <a:cxn ang="0">
                    <a:pos x="776" y="869"/>
                  </a:cxn>
                  <a:cxn ang="0">
                    <a:pos x="796" y="837"/>
                  </a:cxn>
                  <a:cxn ang="0">
                    <a:pos x="835" y="806"/>
                  </a:cxn>
                  <a:cxn ang="0">
                    <a:pos x="882" y="786"/>
                  </a:cxn>
                  <a:cxn ang="0">
                    <a:pos x="897" y="767"/>
                  </a:cxn>
                  <a:cxn ang="0">
                    <a:pos x="889" y="719"/>
                  </a:cxn>
                  <a:cxn ang="0">
                    <a:pos x="818" y="708"/>
                  </a:cxn>
                  <a:cxn ang="0">
                    <a:pos x="794" y="684"/>
                  </a:cxn>
                  <a:cxn ang="0">
                    <a:pos x="791" y="629"/>
                  </a:cxn>
                  <a:cxn ang="0">
                    <a:pos x="802" y="321"/>
                  </a:cxn>
                  <a:cxn ang="0">
                    <a:pos x="774" y="320"/>
                  </a:cxn>
                  <a:cxn ang="0">
                    <a:pos x="763" y="270"/>
                  </a:cxn>
                  <a:cxn ang="0">
                    <a:pos x="723" y="253"/>
                  </a:cxn>
                  <a:cxn ang="0">
                    <a:pos x="703" y="202"/>
                  </a:cxn>
                  <a:cxn ang="0">
                    <a:pos x="715" y="154"/>
                  </a:cxn>
                  <a:cxn ang="0">
                    <a:pos x="758" y="139"/>
                  </a:cxn>
                  <a:cxn ang="0">
                    <a:pos x="735" y="103"/>
                  </a:cxn>
                  <a:cxn ang="0">
                    <a:pos x="743" y="68"/>
                  </a:cxn>
                  <a:cxn ang="0">
                    <a:pos x="763" y="68"/>
                  </a:cxn>
                  <a:cxn ang="0">
                    <a:pos x="754" y="9"/>
                  </a:cxn>
                  <a:cxn ang="0">
                    <a:pos x="617" y="0"/>
                  </a:cxn>
                  <a:cxn ang="0">
                    <a:pos x="555" y="7"/>
                  </a:cxn>
                  <a:cxn ang="0">
                    <a:pos x="503" y="27"/>
                  </a:cxn>
                  <a:cxn ang="0">
                    <a:pos x="404" y="35"/>
                  </a:cxn>
                  <a:cxn ang="0">
                    <a:pos x="369" y="66"/>
                  </a:cxn>
                  <a:cxn ang="0">
                    <a:pos x="301" y="79"/>
                  </a:cxn>
                  <a:cxn ang="0">
                    <a:pos x="281" y="127"/>
                  </a:cxn>
                </a:cxnLst>
                <a:rect l="0" t="0" r="r" b="b"/>
                <a:pathLst>
                  <a:path w="897" h="1012">
                    <a:moveTo>
                      <a:pt x="281" y="127"/>
                    </a:moveTo>
                    <a:lnTo>
                      <a:pt x="316" y="163"/>
                    </a:lnTo>
                    <a:lnTo>
                      <a:pt x="292" y="206"/>
                    </a:lnTo>
                    <a:lnTo>
                      <a:pt x="320" y="222"/>
                    </a:lnTo>
                    <a:lnTo>
                      <a:pt x="300" y="301"/>
                    </a:lnTo>
                    <a:lnTo>
                      <a:pt x="248" y="305"/>
                    </a:lnTo>
                    <a:lnTo>
                      <a:pt x="241" y="336"/>
                    </a:lnTo>
                    <a:lnTo>
                      <a:pt x="265" y="360"/>
                    </a:lnTo>
                    <a:lnTo>
                      <a:pt x="206" y="412"/>
                    </a:lnTo>
                    <a:lnTo>
                      <a:pt x="165" y="451"/>
                    </a:lnTo>
                    <a:lnTo>
                      <a:pt x="130" y="471"/>
                    </a:lnTo>
                    <a:lnTo>
                      <a:pt x="99" y="471"/>
                    </a:lnTo>
                    <a:lnTo>
                      <a:pt x="86" y="494"/>
                    </a:lnTo>
                    <a:lnTo>
                      <a:pt x="51" y="491"/>
                    </a:lnTo>
                    <a:lnTo>
                      <a:pt x="47" y="518"/>
                    </a:lnTo>
                    <a:lnTo>
                      <a:pt x="0" y="518"/>
                    </a:lnTo>
                    <a:lnTo>
                      <a:pt x="94" y="633"/>
                    </a:lnTo>
                    <a:lnTo>
                      <a:pt x="142" y="664"/>
                    </a:lnTo>
                    <a:lnTo>
                      <a:pt x="458" y="918"/>
                    </a:lnTo>
                    <a:lnTo>
                      <a:pt x="502" y="938"/>
                    </a:lnTo>
                    <a:lnTo>
                      <a:pt x="513" y="1012"/>
                    </a:lnTo>
                    <a:lnTo>
                      <a:pt x="553" y="1004"/>
                    </a:lnTo>
                    <a:lnTo>
                      <a:pt x="558" y="979"/>
                    </a:lnTo>
                    <a:lnTo>
                      <a:pt x="634" y="975"/>
                    </a:lnTo>
                    <a:lnTo>
                      <a:pt x="665" y="940"/>
                    </a:lnTo>
                    <a:lnTo>
                      <a:pt x="693" y="924"/>
                    </a:lnTo>
                    <a:lnTo>
                      <a:pt x="700" y="893"/>
                    </a:lnTo>
                    <a:lnTo>
                      <a:pt x="776" y="869"/>
                    </a:lnTo>
                    <a:lnTo>
                      <a:pt x="796" y="837"/>
                    </a:lnTo>
                    <a:lnTo>
                      <a:pt x="835" y="806"/>
                    </a:lnTo>
                    <a:lnTo>
                      <a:pt x="882" y="786"/>
                    </a:lnTo>
                    <a:lnTo>
                      <a:pt x="897" y="767"/>
                    </a:lnTo>
                    <a:lnTo>
                      <a:pt x="889" y="719"/>
                    </a:lnTo>
                    <a:lnTo>
                      <a:pt x="818" y="708"/>
                    </a:lnTo>
                    <a:lnTo>
                      <a:pt x="794" y="684"/>
                    </a:lnTo>
                    <a:lnTo>
                      <a:pt x="791" y="629"/>
                    </a:lnTo>
                    <a:lnTo>
                      <a:pt x="802" y="321"/>
                    </a:lnTo>
                    <a:lnTo>
                      <a:pt x="774" y="320"/>
                    </a:lnTo>
                    <a:lnTo>
                      <a:pt x="763" y="270"/>
                    </a:lnTo>
                    <a:lnTo>
                      <a:pt x="723" y="253"/>
                    </a:lnTo>
                    <a:lnTo>
                      <a:pt x="703" y="202"/>
                    </a:lnTo>
                    <a:lnTo>
                      <a:pt x="715" y="154"/>
                    </a:lnTo>
                    <a:lnTo>
                      <a:pt x="758" y="139"/>
                    </a:lnTo>
                    <a:lnTo>
                      <a:pt x="735" y="103"/>
                    </a:lnTo>
                    <a:lnTo>
                      <a:pt x="743" y="68"/>
                    </a:lnTo>
                    <a:lnTo>
                      <a:pt x="763" y="68"/>
                    </a:lnTo>
                    <a:lnTo>
                      <a:pt x="754" y="9"/>
                    </a:lnTo>
                    <a:lnTo>
                      <a:pt x="617" y="0"/>
                    </a:lnTo>
                    <a:lnTo>
                      <a:pt x="555" y="7"/>
                    </a:lnTo>
                    <a:lnTo>
                      <a:pt x="503" y="27"/>
                    </a:lnTo>
                    <a:lnTo>
                      <a:pt x="404" y="35"/>
                    </a:lnTo>
                    <a:lnTo>
                      <a:pt x="369" y="66"/>
                    </a:lnTo>
                    <a:lnTo>
                      <a:pt x="301" y="79"/>
                    </a:lnTo>
                    <a:lnTo>
                      <a:pt x="281" y="12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Freeform 58">
                <a:extLst>
                  <a:ext uri="{FF2B5EF4-FFF2-40B4-BE49-F238E27FC236}">
                    <a16:creationId xmlns:a16="http://schemas.microsoft.com/office/drawing/2014/main" xmlns="" id="{22DEB612-F7EF-48A1-AD6D-F73B20E6F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5232" y="10113692"/>
                <a:ext cx="477963" cy="992924"/>
              </a:xfrm>
              <a:custGeom>
                <a:avLst/>
                <a:gdLst/>
                <a:ahLst/>
                <a:cxnLst>
                  <a:cxn ang="0">
                    <a:pos x="275" y="10"/>
                  </a:cxn>
                  <a:cxn ang="0">
                    <a:pos x="273" y="75"/>
                  </a:cxn>
                  <a:cxn ang="0">
                    <a:pos x="255" y="83"/>
                  </a:cxn>
                  <a:cxn ang="0">
                    <a:pos x="250" y="132"/>
                  </a:cxn>
                  <a:cxn ang="0">
                    <a:pos x="220" y="132"/>
                  </a:cxn>
                  <a:cxn ang="0">
                    <a:pos x="210" y="148"/>
                  </a:cxn>
                  <a:cxn ang="0">
                    <a:pos x="203" y="177"/>
                  </a:cxn>
                  <a:cxn ang="0">
                    <a:pos x="176" y="197"/>
                  </a:cxn>
                  <a:cxn ang="0">
                    <a:pos x="167" y="224"/>
                  </a:cxn>
                  <a:cxn ang="0">
                    <a:pos x="149" y="220"/>
                  </a:cxn>
                  <a:cxn ang="0">
                    <a:pos x="145" y="191"/>
                  </a:cxn>
                  <a:cxn ang="0">
                    <a:pos x="116" y="193"/>
                  </a:cxn>
                  <a:cxn ang="0">
                    <a:pos x="110" y="215"/>
                  </a:cxn>
                  <a:cxn ang="0">
                    <a:pos x="80" y="225"/>
                  </a:cxn>
                  <a:cxn ang="0">
                    <a:pos x="72" y="265"/>
                  </a:cxn>
                  <a:cxn ang="0">
                    <a:pos x="54" y="270"/>
                  </a:cxn>
                  <a:cxn ang="0">
                    <a:pos x="62" y="401"/>
                  </a:cxn>
                  <a:cxn ang="0">
                    <a:pos x="76" y="403"/>
                  </a:cxn>
                  <a:cxn ang="0">
                    <a:pos x="80" y="438"/>
                  </a:cxn>
                  <a:cxn ang="0">
                    <a:pos x="65" y="455"/>
                  </a:cxn>
                  <a:cxn ang="0">
                    <a:pos x="54" y="496"/>
                  </a:cxn>
                  <a:cxn ang="0">
                    <a:pos x="31" y="506"/>
                  </a:cxn>
                  <a:cxn ang="0">
                    <a:pos x="27" y="527"/>
                  </a:cxn>
                  <a:cxn ang="0">
                    <a:pos x="0" y="537"/>
                  </a:cxn>
                  <a:cxn ang="0">
                    <a:pos x="3" y="599"/>
                  </a:cxn>
                  <a:cxn ang="0">
                    <a:pos x="37" y="596"/>
                  </a:cxn>
                  <a:cxn ang="0">
                    <a:pos x="34" y="717"/>
                  </a:cxn>
                  <a:cxn ang="0">
                    <a:pos x="65" y="717"/>
                  </a:cxn>
                  <a:cxn ang="0">
                    <a:pos x="80" y="737"/>
                  </a:cxn>
                  <a:cxn ang="0">
                    <a:pos x="103" y="747"/>
                  </a:cxn>
                  <a:cxn ang="0">
                    <a:pos x="131" y="720"/>
                  </a:cxn>
                  <a:cxn ang="0">
                    <a:pos x="162" y="716"/>
                  </a:cxn>
                  <a:cxn ang="0">
                    <a:pos x="185" y="699"/>
                  </a:cxn>
                  <a:cxn ang="0">
                    <a:pos x="210" y="686"/>
                  </a:cxn>
                  <a:cxn ang="0">
                    <a:pos x="218" y="627"/>
                  </a:cxn>
                  <a:cxn ang="0">
                    <a:pos x="242" y="617"/>
                  </a:cxn>
                  <a:cxn ang="0">
                    <a:pos x="245" y="537"/>
                  </a:cxn>
                  <a:cxn ang="0">
                    <a:pos x="259" y="527"/>
                  </a:cxn>
                  <a:cxn ang="0">
                    <a:pos x="258" y="417"/>
                  </a:cxn>
                  <a:cxn ang="0">
                    <a:pos x="292" y="397"/>
                  </a:cxn>
                  <a:cxn ang="0">
                    <a:pos x="309" y="377"/>
                  </a:cxn>
                  <a:cxn ang="0">
                    <a:pos x="309" y="289"/>
                  </a:cxn>
                  <a:cxn ang="0">
                    <a:pos x="333" y="272"/>
                  </a:cxn>
                  <a:cxn ang="0">
                    <a:pos x="338" y="203"/>
                  </a:cxn>
                  <a:cxn ang="0">
                    <a:pos x="358" y="203"/>
                  </a:cxn>
                  <a:cxn ang="0">
                    <a:pos x="362" y="90"/>
                  </a:cxn>
                  <a:cxn ang="0">
                    <a:pos x="333" y="75"/>
                  </a:cxn>
                  <a:cxn ang="0">
                    <a:pos x="331" y="20"/>
                  </a:cxn>
                  <a:cxn ang="0">
                    <a:pos x="302" y="0"/>
                  </a:cxn>
                  <a:cxn ang="0">
                    <a:pos x="275" y="10"/>
                  </a:cxn>
                </a:cxnLst>
                <a:rect l="0" t="0" r="r" b="b"/>
                <a:pathLst>
                  <a:path w="362" h="747">
                    <a:moveTo>
                      <a:pt x="275" y="10"/>
                    </a:moveTo>
                    <a:lnTo>
                      <a:pt x="273" y="75"/>
                    </a:lnTo>
                    <a:lnTo>
                      <a:pt x="255" y="83"/>
                    </a:lnTo>
                    <a:lnTo>
                      <a:pt x="250" y="132"/>
                    </a:lnTo>
                    <a:lnTo>
                      <a:pt x="220" y="132"/>
                    </a:lnTo>
                    <a:lnTo>
                      <a:pt x="210" y="148"/>
                    </a:lnTo>
                    <a:lnTo>
                      <a:pt x="203" y="177"/>
                    </a:lnTo>
                    <a:lnTo>
                      <a:pt x="176" y="197"/>
                    </a:lnTo>
                    <a:lnTo>
                      <a:pt x="167" y="224"/>
                    </a:lnTo>
                    <a:lnTo>
                      <a:pt x="149" y="220"/>
                    </a:lnTo>
                    <a:lnTo>
                      <a:pt x="145" y="191"/>
                    </a:lnTo>
                    <a:lnTo>
                      <a:pt x="116" y="193"/>
                    </a:lnTo>
                    <a:lnTo>
                      <a:pt x="110" y="215"/>
                    </a:lnTo>
                    <a:lnTo>
                      <a:pt x="80" y="225"/>
                    </a:lnTo>
                    <a:lnTo>
                      <a:pt x="72" y="265"/>
                    </a:lnTo>
                    <a:lnTo>
                      <a:pt x="54" y="270"/>
                    </a:lnTo>
                    <a:lnTo>
                      <a:pt x="62" y="401"/>
                    </a:lnTo>
                    <a:lnTo>
                      <a:pt x="76" y="403"/>
                    </a:lnTo>
                    <a:lnTo>
                      <a:pt x="80" y="438"/>
                    </a:lnTo>
                    <a:lnTo>
                      <a:pt x="65" y="455"/>
                    </a:lnTo>
                    <a:lnTo>
                      <a:pt x="54" y="496"/>
                    </a:lnTo>
                    <a:lnTo>
                      <a:pt x="31" y="506"/>
                    </a:lnTo>
                    <a:lnTo>
                      <a:pt x="27" y="527"/>
                    </a:lnTo>
                    <a:lnTo>
                      <a:pt x="0" y="537"/>
                    </a:lnTo>
                    <a:lnTo>
                      <a:pt x="3" y="599"/>
                    </a:lnTo>
                    <a:lnTo>
                      <a:pt x="37" y="596"/>
                    </a:lnTo>
                    <a:lnTo>
                      <a:pt x="34" y="717"/>
                    </a:lnTo>
                    <a:lnTo>
                      <a:pt x="65" y="717"/>
                    </a:lnTo>
                    <a:lnTo>
                      <a:pt x="80" y="737"/>
                    </a:lnTo>
                    <a:lnTo>
                      <a:pt x="103" y="747"/>
                    </a:lnTo>
                    <a:lnTo>
                      <a:pt x="131" y="720"/>
                    </a:lnTo>
                    <a:lnTo>
                      <a:pt x="162" y="716"/>
                    </a:lnTo>
                    <a:lnTo>
                      <a:pt x="185" y="699"/>
                    </a:lnTo>
                    <a:lnTo>
                      <a:pt x="210" y="686"/>
                    </a:lnTo>
                    <a:lnTo>
                      <a:pt x="218" y="627"/>
                    </a:lnTo>
                    <a:lnTo>
                      <a:pt x="242" y="617"/>
                    </a:lnTo>
                    <a:lnTo>
                      <a:pt x="245" y="537"/>
                    </a:lnTo>
                    <a:lnTo>
                      <a:pt x="259" y="527"/>
                    </a:lnTo>
                    <a:lnTo>
                      <a:pt x="258" y="417"/>
                    </a:lnTo>
                    <a:lnTo>
                      <a:pt x="292" y="397"/>
                    </a:lnTo>
                    <a:lnTo>
                      <a:pt x="309" y="377"/>
                    </a:lnTo>
                    <a:lnTo>
                      <a:pt x="309" y="289"/>
                    </a:lnTo>
                    <a:lnTo>
                      <a:pt x="333" y="272"/>
                    </a:lnTo>
                    <a:lnTo>
                      <a:pt x="338" y="203"/>
                    </a:lnTo>
                    <a:lnTo>
                      <a:pt x="358" y="203"/>
                    </a:lnTo>
                    <a:lnTo>
                      <a:pt x="362" y="90"/>
                    </a:lnTo>
                    <a:lnTo>
                      <a:pt x="333" y="75"/>
                    </a:lnTo>
                    <a:lnTo>
                      <a:pt x="331" y="20"/>
                    </a:lnTo>
                    <a:lnTo>
                      <a:pt x="302" y="0"/>
                    </a:lnTo>
                    <a:lnTo>
                      <a:pt x="275" y="1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Freeform 59">
                <a:extLst>
                  <a:ext uri="{FF2B5EF4-FFF2-40B4-BE49-F238E27FC236}">
                    <a16:creationId xmlns:a16="http://schemas.microsoft.com/office/drawing/2014/main" xmlns="" id="{3E6038D7-5549-4DFC-8B31-41C4C9EBC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6126" y="8347166"/>
                <a:ext cx="568814" cy="877281"/>
              </a:xfrm>
              <a:custGeom>
                <a:avLst/>
                <a:gdLst/>
                <a:ahLst/>
                <a:cxnLst>
                  <a:cxn ang="0">
                    <a:pos x="0" y="497"/>
                  </a:cxn>
                  <a:cxn ang="0">
                    <a:pos x="86" y="428"/>
                  </a:cxn>
                  <a:cxn ang="0">
                    <a:pos x="113" y="393"/>
                  </a:cxn>
                  <a:cxn ang="0">
                    <a:pos x="150" y="358"/>
                  </a:cxn>
                  <a:cxn ang="0">
                    <a:pos x="199" y="321"/>
                  </a:cxn>
                  <a:cxn ang="0">
                    <a:pos x="230" y="270"/>
                  </a:cxn>
                  <a:cxn ang="0">
                    <a:pos x="251" y="181"/>
                  </a:cxn>
                  <a:cxn ang="0">
                    <a:pos x="265" y="159"/>
                  </a:cxn>
                  <a:cxn ang="0">
                    <a:pos x="290" y="139"/>
                  </a:cxn>
                  <a:cxn ang="0">
                    <a:pos x="299" y="80"/>
                  </a:cxn>
                  <a:cxn ang="0">
                    <a:pos x="289" y="1"/>
                  </a:cxn>
                  <a:cxn ang="0">
                    <a:pos x="289" y="1"/>
                  </a:cxn>
                  <a:cxn ang="0">
                    <a:pos x="309" y="0"/>
                  </a:cxn>
                  <a:cxn ang="0">
                    <a:pos x="317" y="29"/>
                  </a:cxn>
                  <a:cxn ang="0">
                    <a:pos x="330" y="55"/>
                  </a:cxn>
                  <a:cxn ang="0">
                    <a:pos x="352" y="98"/>
                  </a:cxn>
                  <a:cxn ang="0">
                    <a:pos x="352" y="124"/>
                  </a:cxn>
                  <a:cxn ang="0">
                    <a:pos x="332" y="134"/>
                  </a:cxn>
                  <a:cxn ang="0">
                    <a:pos x="342" y="142"/>
                  </a:cxn>
                  <a:cxn ang="0">
                    <a:pos x="352" y="172"/>
                  </a:cxn>
                  <a:cxn ang="0">
                    <a:pos x="368" y="193"/>
                  </a:cxn>
                  <a:cxn ang="0">
                    <a:pos x="364" y="217"/>
                  </a:cxn>
                  <a:cxn ang="0">
                    <a:pos x="342" y="231"/>
                  </a:cxn>
                  <a:cxn ang="0">
                    <a:pos x="345" y="256"/>
                  </a:cxn>
                  <a:cxn ang="0">
                    <a:pos x="379" y="300"/>
                  </a:cxn>
                  <a:cxn ang="0">
                    <a:pos x="403" y="349"/>
                  </a:cxn>
                  <a:cxn ang="0">
                    <a:pos x="382" y="379"/>
                  </a:cxn>
                  <a:cxn ang="0">
                    <a:pos x="362" y="438"/>
                  </a:cxn>
                  <a:cxn ang="0">
                    <a:pos x="396" y="491"/>
                  </a:cxn>
                  <a:cxn ang="0">
                    <a:pos x="417" y="556"/>
                  </a:cxn>
                  <a:cxn ang="0">
                    <a:pos x="433" y="584"/>
                  </a:cxn>
                  <a:cxn ang="0">
                    <a:pos x="290" y="602"/>
                  </a:cxn>
                  <a:cxn ang="0">
                    <a:pos x="217" y="608"/>
                  </a:cxn>
                  <a:cxn ang="0">
                    <a:pos x="192" y="630"/>
                  </a:cxn>
                  <a:cxn ang="0">
                    <a:pos x="192" y="654"/>
                  </a:cxn>
                  <a:cxn ang="0">
                    <a:pos x="127" y="659"/>
                  </a:cxn>
                  <a:cxn ang="0">
                    <a:pos x="118" y="610"/>
                  </a:cxn>
                  <a:cxn ang="0">
                    <a:pos x="142" y="565"/>
                  </a:cxn>
                  <a:cxn ang="0">
                    <a:pos x="121" y="537"/>
                  </a:cxn>
                  <a:cxn ang="0">
                    <a:pos x="73" y="520"/>
                  </a:cxn>
                  <a:cxn ang="0">
                    <a:pos x="0" y="497"/>
                  </a:cxn>
                </a:cxnLst>
                <a:rect l="0" t="0" r="r" b="b"/>
                <a:pathLst>
                  <a:path w="433" h="659">
                    <a:moveTo>
                      <a:pt x="0" y="497"/>
                    </a:moveTo>
                    <a:lnTo>
                      <a:pt x="86" y="428"/>
                    </a:lnTo>
                    <a:lnTo>
                      <a:pt x="113" y="393"/>
                    </a:lnTo>
                    <a:lnTo>
                      <a:pt x="150" y="358"/>
                    </a:lnTo>
                    <a:lnTo>
                      <a:pt x="199" y="321"/>
                    </a:lnTo>
                    <a:lnTo>
                      <a:pt x="230" y="270"/>
                    </a:lnTo>
                    <a:lnTo>
                      <a:pt x="251" y="181"/>
                    </a:lnTo>
                    <a:lnTo>
                      <a:pt x="265" y="159"/>
                    </a:lnTo>
                    <a:lnTo>
                      <a:pt x="290" y="139"/>
                    </a:lnTo>
                    <a:lnTo>
                      <a:pt x="299" y="80"/>
                    </a:lnTo>
                    <a:lnTo>
                      <a:pt x="289" y="1"/>
                    </a:lnTo>
                    <a:lnTo>
                      <a:pt x="289" y="1"/>
                    </a:lnTo>
                    <a:lnTo>
                      <a:pt x="309" y="0"/>
                    </a:lnTo>
                    <a:lnTo>
                      <a:pt x="317" y="29"/>
                    </a:lnTo>
                    <a:lnTo>
                      <a:pt x="330" y="55"/>
                    </a:lnTo>
                    <a:lnTo>
                      <a:pt x="352" y="98"/>
                    </a:lnTo>
                    <a:lnTo>
                      <a:pt x="352" y="124"/>
                    </a:lnTo>
                    <a:lnTo>
                      <a:pt x="332" y="134"/>
                    </a:lnTo>
                    <a:lnTo>
                      <a:pt x="342" y="142"/>
                    </a:lnTo>
                    <a:lnTo>
                      <a:pt x="352" y="172"/>
                    </a:lnTo>
                    <a:lnTo>
                      <a:pt x="368" y="193"/>
                    </a:lnTo>
                    <a:lnTo>
                      <a:pt x="364" y="217"/>
                    </a:lnTo>
                    <a:lnTo>
                      <a:pt x="342" y="231"/>
                    </a:lnTo>
                    <a:lnTo>
                      <a:pt x="345" y="256"/>
                    </a:lnTo>
                    <a:lnTo>
                      <a:pt x="379" y="300"/>
                    </a:lnTo>
                    <a:lnTo>
                      <a:pt x="403" y="349"/>
                    </a:lnTo>
                    <a:lnTo>
                      <a:pt x="382" y="379"/>
                    </a:lnTo>
                    <a:lnTo>
                      <a:pt x="362" y="438"/>
                    </a:lnTo>
                    <a:lnTo>
                      <a:pt x="396" y="491"/>
                    </a:lnTo>
                    <a:lnTo>
                      <a:pt x="417" y="556"/>
                    </a:lnTo>
                    <a:lnTo>
                      <a:pt x="433" y="584"/>
                    </a:lnTo>
                    <a:lnTo>
                      <a:pt x="290" y="602"/>
                    </a:lnTo>
                    <a:lnTo>
                      <a:pt x="217" y="608"/>
                    </a:lnTo>
                    <a:lnTo>
                      <a:pt x="192" y="630"/>
                    </a:lnTo>
                    <a:lnTo>
                      <a:pt x="192" y="654"/>
                    </a:lnTo>
                    <a:lnTo>
                      <a:pt x="127" y="659"/>
                    </a:lnTo>
                    <a:lnTo>
                      <a:pt x="118" y="610"/>
                    </a:lnTo>
                    <a:lnTo>
                      <a:pt x="142" y="565"/>
                    </a:lnTo>
                    <a:lnTo>
                      <a:pt x="121" y="537"/>
                    </a:lnTo>
                    <a:lnTo>
                      <a:pt x="73" y="520"/>
                    </a:lnTo>
                    <a:lnTo>
                      <a:pt x="0" y="49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Freeform 70">
                <a:extLst>
                  <a:ext uri="{FF2B5EF4-FFF2-40B4-BE49-F238E27FC236}">
                    <a16:creationId xmlns:a16="http://schemas.microsoft.com/office/drawing/2014/main" xmlns="" id="{EDD19B5B-76DD-4CCC-9A26-43DC5625D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2448" y="10532398"/>
                <a:ext cx="572764" cy="661950"/>
              </a:xfrm>
              <a:custGeom>
                <a:avLst/>
                <a:gdLst/>
                <a:ahLst/>
                <a:cxnLst>
                  <a:cxn ang="0">
                    <a:pos x="148" y="7"/>
                  </a:cxn>
                  <a:cxn ang="0">
                    <a:pos x="268" y="14"/>
                  </a:cxn>
                  <a:cxn ang="0">
                    <a:pos x="286" y="83"/>
                  </a:cxn>
                  <a:cxn ang="0">
                    <a:pos x="291" y="118"/>
                  </a:cxn>
                  <a:cxn ang="0">
                    <a:pos x="316" y="131"/>
                  </a:cxn>
                  <a:cxn ang="0">
                    <a:pos x="326" y="169"/>
                  </a:cxn>
                  <a:cxn ang="0">
                    <a:pos x="354" y="170"/>
                  </a:cxn>
                  <a:cxn ang="0">
                    <a:pos x="368" y="220"/>
                  </a:cxn>
                  <a:cxn ang="0">
                    <a:pos x="388" y="224"/>
                  </a:cxn>
                  <a:cxn ang="0">
                    <a:pos x="433" y="244"/>
                  </a:cxn>
                  <a:cxn ang="0">
                    <a:pos x="420" y="272"/>
                  </a:cxn>
                  <a:cxn ang="0">
                    <a:pos x="393" y="293"/>
                  </a:cxn>
                  <a:cxn ang="0">
                    <a:pos x="368" y="321"/>
                  </a:cxn>
                  <a:cxn ang="0">
                    <a:pos x="332" y="338"/>
                  </a:cxn>
                  <a:cxn ang="0">
                    <a:pos x="320" y="383"/>
                  </a:cxn>
                  <a:cxn ang="0">
                    <a:pos x="291" y="390"/>
                  </a:cxn>
                  <a:cxn ang="0">
                    <a:pos x="272" y="420"/>
                  </a:cxn>
                  <a:cxn ang="0">
                    <a:pos x="245" y="447"/>
                  </a:cxn>
                  <a:cxn ang="0">
                    <a:pos x="202" y="447"/>
                  </a:cxn>
                  <a:cxn ang="0">
                    <a:pos x="172" y="430"/>
                  </a:cxn>
                  <a:cxn ang="0">
                    <a:pos x="147" y="430"/>
                  </a:cxn>
                  <a:cxn ang="0">
                    <a:pos x="129" y="452"/>
                  </a:cxn>
                  <a:cxn ang="0">
                    <a:pos x="119" y="483"/>
                  </a:cxn>
                  <a:cxn ang="0">
                    <a:pos x="93" y="499"/>
                  </a:cxn>
                  <a:cxn ang="0">
                    <a:pos x="31" y="485"/>
                  </a:cxn>
                  <a:cxn ang="0">
                    <a:pos x="20" y="437"/>
                  </a:cxn>
                  <a:cxn ang="0">
                    <a:pos x="3" y="416"/>
                  </a:cxn>
                  <a:cxn ang="0">
                    <a:pos x="0" y="252"/>
                  </a:cxn>
                  <a:cxn ang="0">
                    <a:pos x="24" y="243"/>
                  </a:cxn>
                  <a:cxn ang="0">
                    <a:pos x="46" y="226"/>
                  </a:cxn>
                  <a:cxn ang="0">
                    <a:pos x="49" y="64"/>
                  </a:cxn>
                  <a:cxn ang="0">
                    <a:pos x="73" y="22"/>
                  </a:cxn>
                  <a:cxn ang="0">
                    <a:pos x="124" y="0"/>
                  </a:cxn>
                  <a:cxn ang="0">
                    <a:pos x="148" y="7"/>
                  </a:cxn>
                </a:cxnLst>
                <a:rect l="0" t="0" r="r" b="b"/>
                <a:pathLst>
                  <a:path w="433" h="499">
                    <a:moveTo>
                      <a:pt x="148" y="7"/>
                    </a:moveTo>
                    <a:lnTo>
                      <a:pt x="268" y="14"/>
                    </a:lnTo>
                    <a:lnTo>
                      <a:pt x="286" y="83"/>
                    </a:lnTo>
                    <a:lnTo>
                      <a:pt x="291" y="118"/>
                    </a:lnTo>
                    <a:lnTo>
                      <a:pt x="316" y="131"/>
                    </a:lnTo>
                    <a:lnTo>
                      <a:pt x="326" y="169"/>
                    </a:lnTo>
                    <a:lnTo>
                      <a:pt x="354" y="170"/>
                    </a:lnTo>
                    <a:lnTo>
                      <a:pt x="368" y="220"/>
                    </a:lnTo>
                    <a:lnTo>
                      <a:pt x="388" y="224"/>
                    </a:lnTo>
                    <a:lnTo>
                      <a:pt x="433" y="244"/>
                    </a:lnTo>
                    <a:lnTo>
                      <a:pt x="420" y="272"/>
                    </a:lnTo>
                    <a:lnTo>
                      <a:pt x="393" y="293"/>
                    </a:lnTo>
                    <a:lnTo>
                      <a:pt x="368" y="321"/>
                    </a:lnTo>
                    <a:lnTo>
                      <a:pt x="332" y="338"/>
                    </a:lnTo>
                    <a:lnTo>
                      <a:pt x="320" y="383"/>
                    </a:lnTo>
                    <a:lnTo>
                      <a:pt x="291" y="390"/>
                    </a:lnTo>
                    <a:lnTo>
                      <a:pt x="272" y="420"/>
                    </a:lnTo>
                    <a:lnTo>
                      <a:pt x="245" y="447"/>
                    </a:lnTo>
                    <a:lnTo>
                      <a:pt x="202" y="447"/>
                    </a:lnTo>
                    <a:lnTo>
                      <a:pt x="172" y="430"/>
                    </a:lnTo>
                    <a:lnTo>
                      <a:pt x="147" y="430"/>
                    </a:lnTo>
                    <a:lnTo>
                      <a:pt x="129" y="452"/>
                    </a:lnTo>
                    <a:lnTo>
                      <a:pt x="119" y="483"/>
                    </a:lnTo>
                    <a:lnTo>
                      <a:pt x="93" y="499"/>
                    </a:lnTo>
                    <a:lnTo>
                      <a:pt x="31" y="485"/>
                    </a:lnTo>
                    <a:lnTo>
                      <a:pt x="20" y="437"/>
                    </a:lnTo>
                    <a:lnTo>
                      <a:pt x="3" y="416"/>
                    </a:lnTo>
                    <a:lnTo>
                      <a:pt x="0" y="252"/>
                    </a:lnTo>
                    <a:lnTo>
                      <a:pt x="24" y="243"/>
                    </a:lnTo>
                    <a:lnTo>
                      <a:pt x="46" y="226"/>
                    </a:lnTo>
                    <a:lnTo>
                      <a:pt x="49" y="64"/>
                    </a:lnTo>
                    <a:lnTo>
                      <a:pt x="73" y="22"/>
                    </a:lnTo>
                    <a:lnTo>
                      <a:pt x="124" y="0"/>
                    </a:lnTo>
                    <a:lnTo>
                      <a:pt x="148" y="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126">
                <a:extLst>
                  <a:ext uri="{FF2B5EF4-FFF2-40B4-BE49-F238E27FC236}">
                    <a16:creationId xmlns:a16="http://schemas.microsoft.com/office/drawing/2014/main" xmlns="" id="{342005C6-BD26-4CE3-9933-AC8706512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4131" y="9216472"/>
                <a:ext cx="94803" cy="47851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71" y="0"/>
                  </a:cxn>
                  <a:cxn ang="0">
                    <a:pos x="59" y="33"/>
                  </a:cxn>
                  <a:cxn ang="0">
                    <a:pos x="11" y="36"/>
                  </a:cxn>
                  <a:cxn ang="0">
                    <a:pos x="0" y="23"/>
                  </a:cxn>
                  <a:cxn ang="0">
                    <a:pos x="6" y="5"/>
                  </a:cxn>
                </a:cxnLst>
                <a:rect l="0" t="0" r="r" b="b"/>
                <a:pathLst>
                  <a:path w="71" h="36">
                    <a:moveTo>
                      <a:pt x="6" y="5"/>
                    </a:moveTo>
                    <a:lnTo>
                      <a:pt x="71" y="0"/>
                    </a:lnTo>
                    <a:lnTo>
                      <a:pt x="59" y="33"/>
                    </a:lnTo>
                    <a:lnTo>
                      <a:pt x="11" y="36"/>
                    </a:lnTo>
                    <a:lnTo>
                      <a:pt x="0" y="23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159">
                <a:extLst>
                  <a:ext uri="{FF2B5EF4-FFF2-40B4-BE49-F238E27FC236}">
                    <a16:creationId xmlns:a16="http://schemas.microsoft.com/office/drawing/2014/main" xmlns="" id="{E40212B3-D507-4A95-9EBE-3363D435A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9516" y="8602375"/>
                <a:ext cx="98752" cy="295086"/>
              </a:xfrm>
              <a:custGeom>
                <a:avLst/>
                <a:gdLst/>
                <a:ahLst/>
                <a:cxnLst>
                  <a:cxn ang="0">
                    <a:pos x="44" y="222"/>
                  </a:cxn>
                  <a:cxn ang="0">
                    <a:pos x="29" y="162"/>
                  </a:cxn>
                  <a:cxn ang="0">
                    <a:pos x="21" y="99"/>
                  </a:cxn>
                  <a:cxn ang="0">
                    <a:pos x="24" y="60"/>
                  </a:cxn>
                  <a:cxn ang="0">
                    <a:pos x="6" y="47"/>
                  </a:cxn>
                  <a:cxn ang="0">
                    <a:pos x="0" y="3"/>
                  </a:cxn>
                  <a:cxn ang="0">
                    <a:pos x="22" y="0"/>
                  </a:cxn>
                  <a:cxn ang="0">
                    <a:pos x="42" y="31"/>
                  </a:cxn>
                  <a:cxn ang="0">
                    <a:pos x="53" y="94"/>
                  </a:cxn>
                  <a:cxn ang="0">
                    <a:pos x="58" y="153"/>
                  </a:cxn>
                  <a:cxn ang="0">
                    <a:pos x="73" y="212"/>
                  </a:cxn>
                  <a:cxn ang="0">
                    <a:pos x="44" y="222"/>
                  </a:cxn>
                </a:cxnLst>
                <a:rect l="0" t="0" r="r" b="b"/>
                <a:pathLst>
                  <a:path w="73" h="222">
                    <a:moveTo>
                      <a:pt x="44" y="222"/>
                    </a:moveTo>
                    <a:lnTo>
                      <a:pt x="29" y="162"/>
                    </a:lnTo>
                    <a:lnTo>
                      <a:pt x="21" y="99"/>
                    </a:lnTo>
                    <a:lnTo>
                      <a:pt x="24" y="60"/>
                    </a:lnTo>
                    <a:lnTo>
                      <a:pt x="6" y="47"/>
                    </a:lnTo>
                    <a:lnTo>
                      <a:pt x="0" y="3"/>
                    </a:lnTo>
                    <a:lnTo>
                      <a:pt x="22" y="0"/>
                    </a:lnTo>
                    <a:lnTo>
                      <a:pt x="42" y="31"/>
                    </a:lnTo>
                    <a:lnTo>
                      <a:pt x="53" y="94"/>
                    </a:lnTo>
                    <a:lnTo>
                      <a:pt x="58" y="153"/>
                    </a:lnTo>
                    <a:lnTo>
                      <a:pt x="73" y="212"/>
                    </a:lnTo>
                    <a:lnTo>
                      <a:pt x="44" y="22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160">
                <a:extLst>
                  <a:ext uri="{FF2B5EF4-FFF2-40B4-BE49-F238E27FC236}">
                    <a16:creationId xmlns:a16="http://schemas.microsoft.com/office/drawing/2014/main" xmlns="" id="{327A2083-7711-4E25-9444-25245F704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5649" y="8733966"/>
                <a:ext cx="272557" cy="311037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4" y="0"/>
                  </a:cxn>
                  <a:cxn ang="0">
                    <a:pos x="71" y="55"/>
                  </a:cxn>
                  <a:cxn ang="0">
                    <a:pos x="108" y="66"/>
                  </a:cxn>
                  <a:cxn ang="0">
                    <a:pos x="120" y="109"/>
                  </a:cxn>
                  <a:cxn ang="0">
                    <a:pos x="148" y="117"/>
                  </a:cxn>
                  <a:cxn ang="0">
                    <a:pos x="156" y="168"/>
                  </a:cxn>
                  <a:cxn ang="0">
                    <a:pos x="207" y="188"/>
                  </a:cxn>
                  <a:cxn ang="0">
                    <a:pos x="198" y="213"/>
                  </a:cxn>
                  <a:cxn ang="0">
                    <a:pos x="171" y="233"/>
                  </a:cxn>
                  <a:cxn ang="0">
                    <a:pos x="114" y="217"/>
                  </a:cxn>
                  <a:cxn ang="0">
                    <a:pos x="0" y="83"/>
                  </a:cxn>
                </a:cxnLst>
                <a:rect l="0" t="0" r="r" b="b"/>
                <a:pathLst>
                  <a:path w="207" h="233">
                    <a:moveTo>
                      <a:pt x="0" y="83"/>
                    </a:moveTo>
                    <a:lnTo>
                      <a:pt x="44" y="0"/>
                    </a:lnTo>
                    <a:lnTo>
                      <a:pt x="71" y="55"/>
                    </a:lnTo>
                    <a:lnTo>
                      <a:pt x="108" y="66"/>
                    </a:lnTo>
                    <a:lnTo>
                      <a:pt x="120" y="109"/>
                    </a:lnTo>
                    <a:lnTo>
                      <a:pt x="148" y="117"/>
                    </a:lnTo>
                    <a:lnTo>
                      <a:pt x="156" y="168"/>
                    </a:lnTo>
                    <a:lnTo>
                      <a:pt x="207" y="188"/>
                    </a:lnTo>
                    <a:lnTo>
                      <a:pt x="198" y="213"/>
                    </a:lnTo>
                    <a:lnTo>
                      <a:pt x="171" y="233"/>
                    </a:lnTo>
                    <a:lnTo>
                      <a:pt x="114" y="217"/>
                    </a:lnTo>
                    <a:lnTo>
                      <a:pt x="0" y="8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eform 162">
                <a:extLst>
                  <a:ext uri="{FF2B5EF4-FFF2-40B4-BE49-F238E27FC236}">
                    <a16:creationId xmlns:a16="http://schemas.microsoft.com/office/drawing/2014/main" xmlns="" id="{04E0A06C-D921-4286-920B-65BBCE69B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8516" y="9994064"/>
                <a:ext cx="193555" cy="466555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5" y="138"/>
                  </a:cxn>
                  <a:cxn ang="0">
                    <a:pos x="32" y="116"/>
                  </a:cxn>
                  <a:cxn ang="0">
                    <a:pos x="19" y="62"/>
                  </a:cxn>
                  <a:cxn ang="0">
                    <a:pos x="23" y="0"/>
                  </a:cxn>
                  <a:cxn ang="0">
                    <a:pos x="47" y="10"/>
                  </a:cxn>
                  <a:cxn ang="0">
                    <a:pos x="83" y="31"/>
                  </a:cxn>
                  <a:cxn ang="0">
                    <a:pos x="91" y="76"/>
                  </a:cxn>
                  <a:cxn ang="0">
                    <a:pos x="81" y="116"/>
                  </a:cxn>
                  <a:cxn ang="0">
                    <a:pos x="74" y="149"/>
                  </a:cxn>
                  <a:cxn ang="0">
                    <a:pos x="94" y="173"/>
                  </a:cxn>
                  <a:cxn ang="0">
                    <a:pos x="107" y="189"/>
                  </a:cxn>
                  <a:cxn ang="0">
                    <a:pos x="126" y="217"/>
                  </a:cxn>
                  <a:cxn ang="0">
                    <a:pos x="138" y="248"/>
                  </a:cxn>
                  <a:cxn ang="0">
                    <a:pos x="146" y="290"/>
                  </a:cxn>
                  <a:cxn ang="0">
                    <a:pos x="116" y="311"/>
                  </a:cxn>
                  <a:cxn ang="0">
                    <a:pos x="102" y="345"/>
                  </a:cxn>
                  <a:cxn ang="0">
                    <a:pos x="71" y="351"/>
                  </a:cxn>
                  <a:cxn ang="0">
                    <a:pos x="51" y="330"/>
                  </a:cxn>
                  <a:cxn ang="0">
                    <a:pos x="67" y="283"/>
                  </a:cxn>
                  <a:cxn ang="0">
                    <a:pos x="69" y="248"/>
                  </a:cxn>
                  <a:cxn ang="0">
                    <a:pos x="33" y="238"/>
                  </a:cxn>
                  <a:cxn ang="0">
                    <a:pos x="0" y="223"/>
                  </a:cxn>
                </a:cxnLst>
                <a:rect l="0" t="0" r="r" b="b"/>
                <a:pathLst>
                  <a:path w="146" h="351">
                    <a:moveTo>
                      <a:pt x="0" y="223"/>
                    </a:moveTo>
                    <a:lnTo>
                      <a:pt x="5" y="138"/>
                    </a:lnTo>
                    <a:lnTo>
                      <a:pt x="32" y="116"/>
                    </a:lnTo>
                    <a:lnTo>
                      <a:pt x="19" y="62"/>
                    </a:lnTo>
                    <a:lnTo>
                      <a:pt x="23" y="0"/>
                    </a:lnTo>
                    <a:lnTo>
                      <a:pt x="47" y="10"/>
                    </a:lnTo>
                    <a:lnTo>
                      <a:pt x="83" y="31"/>
                    </a:lnTo>
                    <a:lnTo>
                      <a:pt x="91" y="76"/>
                    </a:lnTo>
                    <a:lnTo>
                      <a:pt x="81" y="116"/>
                    </a:lnTo>
                    <a:lnTo>
                      <a:pt x="74" y="149"/>
                    </a:lnTo>
                    <a:lnTo>
                      <a:pt x="94" y="173"/>
                    </a:lnTo>
                    <a:lnTo>
                      <a:pt x="107" y="189"/>
                    </a:lnTo>
                    <a:lnTo>
                      <a:pt x="126" y="217"/>
                    </a:lnTo>
                    <a:lnTo>
                      <a:pt x="138" y="248"/>
                    </a:lnTo>
                    <a:lnTo>
                      <a:pt x="146" y="290"/>
                    </a:lnTo>
                    <a:lnTo>
                      <a:pt x="116" y="311"/>
                    </a:lnTo>
                    <a:lnTo>
                      <a:pt x="102" y="345"/>
                    </a:lnTo>
                    <a:lnTo>
                      <a:pt x="71" y="351"/>
                    </a:lnTo>
                    <a:lnTo>
                      <a:pt x="51" y="330"/>
                    </a:lnTo>
                    <a:lnTo>
                      <a:pt x="67" y="283"/>
                    </a:lnTo>
                    <a:lnTo>
                      <a:pt x="69" y="248"/>
                    </a:lnTo>
                    <a:lnTo>
                      <a:pt x="33" y="238"/>
                    </a:lnTo>
                    <a:lnTo>
                      <a:pt x="0" y="22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Freeform 163">
                <a:extLst>
                  <a:ext uri="{FF2B5EF4-FFF2-40B4-BE49-F238E27FC236}">
                    <a16:creationId xmlns:a16="http://schemas.microsoft.com/office/drawing/2014/main" xmlns="" id="{BA762690-90CC-4A36-B7E3-FE9AAC613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7957" y="10372890"/>
                <a:ext cx="442411" cy="522381"/>
              </a:xfrm>
              <a:custGeom>
                <a:avLst/>
                <a:gdLst/>
                <a:ahLst/>
                <a:cxnLst>
                  <a:cxn ang="0">
                    <a:pos x="206" y="0"/>
                  </a:cxn>
                  <a:cxn ang="0">
                    <a:pos x="189" y="25"/>
                  </a:cxn>
                  <a:cxn ang="0">
                    <a:pos x="147" y="31"/>
                  </a:cxn>
                  <a:cxn ang="0">
                    <a:pos x="143" y="63"/>
                  </a:cxn>
                  <a:cxn ang="0">
                    <a:pos x="125" y="75"/>
                  </a:cxn>
                  <a:cxn ang="0">
                    <a:pos x="102" y="82"/>
                  </a:cxn>
                  <a:cxn ang="0">
                    <a:pos x="96" y="114"/>
                  </a:cxn>
                  <a:cxn ang="0">
                    <a:pos x="69" y="124"/>
                  </a:cxn>
                  <a:cxn ang="0">
                    <a:pos x="28" y="124"/>
                  </a:cxn>
                  <a:cxn ang="0">
                    <a:pos x="0" y="134"/>
                  </a:cxn>
                  <a:cxn ang="0">
                    <a:pos x="18" y="203"/>
                  </a:cxn>
                  <a:cxn ang="0">
                    <a:pos x="23" y="238"/>
                  </a:cxn>
                  <a:cxn ang="0">
                    <a:pos x="48" y="251"/>
                  </a:cxn>
                  <a:cxn ang="0">
                    <a:pos x="58" y="289"/>
                  </a:cxn>
                  <a:cxn ang="0">
                    <a:pos x="86" y="290"/>
                  </a:cxn>
                  <a:cxn ang="0">
                    <a:pos x="100" y="340"/>
                  </a:cxn>
                  <a:cxn ang="0">
                    <a:pos x="120" y="344"/>
                  </a:cxn>
                  <a:cxn ang="0">
                    <a:pos x="165" y="364"/>
                  </a:cxn>
                  <a:cxn ang="0">
                    <a:pos x="195" y="378"/>
                  </a:cxn>
                  <a:cxn ang="0">
                    <a:pos x="209" y="393"/>
                  </a:cxn>
                  <a:cxn ang="0">
                    <a:pos x="258" y="393"/>
                  </a:cxn>
                  <a:cxn ang="0">
                    <a:pos x="268" y="358"/>
                  </a:cxn>
                  <a:cxn ang="0">
                    <a:pos x="293" y="341"/>
                  </a:cxn>
                  <a:cxn ang="0">
                    <a:pos x="292" y="280"/>
                  </a:cxn>
                  <a:cxn ang="0">
                    <a:pos x="321" y="261"/>
                  </a:cxn>
                  <a:cxn ang="0">
                    <a:pos x="337" y="237"/>
                  </a:cxn>
                  <a:cxn ang="0">
                    <a:pos x="319" y="196"/>
                  </a:cxn>
                  <a:cxn ang="0">
                    <a:pos x="317" y="162"/>
                  </a:cxn>
                  <a:cxn ang="0">
                    <a:pos x="333" y="99"/>
                  </a:cxn>
                  <a:cxn ang="0">
                    <a:pos x="309" y="54"/>
                  </a:cxn>
                  <a:cxn ang="0">
                    <a:pos x="244" y="41"/>
                  </a:cxn>
                  <a:cxn ang="0">
                    <a:pos x="224" y="6"/>
                  </a:cxn>
                  <a:cxn ang="0">
                    <a:pos x="206" y="0"/>
                  </a:cxn>
                </a:cxnLst>
                <a:rect l="0" t="0" r="r" b="b"/>
                <a:pathLst>
                  <a:path w="337" h="393">
                    <a:moveTo>
                      <a:pt x="206" y="0"/>
                    </a:moveTo>
                    <a:lnTo>
                      <a:pt x="189" y="25"/>
                    </a:lnTo>
                    <a:lnTo>
                      <a:pt x="147" y="31"/>
                    </a:lnTo>
                    <a:lnTo>
                      <a:pt x="143" y="63"/>
                    </a:lnTo>
                    <a:lnTo>
                      <a:pt x="125" y="75"/>
                    </a:lnTo>
                    <a:lnTo>
                      <a:pt x="102" y="82"/>
                    </a:lnTo>
                    <a:lnTo>
                      <a:pt x="96" y="114"/>
                    </a:lnTo>
                    <a:lnTo>
                      <a:pt x="69" y="124"/>
                    </a:lnTo>
                    <a:lnTo>
                      <a:pt x="28" y="124"/>
                    </a:lnTo>
                    <a:lnTo>
                      <a:pt x="0" y="134"/>
                    </a:lnTo>
                    <a:lnTo>
                      <a:pt x="18" y="203"/>
                    </a:lnTo>
                    <a:lnTo>
                      <a:pt x="23" y="238"/>
                    </a:lnTo>
                    <a:lnTo>
                      <a:pt x="48" y="251"/>
                    </a:lnTo>
                    <a:lnTo>
                      <a:pt x="58" y="289"/>
                    </a:lnTo>
                    <a:lnTo>
                      <a:pt x="86" y="290"/>
                    </a:lnTo>
                    <a:lnTo>
                      <a:pt x="100" y="340"/>
                    </a:lnTo>
                    <a:lnTo>
                      <a:pt x="120" y="344"/>
                    </a:lnTo>
                    <a:lnTo>
                      <a:pt x="165" y="364"/>
                    </a:lnTo>
                    <a:lnTo>
                      <a:pt x="195" y="378"/>
                    </a:lnTo>
                    <a:lnTo>
                      <a:pt x="209" y="393"/>
                    </a:lnTo>
                    <a:lnTo>
                      <a:pt x="258" y="393"/>
                    </a:lnTo>
                    <a:lnTo>
                      <a:pt x="268" y="358"/>
                    </a:lnTo>
                    <a:lnTo>
                      <a:pt x="293" y="341"/>
                    </a:lnTo>
                    <a:lnTo>
                      <a:pt x="292" y="280"/>
                    </a:lnTo>
                    <a:lnTo>
                      <a:pt x="321" y="261"/>
                    </a:lnTo>
                    <a:lnTo>
                      <a:pt x="337" y="237"/>
                    </a:lnTo>
                    <a:lnTo>
                      <a:pt x="319" y="196"/>
                    </a:lnTo>
                    <a:lnTo>
                      <a:pt x="317" y="162"/>
                    </a:lnTo>
                    <a:lnTo>
                      <a:pt x="333" y="99"/>
                    </a:lnTo>
                    <a:lnTo>
                      <a:pt x="309" y="54"/>
                    </a:lnTo>
                    <a:lnTo>
                      <a:pt x="244" y="41"/>
                    </a:lnTo>
                    <a:lnTo>
                      <a:pt x="224" y="6"/>
                    </a:lnTo>
                    <a:lnTo>
                      <a:pt x="206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Freeform 164">
                <a:extLst>
                  <a:ext uri="{FF2B5EF4-FFF2-40B4-BE49-F238E27FC236}">
                    <a16:creationId xmlns:a16="http://schemas.microsoft.com/office/drawing/2014/main" xmlns="" id="{C18B6286-FD5A-4756-9638-296DDF4A6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7293" y="7338289"/>
                <a:ext cx="624117" cy="965009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335" y="64"/>
                  </a:cxn>
                  <a:cxn ang="0">
                    <a:pos x="316" y="92"/>
                  </a:cxn>
                  <a:cxn ang="0">
                    <a:pos x="206" y="101"/>
                  </a:cxn>
                  <a:cxn ang="0">
                    <a:pos x="206" y="254"/>
                  </a:cxn>
                  <a:cxn ang="0">
                    <a:pos x="166" y="243"/>
                  </a:cxn>
                  <a:cxn ang="0">
                    <a:pos x="138" y="267"/>
                  </a:cxn>
                  <a:cxn ang="0">
                    <a:pos x="127" y="305"/>
                  </a:cxn>
                  <a:cxn ang="0">
                    <a:pos x="123" y="373"/>
                  </a:cxn>
                  <a:cxn ang="0">
                    <a:pos x="83" y="373"/>
                  </a:cxn>
                  <a:cxn ang="0">
                    <a:pos x="16" y="364"/>
                  </a:cxn>
                  <a:cxn ang="0">
                    <a:pos x="0" y="357"/>
                  </a:cxn>
                  <a:cxn ang="0">
                    <a:pos x="0" y="495"/>
                  </a:cxn>
                  <a:cxn ang="0">
                    <a:pos x="11" y="511"/>
                  </a:cxn>
                  <a:cxn ang="0">
                    <a:pos x="12" y="617"/>
                  </a:cxn>
                  <a:cxn ang="0">
                    <a:pos x="53" y="609"/>
                  </a:cxn>
                  <a:cxn ang="0">
                    <a:pos x="73" y="637"/>
                  </a:cxn>
                  <a:cxn ang="0">
                    <a:pos x="104" y="648"/>
                  </a:cxn>
                  <a:cxn ang="0">
                    <a:pos x="139" y="700"/>
                  </a:cxn>
                  <a:cxn ang="0">
                    <a:pos x="171" y="724"/>
                  </a:cxn>
                  <a:cxn ang="0">
                    <a:pos x="217" y="662"/>
                  </a:cxn>
                  <a:cxn ang="0">
                    <a:pos x="252" y="681"/>
                  </a:cxn>
                  <a:cxn ang="0">
                    <a:pos x="414" y="693"/>
                  </a:cxn>
                  <a:cxn ang="0">
                    <a:pos x="474" y="685"/>
                  </a:cxn>
                  <a:cxn ang="0">
                    <a:pos x="471" y="629"/>
                  </a:cxn>
                  <a:cxn ang="0">
                    <a:pos x="434" y="618"/>
                  </a:cxn>
                  <a:cxn ang="0">
                    <a:pos x="438" y="267"/>
                  </a:cxn>
                  <a:cxn ang="0">
                    <a:pos x="414" y="235"/>
                  </a:cxn>
                  <a:cxn ang="0">
                    <a:pos x="414" y="167"/>
                  </a:cxn>
                  <a:cxn ang="0">
                    <a:pos x="447" y="160"/>
                  </a:cxn>
                  <a:cxn ang="0">
                    <a:pos x="447" y="115"/>
                  </a:cxn>
                  <a:cxn ang="0">
                    <a:pos x="353" y="0"/>
                  </a:cxn>
                </a:cxnLst>
                <a:rect l="0" t="0" r="r" b="b"/>
                <a:pathLst>
                  <a:path w="474" h="724">
                    <a:moveTo>
                      <a:pt x="353" y="0"/>
                    </a:moveTo>
                    <a:lnTo>
                      <a:pt x="335" y="64"/>
                    </a:lnTo>
                    <a:lnTo>
                      <a:pt x="316" y="92"/>
                    </a:lnTo>
                    <a:lnTo>
                      <a:pt x="206" y="101"/>
                    </a:lnTo>
                    <a:lnTo>
                      <a:pt x="206" y="254"/>
                    </a:lnTo>
                    <a:lnTo>
                      <a:pt x="166" y="243"/>
                    </a:lnTo>
                    <a:lnTo>
                      <a:pt x="138" y="267"/>
                    </a:lnTo>
                    <a:lnTo>
                      <a:pt x="127" y="305"/>
                    </a:lnTo>
                    <a:lnTo>
                      <a:pt x="123" y="373"/>
                    </a:lnTo>
                    <a:lnTo>
                      <a:pt x="83" y="373"/>
                    </a:lnTo>
                    <a:lnTo>
                      <a:pt x="16" y="364"/>
                    </a:lnTo>
                    <a:lnTo>
                      <a:pt x="0" y="357"/>
                    </a:lnTo>
                    <a:lnTo>
                      <a:pt x="0" y="495"/>
                    </a:lnTo>
                    <a:lnTo>
                      <a:pt x="11" y="511"/>
                    </a:lnTo>
                    <a:lnTo>
                      <a:pt x="12" y="617"/>
                    </a:lnTo>
                    <a:lnTo>
                      <a:pt x="53" y="609"/>
                    </a:lnTo>
                    <a:lnTo>
                      <a:pt x="73" y="637"/>
                    </a:lnTo>
                    <a:lnTo>
                      <a:pt x="104" y="648"/>
                    </a:lnTo>
                    <a:lnTo>
                      <a:pt x="139" y="700"/>
                    </a:lnTo>
                    <a:lnTo>
                      <a:pt x="171" y="724"/>
                    </a:lnTo>
                    <a:lnTo>
                      <a:pt x="217" y="662"/>
                    </a:lnTo>
                    <a:lnTo>
                      <a:pt x="252" y="681"/>
                    </a:lnTo>
                    <a:lnTo>
                      <a:pt x="414" y="693"/>
                    </a:lnTo>
                    <a:lnTo>
                      <a:pt x="474" y="685"/>
                    </a:lnTo>
                    <a:lnTo>
                      <a:pt x="471" y="629"/>
                    </a:lnTo>
                    <a:lnTo>
                      <a:pt x="434" y="618"/>
                    </a:lnTo>
                    <a:lnTo>
                      <a:pt x="438" y="267"/>
                    </a:lnTo>
                    <a:lnTo>
                      <a:pt x="414" y="235"/>
                    </a:lnTo>
                    <a:lnTo>
                      <a:pt x="414" y="167"/>
                    </a:lnTo>
                    <a:lnTo>
                      <a:pt x="447" y="160"/>
                    </a:lnTo>
                    <a:lnTo>
                      <a:pt x="447" y="115"/>
                    </a:lnTo>
                    <a:lnTo>
                      <a:pt x="353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Freeform 165">
                <a:extLst>
                  <a:ext uri="{FF2B5EF4-FFF2-40B4-BE49-F238E27FC236}">
                    <a16:creationId xmlns:a16="http://schemas.microsoft.com/office/drawing/2014/main" xmlns="" id="{B36C27E1-2830-4730-9836-E727267C1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6585" y="9045003"/>
                <a:ext cx="426610" cy="610109"/>
              </a:xfrm>
              <a:custGeom>
                <a:avLst/>
                <a:gdLst/>
                <a:ahLst/>
                <a:cxnLst>
                  <a:cxn ang="0">
                    <a:pos x="0" y="420"/>
                  </a:cxn>
                  <a:cxn ang="0">
                    <a:pos x="16" y="398"/>
                  </a:cxn>
                  <a:cxn ang="0">
                    <a:pos x="31" y="360"/>
                  </a:cxn>
                  <a:cxn ang="0">
                    <a:pos x="10" y="344"/>
                  </a:cxn>
                  <a:cxn ang="0">
                    <a:pos x="6" y="319"/>
                  </a:cxn>
                  <a:cxn ang="0">
                    <a:pos x="37" y="305"/>
                  </a:cxn>
                  <a:cxn ang="0">
                    <a:pos x="61" y="298"/>
                  </a:cxn>
                  <a:cxn ang="0">
                    <a:pos x="85" y="330"/>
                  </a:cxn>
                  <a:cxn ang="0">
                    <a:pos x="123" y="315"/>
                  </a:cxn>
                  <a:cxn ang="0">
                    <a:pos x="151" y="271"/>
                  </a:cxn>
                  <a:cxn ang="0">
                    <a:pos x="144" y="227"/>
                  </a:cxn>
                  <a:cxn ang="0">
                    <a:pos x="120" y="206"/>
                  </a:cxn>
                  <a:cxn ang="0">
                    <a:pos x="106" y="174"/>
                  </a:cxn>
                  <a:cxn ang="0">
                    <a:pos x="118" y="150"/>
                  </a:cxn>
                  <a:cxn ang="0">
                    <a:pos x="109" y="120"/>
                  </a:cxn>
                  <a:cxn ang="0">
                    <a:pos x="76" y="119"/>
                  </a:cxn>
                  <a:cxn ang="0">
                    <a:pos x="76" y="77"/>
                  </a:cxn>
                  <a:cxn ang="0">
                    <a:pos x="219" y="59"/>
                  </a:cxn>
                  <a:cxn ang="0">
                    <a:pos x="237" y="31"/>
                  </a:cxn>
                  <a:cxn ang="0">
                    <a:pos x="261" y="6"/>
                  </a:cxn>
                  <a:cxn ang="0">
                    <a:pos x="295" y="0"/>
                  </a:cxn>
                  <a:cxn ang="0">
                    <a:pos x="323" y="10"/>
                  </a:cxn>
                  <a:cxn ang="0">
                    <a:pos x="312" y="69"/>
                  </a:cxn>
                  <a:cxn ang="0">
                    <a:pos x="298" y="81"/>
                  </a:cxn>
                  <a:cxn ang="0">
                    <a:pos x="293" y="226"/>
                  </a:cxn>
                  <a:cxn ang="0">
                    <a:pos x="285" y="243"/>
                  </a:cxn>
                  <a:cxn ang="0">
                    <a:pos x="264" y="265"/>
                  </a:cxn>
                  <a:cxn ang="0">
                    <a:pos x="258" y="326"/>
                  </a:cxn>
                  <a:cxn ang="0">
                    <a:pos x="223" y="330"/>
                  </a:cxn>
                  <a:cxn ang="0">
                    <a:pos x="219" y="403"/>
                  </a:cxn>
                  <a:cxn ang="0">
                    <a:pos x="169" y="423"/>
                  </a:cxn>
                  <a:cxn ang="0">
                    <a:pos x="159" y="439"/>
                  </a:cxn>
                  <a:cxn ang="0">
                    <a:pos x="123" y="439"/>
                  </a:cxn>
                  <a:cxn ang="0">
                    <a:pos x="100" y="425"/>
                  </a:cxn>
                  <a:cxn ang="0">
                    <a:pos x="71" y="439"/>
                  </a:cxn>
                  <a:cxn ang="0">
                    <a:pos x="47" y="450"/>
                  </a:cxn>
                  <a:cxn ang="0">
                    <a:pos x="27" y="457"/>
                  </a:cxn>
                  <a:cxn ang="0">
                    <a:pos x="27" y="433"/>
                  </a:cxn>
                  <a:cxn ang="0">
                    <a:pos x="0" y="420"/>
                  </a:cxn>
                </a:cxnLst>
                <a:rect l="0" t="0" r="r" b="b"/>
                <a:pathLst>
                  <a:path w="323" h="457">
                    <a:moveTo>
                      <a:pt x="0" y="420"/>
                    </a:moveTo>
                    <a:lnTo>
                      <a:pt x="16" y="398"/>
                    </a:lnTo>
                    <a:lnTo>
                      <a:pt x="31" y="360"/>
                    </a:lnTo>
                    <a:lnTo>
                      <a:pt x="10" y="344"/>
                    </a:lnTo>
                    <a:lnTo>
                      <a:pt x="6" y="319"/>
                    </a:lnTo>
                    <a:lnTo>
                      <a:pt x="37" y="305"/>
                    </a:lnTo>
                    <a:lnTo>
                      <a:pt x="61" y="298"/>
                    </a:lnTo>
                    <a:lnTo>
                      <a:pt x="85" y="330"/>
                    </a:lnTo>
                    <a:lnTo>
                      <a:pt x="123" y="315"/>
                    </a:lnTo>
                    <a:lnTo>
                      <a:pt x="151" y="271"/>
                    </a:lnTo>
                    <a:lnTo>
                      <a:pt x="144" y="227"/>
                    </a:lnTo>
                    <a:lnTo>
                      <a:pt x="120" y="206"/>
                    </a:lnTo>
                    <a:lnTo>
                      <a:pt x="106" y="174"/>
                    </a:lnTo>
                    <a:lnTo>
                      <a:pt x="118" y="150"/>
                    </a:lnTo>
                    <a:lnTo>
                      <a:pt x="109" y="120"/>
                    </a:lnTo>
                    <a:lnTo>
                      <a:pt x="76" y="119"/>
                    </a:lnTo>
                    <a:lnTo>
                      <a:pt x="76" y="77"/>
                    </a:lnTo>
                    <a:lnTo>
                      <a:pt x="219" y="59"/>
                    </a:lnTo>
                    <a:lnTo>
                      <a:pt x="237" y="31"/>
                    </a:lnTo>
                    <a:lnTo>
                      <a:pt x="261" y="6"/>
                    </a:lnTo>
                    <a:lnTo>
                      <a:pt x="295" y="0"/>
                    </a:lnTo>
                    <a:lnTo>
                      <a:pt x="323" y="10"/>
                    </a:lnTo>
                    <a:lnTo>
                      <a:pt x="312" y="69"/>
                    </a:lnTo>
                    <a:lnTo>
                      <a:pt x="298" y="81"/>
                    </a:lnTo>
                    <a:lnTo>
                      <a:pt x="293" y="226"/>
                    </a:lnTo>
                    <a:lnTo>
                      <a:pt x="285" y="243"/>
                    </a:lnTo>
                    <a:lnTo>
                      <a:pt x="264" y="265"/>
                    </a:lnTo>
                    <a:lnTo>
                      <a:pt x="258" y="326"/>
                    </a:lnTo>
                    <a:lnTo>
                      <a:pt x="223" y="330"/>
                    </a:lnTo>
                    <a:lnTo>
                      <a:pt x="219" y="403"/>
                    </a:lnTo>
                    <a:lnTo>
                      <a:pt x="169" y="423"/>
                    </a:lnTo>
                    <a:lnTo>
                      <a:pt x="159" y="439"/>
                    </a:lnTo>
                    <a:lnTo>
                      <a:pt x="123" y="439"/>
                    </a:lnTo>
                    <a:lnTo>
                      <a:pt x="100" y="425"/>
                    </a:lnTo>
                    <a:lnTo>
                      <a:pt x="71" y="439"/>
                    </a:lnTo>
                    <a:lnTo>
                      <a:pt x="47" y="450"/>
                    </a:lnTo>
                    <a:lnTo>
                      <a:pt x="27" y="457"/>
                    </a:lnTo>
                    <a:lnTo>
                      <a:pt x="27" y="433"/>
                    </a:lnTo>
                    <a:lnTo>
                      <a:pt x="0" y="42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eform 166">
                <a:extLst>
                  <a:ext uri="{FF2B5EF4-FFF2-40B4-BE49-F238E27FC236}">
                    <a16:creationId xmlns:a16="http://schemas.microsoft.com/office/drawing/2014/main" xmlns="" id="{815415B2-860A-4441-86A6-36F4CB524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8186" y="8953287"/>
                <a:ext cx="1169230" cy="1307951"/>
              </a:xfrm>
              <a:custGeom>
                <a:avLst/>
                <a:gdLst/>
                <a:ahLst/>
                <a:cxnLst>
                  <a:cxn ang="0">
                    <a:pos x="4" y="553"/>
                  </a:cxn>
                  <a:cxn ang="0">
                    <a:pos x="22" y="578"/>
                  </a:cxn>
                  <a:cxn ang="0">
                    <a:pos x="135" y="565"/>
                  </a:cxn>
                  <a:cxn ang="0">
                    <a:pos x="238" y="653"/>
                  </a:cxn>
                  <a:cxn ang="0">
                    <a:pos x="262" y="689"/>
                  </a:cxn>
                  <a:cxn ang="0">
                    <a:pos x="346" y="636"/>
                  </a:cxn>
                  <a:cxn ang="0">
                    <a:pos x="391" y="674"/>
                  </a:cxn>
                  <a:cxn ang="0">
                    <a:pos x="441" y="654"/>
                  </a:cxn>
                  <a:cxn ang="0">
                    <a:pos x="462" y="784"/>
                  </a:cxn>
                  <a:cxn ang="0">
                    <a:pos x="490" y="846"/>
                  </a:cxn>
                  <a:cxn ang="0">
                    <a:pos x="593" y="851"/>
                  </a:cxn>
                  <a:cxn ang="0">
                    <a:pos x="628" y="907"/>
                  </a:cxn>
                  <a:cxn ang="0">
                    <a:pos x="678" y="871"/>
                  </a:cxn>
                  <a:cxn ang="0">
                    <a:pos x="720" y="909"/>
                  </a:cxn>
                  <a:cxn ang="0">
                    <a:pos x="749" y="982"/>
                  </a:cxn>
                  <a:cxn ang="0">
                    <a:pos x="810" y="950"/>
                  </a:cxn>
                  <a:cxn ang="0">
                    <a:pos x="771" y="891"/>
                  </a:cxn>
                  <a:cxn ang="0">
                    <a:pos x="763" y="733"/>
                  </a:cxn>
                  <a:cxn ang="0">
                    <a:pos x="817" y="685"/>
                  </a:cxn>
                  <a:cxn ang="0">
                    <a:pos x="828" y="634"/>
                  </a:cxn>
                  <a:cxn ang="0">
                    <a:pos x="814" y="573"/>
                  </a:cxn>
                  <a:cxn ang="0">
                    <a:pos x="810" y="506"/>
                  </a:cxn>
                  <a:cxn ang="0">
                    <a:pos x="781" y="458"/>
                  </a:cxn>
                  <a:cxn ang="0">
                    <a:pos x="761" y="413"/>
                  </a:cxn>
                  <a:cxn ang="0">
                    <a:pos x="776" y="369"/>
                  </a:cxn>
                  <a:cxn ang="0">
                    <a:pos x="799" y="326"/>
                  </a:cxn>
                  <a:cxn ang="0">
                    <a:pos x="858" y="198"/>
                  </a:cxn>
                  <a:cxn ang="0">
                    <a:pos x="887" y="157"/>
                  </a:cxn>
                  <a:cxn ang="0">
                    <a:pos x="858" y="130"/>
                  </a:cxn>
                  <a:cxn ang="0">
                    <a:pos x="845" y="67"/>
                  </a:cxn>
                  <a:cxn ang="0">
                    <a:pos x="800" y="36"/>
                  </a:cxn>
                  <a:cxn ang="0">
                    <a:pos x="678" y="2"/>
                  </a:cxn>
                  <a:cxn ang="0">
                    <a:pos x="599" y="12"/>
                  </a:cxn>
                  <a:cxn ang="0">
                    <a:pos x="555" y="23"/>
                  </a:cxn>
                  <a:cxn ang="0">
                    <a:pos x="455" y="54"/>
                  </a:cxn>
                  <a:cxn ang="0">
                    <a:pos x="360" y="30"/>
                  </a:cxn>
                  <a:cxn ang="0">
                    <a:pos x="311" y="44"/>
                  </a:cxn>
                  <a:cxn ang="0">
                    <a:pos x="272" y="69"/>
                  </a:cxn>
                  <a:cxn ang="0">
                    <a:pos x="289" y="138"/>
                  </a:cxn>
                  <a:cxn ang="0">
                    <a:pos x="270" y="295"/>
                  </a:cxn>
                  <a:cxn ang="0">
                    <a:pos x="241" y="334"/>
                  </a:cxn>
                  <a:cxn ang="0">
                    <a:pos x="200" y="399"/>
                  </a:cxn>
                  <a:cxn ang="0">
                    <a:pos x="146" y="492"/>
                  </a:cxn>
                  <a:cxn ang="0">
                    <a:pos x="100" y="508"/>
                  </a:cxn>
                  <a:cxn ang="0">
                    <a:pos x="48" y="508"/>
                  </a:cxn>
                  <a:cxn ang="0">
                    <a:pos x="4" y="526"/>
                  </a:cxn>
                  <a:cxn ang="0">
                    <a:pos x="21" y="543"/>
                  </a:cxn>
                </a:cxnLst>
                <a:rect l="0" t="0" r="r" b="b"/>
                <a:pathLst>
                  <a:path w="887" h="982">
                    <a:moveTo>
                      <a:pt x="21" y="543"/>
                    </a:moveTo>
                    <a:lnTo>
                      <a:pt x="4" y="553"/>
                    </a:lnTo>
                    <a:lnTo>
                      <a:pt x="0" y="573"/>
                    </a:lnTo>
                    <a:lnTo>
                      <a:pt x="22" y="578"/>
                    </a:lnTo>
                    <a:lnTo>
                      <a:pt x="87" y="582"/>
                    </a:lnTo>
                    <a:lnTo>
                      <a:pt x="135" y="565"/>
                    </a:lnTo>
                    <a:lnTo>
                      <a:pt x="220" y="575"/>
                    </a:lnTo>
                    <a:lnTo>
                      <a:pt x="238" y="653"/>
                    </a:lnTo>
                    <a:lnTo>
                      <a:pt x="257" y="660"/>
                    </a:lnTo>
                    <a:lnTo>
                      <a:pt x="262" y="689"/>
                    </a:lnTo>
                    <a:lnTo>
                      <a:pt x="342" y="688"/>
                    </a:lnTo>
                    <a:lnTo>
                      <a:pt x="346" y="636"/>
                    </a:lnTo>
                    <a:lnTo>
                      <a:pt x="368" y="619"/>
                    </a:lnTo>
                    <a:lnTo>
                      <a:pt x="391" y="674"/>
                    </a:lnTo>
                    <a:lnTo>
                      <a:pt x="411" y="660"/>
                    </a:lnTo>
                    <a:lnTo>
                      <a:pt x="441" y="654"/>
                    </a:lnTo>
                    <a:lnTo>
                      <a:pt x="459" y="681"/>
                    </a:lnTo>
                    <a:lnTo>
                      <a:pt x="462" y="784"/>
                    </a:lnTo>
                    <a:lnTo>
                      <a:pt x="462" y="822"/>
                    </a:lnTo>
                    <a:lnTo>
                      <a:pt x="490" y="846"/>
                    </a:lnTo>
                    <a:lnTo>
                      <a:pt x="544" y="846"/>
                    </a:lnTo>
                    <a:lnTo>
                      <a:pt x="593" y="851"/>
                    </a:lnTo>
                    <a:lnTo>
                      <a:pt x="607" y="899"/>
                    </a:lnTo>
                    <a:lnTo>
                      <a:pt x="628" y="907"/>
                    </a:lnTo>
                    <a:lnTo>
                      <a:pt x="642" y="880"/>
                    </a:lnTo>
                    <a:lnTo>
                      <a:pt x="678" y="871"/>
                    </a:lnTo>
                    <a:lnTo>
                      <a:pt x="683" y="889"/>
                    </a:lnTo>
                    <a:lnTo>
                      <a:pt x="720" y="909"/>
                    </a:lnTo>
                    <a:lnTo>
                      <a:pt x="730" y="958"/>
                    </a:lnTo>
                    <a:lnTo>
                      <a:pt x="749" y="982"/>
                    </a:lnTo>
                    <a:lnTo>
                      <a:pt x="799" y="980"/>
                    </a:lnTo>
                    <a:lnTo>
                      <a:pt x="810" y="950"/>
                    </a:lnTo>
                    <a:lnTo>
                      <a:pt x="803" y="895"/>
                    </a:lnTo>
                    <a:lnTo>
                      <a:pt x="771" y="891"/>
                    </a:lnTo>
                    <a:lnTo>
                      <a:pt x="751" y="871"/>
                    </a:lnTo>
                    <a:lnTo>
                      <a:pt x="763" y="733"/>
                    </a:lnTo>
                    <a:lnTo>
                      <a:pt x="781" y="701"/>
                    </a:lnTo>
                    <a:lnTo>
                      <a:pt x="817" y="685"/>
                    </a:lnTo>
                    <a:lnTo>
                      <a:pt x="824" y="658"/>
                    </a:lnTo>
                    <a:lnTo>
                      <a:pt x="828" y="634"/>
                    </a:lnTo>
                    <a:lnTo>
                      <a:pt x="824" y="602"/>
                    </a:lnTo>
                    <a:lnTo>
                      <a:pt x="814" y="573"/>
                    </a:lnTo>
                    <a:lnTo>
                      <a:pt x="806" y="550"/>
                    </a:lnTo>
                    <a:lnTo>
                      <a:pt x="810" y="506"/>
                    </a:lnTo>
                    <a:lnTo>
                      <a:pt x="799" y="474"/>
                    </a:lnTo>
                    <a:lnTo>
                      <a:pt x="781" y="458"/>
                    </a:lnTo>
                    <a:lnTo>
                      <a:pt x="789" y="409"/>
                    </a:lnTo>
                    <a:lnTo>
                      <a:pt x="761" y="413"/>
                    </a:lnTo>
                    <a:lnTo>
                      <a:pt x="759" y="385"/>
                    </a:lnTo>
                    <a:lnTo>
                      <a:pt x="776" y="369"/>
                    </a:lnTo>
                    <a:lnTo>
                      <a:pt x="771" y="340"/>
                    </a:lnTo>
                    <a:lnTo>
                      <a:pt x="799" y="326"/>
                    </a:lnTo>
                    <a:lnTo>
                      <a:pt x="810" y="216"/>
                    </a:lnTo>
                    <a:lnTo>
                      <a:pt x="858" y="198"/>
                    </a:lnTo>
                    <a:lnTo>
                      <a:pt x="886" y="184"/>
                    </a:lnTo>
                    <a:lnTo>
                      <a:pt x="887" y="157"/>
                    </a:lnTo>
                    <a:lnTo>
                      <a:pt x="858" y="152"/>
                    </a:lnTo>
                    <a:lnTo>
                      <a:pt x="858" y="130"/>
                    </a:lnTo>
                    <a:lnTo>
                      <a:pt x="848" y="75"/>
                    </a:lnTo>
                    <a:lnTo>
                      <a:pt x="845" y="67"/>
                    </a:lnTo>
                    <a:lnTo>
                      <a:pt x="817" y="59"/>
                    </a:lnTo>
                    <a:lnTo>
                      <a:pt x="800" y="36"/>
                    </a:lnTo>
                    <a:lnTo>
                      <a:pt x="696" y="27"/>
                    </a:lnTo>
                    <a:lnTo>
                      <a:pt x="678" y="2"/>
                    </a:lnTo>
                    <a:lnTo>
                      <a:pt x="652" y="0"/>
                    </a:lnTo>
                    <a:lnTo>
                      <a:pt x="599" y="12"/>
                    </a:lnTo>
                    <a:lnTo>
                      <a:pt x="559" y="6"/>
                    </a:lnTo>
                    <a:lnTo>
                      <a:pt x="555" y="23"/>
                    </a:lnTo>
                    <a:lnTo>
                      <a:pt x="461" y="33"/>
                    </a:lnTo>
                    <a:lnTo>
                      <a:pt x="455" y="54"/>
                    </a:lnTo>
                    <a:lnTo>
                      <a:pt x="376" y="61"/>
                    </a:lnTo>
                    <a:lnTo>
                      <a:pt x="360" y="30"/>
                    </a:lnTo>
                    <a:lnTo>
                      <a:pt x="331" y="17"/>
                    </a:lnTo>
                    <a:lnTo>
                      <a:pt x="311" y="44"/>
                    </a:lnTo>
                    <a:lnTo>
                      <a:pt x="289" y="55"/>
                    </a:lnTo>
                    <a:lnTo>
                      <a:pt x="272" y="69"/>
                    </a:lnTo>
                    <a:lnTo>
                      <a:pt x="300" y="79"/>
                    </a:lnTo>
                    <a:lnTo>
                      <a:pt x="289" y="138"/>
                    </a:lnTo>
                    <a:lnTo>
                      <a:pt x="275" y="150"/>
                    </a:lnTo>
                    <a:lnTo>
                      <a:pt x="270" y="295"/>
                    </a:lnTo>
                    <a:lnTo>
                      <a:pt x="262" y="312"/>
                    </a:lnTo>
                    <a:lnTo>
                      <a:pt x="241" y="334"/>
                    </a:lnTo>
                    <a:lnTo>
                      <a:pt x="235" y="395"/>
                    </a:lnTo>
                    <a:lnTo>
                      <a:pt x="200" y="399"/>
                    </a:lnTo>
                    <a:lnTo>
                      <a:pt x="196" y="472"/>
                    </a:lnTo>
                    <a:lnTo>
                      <a:pt x="146" y="492"/>
                    </a:lnTo>
                    <a:lnTo>
                      <a:pt x="136" y="508"/>
                    </a:lnTo>
                    <a:lnTo>
                      <a:pt x="100" y="508"/>
                    </a:lnTo>
                    <a:lnTo>
                      <a:pt x="77" y="494"/>
                    </a:lnTo>
                    <a:lnTo>
                      <a:pt x="48" y="508"/>
                    </a:lnTo>
                    <a:lnTo>
                      <a:pt x="24" y="519"/>
                    </a:lnTo>
                    <a:lnTo>
                      <a:pt x="4" y="526"/>
                    </a:lnTo>
                    <a:lnTo>
                      <a:pt x="16" y="541"/>
                    </a:lnTo>
                    <a:lnTo>
                      <a:pt x="21" y="54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Freeform 167">
                <a:extLst>
                  <a:ext uri="{FF2B5EF4-FFF2-40B4-BE49-F238E27FC236}">
                    <a16:creationId xmlns:a16="http://schemas.microsoft.com/office/drawing/2014/main" xmlns="" id="{049F674D-6DBD-4D5A-80C0-739EFE40C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8186" y="8953287"/>
                <a:ext cx="1169230" cy="1307951"/>
              </a:xfrm>
              <a:custGeom>
                <a:avLst/>
                <a:gdLst/>
                <a:ahLst/>
                <a:cxnLst>
                  <a:cxn ang="0">
                    <a:pos x="4" y="553"/>
                  </a:cxn>
                  <a:cxn ang="0">
                    <a:pos x="22" y="578"/>
                  </a:cxn>
                  <a:cxn ang="0">
                    <a:pos x="135" y="565"/>
                  </a:cxn>
                  <a:cxn ang="0">
                    <a:pos x="238" y="653"/>
                  </a:cxn>
                  <a:cxn ang="0">
                    <a:pos x="262" y="689"/>
                  </a:cxn>
                  <a:cxn ang="0">
                    <a:pos x="346" y="636"/>
                  </a:cxn>
                  <a:cxn ang="0">
                    <a:pos x="391" y="674"/>
                  </a:cxn>
                  <a:cxn ang="0">
                    <a:pos x="441" y="654"/>
                  </a:cxn>
                  <a:cxn ang="0">
                    <a:pos x="462" y="784"/>
                  </a:cxn>
                  <a:cxn ang="0">
                    <a:pos x="490" y="846"/>
                  </a:cxn>
                  <a:cxn ang="0">
                    <a:pos x="593" y="851"/>
                  </a:cxn>
                  <a:cxn ang="0">
                    <a:pos x="628" y="907"/>
                  </a:cxn>
                  <a:cxn ang="0">
                    <a:pos x="678" y="871"/>
                  </a:cxn>
                  <a:cxn ang="0">
                    <a:pos x="720" y="909"/>
                  </a:cxn>
                  <a:cxn ang="0">
                    <a:pos x="749" y="982"/>
                  </a:cxn>
                  <a:cxn ang="0">
                    <a:pos x="810" y="950"/>
                  </a:cxn>
                  <a:cxn ang="0">
                    <a:pos x="771" y="891"/>
                  </a:cxn>
                  <a:cxn ang="0">
                    <a:pos x="763" y="733"/>
                  </a:cxn>
                  <a:cxn ang="0">
                    <a:pos x="817" y="685"/>
                  </a:cxn>
                  <a:cxn ang="0">
                    <a:pos x="828" y="634"/>
                  </a:cxn>
                  <a:cxn ang="0">
                    <a:pos x="814" y="573"/>
                  </a:cxn>
                  <a:cxn ang="0">
                    <a:pos x="810" y="506"/>
                  </a:cxn>
                  <a:cxn ang="0">
                    <a:pos x="781" y="458"/>
                  </a:cxn>
                  <a:cxn ang="0">
                    <a:pos x="761" y="413"/>
                  </a:cxn>
                  <a:cxn ang="0">
                    <a:pos x="776" y="369"/>
                  </a:cxn>
                  <a:cxn ang="0">
                    <a:pos x="799" y="326"/>
                  </a:cxn>
                  <a:cxn ang="0">
                    <a:pos x="858" y="198"/>
                  </a:cxn>
                  <a:cxn ang="0">
                    <a:pos x="887" y="157"/>
                  </a:cxn>
                  <a:cxn ang="0">
                    <a:pos x="858" y="130"/>
                  </a:cxn>
                  <a:cxn ang="0">
                    <a:pos x="845" y="67"/>
                  </a:cxn>
                  <a:cxn ang="0">
                    <a:pos x="800" y="36"/>
                  </a:cxn>
                  <a:cxn ang="0">
                    <a:pos x="678" y="2"/>
                  </a:cxn>
                  <a:cxn ang="0">
                    <a:pos x="599" y="12"/>
                  </a:cxn>
                  <a:cxn ang="0">
                    <a:pos x="555" y="23"/>
                  </a:cxn>
                  <a:cxn ang="0">
                    <a:pos x="455" y="54"/>
                  </a:cxn>
                  <a:cxn ang="0">
                    <a:pos x="360" y="30"/>
                  </a:cxn>
                  <a:cxn ang="0">
                    <a:pos x="311" y="44"/>
                  </a:cxn>
                  <a:cxn ang="0">
                    <a:pos x="272" y="69"/>
                  </a:cxn>
                  <a:cxn ang="0">
                    <a:pos x="289" y="138"/>
                  </a:cxn>
                  <a:cxn ang="0">
                    <a:pos x="270" y="295"/>
                  </a:cxn>
                  <a:cxn ang="0">
                    <a:pos x="241" y="334"/>
                  </a:cxn>
                  <a:cxn ang="0">
                    <a:pos x="200" y="399"/>
                  </a:cxn>
                  <a:cxn ang="0">
                    <a:pos x="146" y="492"/>
                  </a:cxn>
                  <a:cxn ang="0">
                    <a:pos x="100" y="508"/>
                  </a:cxn>
                  <a:cxn ang="0">
                    <a:pos x="48" y="508"/>
                  </a:cxn>
                  <a:cxn ang="0">
                    <a:pos x="4" y="526"/>
                  </a:cxn>
                </a:cxnLst>
                <a:rect l="0" t="0" r="r" b="b"/>
                <a:pathLst>
                  <a:path w="887" h="982">
                    <a:moveTo>
                      <a:pt x="21" y="543"/>
                    </a:moveTo>
                    <a:lnTo>
                      <a:pt x="4" y="553"/>
                    </a:lnTo>
                    <a:lnTo>
                      <a:pt x="0" y="573"/>
                    </a:lnTo>
                    <a:lnTo>
                      <a:pt x="22" y="578"/>
                    </a:lnTo>
                    <a:lnTo>
                      <a:pt x="87" y="582"/>
                    </a:lnTo>
                    <a:lnTo>
                      <a:pt x="135" y="565"/>
                    </a:lnTo>
                    <a:lnTo>
                      <a:pt x="220" y="575"/>
                    </a:lnTo>
                    <a:lnTo>
                      <a:pt x="238" y="653"/>
                    </a:lnTo>
                    <a:lnTo>
                      <a:pt x="257" y="660"/>
                    </a:lnTo>
                    <a:lnTo>
                      <a:pt x="262" y="689"/>
                    </a:lnTo>
                    <a:lnTo>
                      <a:pt x="342" y="688"/>
                    </a:lnTo>
                    <a:lnTo>
                      <a:pt x="346" y="636"/>
                    </a:lnTo>
                    <a:lnTo>
                      <a:pt x="368" y="619"/>
                    </a:lnTo>
                    <a:lnTo>
                      <a:pt x="391" y="674"/>
                    </a:lnTo>
                    <a:lnTo>
                      <a:pt x="411" y="660"/>
                    </a:lnTo>
                    <a:lnTo>
                      <a:pt x="441" y="654"/>
                    </a:lnTo>
                    <a:lnTo>
                      <a:pt x="459" y="681"/>
                    </a:lnTo>
                    <a:lnTo>
                      <a:pt x="462" y="784"/>
                    </a:lnTo>
                    <a:lnTo>
                      <a:pt x="462" y="822"/>
                    </a:lnTo>
                    <a:lnTo>
                      <a:pt x="490" y="846"/>
                    </a:lnTo>
                    <a:lnTo>
                      <a:pt x="544" y="846"/>
                    </a:lnTo>
                    <a:lnTo>
                      <a:pt x="593" y="851"/>
                    </a:lnTo>
                    <a:lnTo>
                      <a:pt x="607" y="899"/>
                    </a:lnTo>
                    <a:lnTo>
                      <a:pt x="628" y="907"/>
                    </a:lnTo>
                    <a:lnTo>
                      <a:pt x="642" y="880"/>
                    </a:lnTo>
                    <a:lnTo>
                      <a:pt x="678" y="871"/>
                    </a:lnTo>
                    <a:lnTo>
                      <a:pt x="683" y="889"/>
                    </a:lnTo>
                    <a:lnTo>
                      <a:pt x="720" y="909"/>
                    </a:lnTo>
                    <a:lnTo>
                      <a:pt x="730" y="958"/>
                    </a:lnTo>
                    <a:lnTo>
                      <a:pt x="749" y="982"/>
                    </a:lnTo>
                    <a:lnTo>
                      <a:pt x="799" y="980"/>
                    </a:lnTo>
                    <a:lnTo>
                      <a:pt x="810" y="950"/>
                    </a:lnTo>
                    <a:lnTo>
                      <a:pt x="803" y="895"/>
                    </a:lnTo>
                    <a:lnTo>
                      <a:pt x="771" y="891"/>
                    </a:lnTo>
                    <a:lnTo>
                      <a:pt x="751" y="871"/>
                    </a:lnTo>
                    <a:lnTo>
                      <a:pt x="763" y="733"/>
                    </a:lnTo>
                    <a:lnTo>
                      <a:pt x="781" y="701"/>
                    </a:lnTo>
                    <a:lnTo>
                      <a:pt x="817" y="685"/>
                    </a:lnTo>
                    <a:lnTo>
                      <a:pt x="824" y="658"/>
                    </a:lnTo>
                    <a:lnTo>
                      <a:pt x="828" y="634"/>
                    </a:lnTo>
                    <a:lnTo>
                      <a:pt x="824" y="602"/>
                    </a:lnTo>
                    <a:lnTo>
                      <a:pt x="814" y="573"/>
                    </a:lnTo>
                    <a:lnTo>
                      <a:pt x="806" y="550"/>
                    </a:lnTo>
                    <a:lnTo>
                      <a:pt x="810" y="506"/>
                    </a:lnTo>
                    <a:lnTo>
                      <a:pt x="799" y="474"/>
                    </a:lnTo>
                    <a:lnTo>
                      <a:pt x="781" y="458"/>
                    </a:lnTo>
                    <a:lnTo>
                      <a:pt x="789" y="409"/>
                    </a:lnTo>
                    <a:lnTo>
                      <a:pt x="761" y="413"/>
                    </a:lnTo>
                    <a:lnTo>
                      <a:pt x="759" y="385"/>
                    </a:lnTo>
                    <a:lnTo>
                      <a:pt x="776" y="369"/>
                    </a:lnTo>
                    <a:lnTo>
                      <a:pt x="771" y="340"/>
                    </a:lnTo>
                    <a:lnTo>
                      <a:pt x="799" y="326"/>
                    </a:lnTo>
                    <a:lnTo>
                      <a:pt x="810" y="216"/>
                    </a:lnTo>
                    <a:lnTo>
                      <a:pt x="858" y="198"/>
                    </a:lnTo>
                    <a:lnTo>
                      <a:pt x="886" y="184"/>
                    </a:lnTo>
                    <a:lnTo>
                      <a:pt x="887" y="157"/>
                    </a:lnTo>
                    <a:lnTo>
                      <a:pt x="858" y="152"/>
                    </a:lnTo>
                    <a:lnTo>
                      <a:pt x="858" y="130"/>
                    </a:lnTo>
                    <a:lnTo>
                      <a:pt x="848" y="75"/>
                    </a:lnTo>
                    <a:lnTo>
                      <a:pt x="845" y="67"/>
                    </a:lnTo>
                    <a:lnTo>
                      <a:pt x="817" y="59"/>
                    </a:lnTo>
                    <a:lnTo>
                      <a:pt x="800" y="36"/>
                    </a:lnTo>
                    <a:lnTo>
                      <a:pt x="696" y="27"/>
                    </a:lnTo>
                    <a:lnTo>
                      <a:pt x="678" y="2"/>
                    </a:lnTo>
                    <a:lnTo>
                      <a:pt x="652" y="0"/>
                    </a:lnTo>
                    <a:lnTo>
                      <a:pt x="599" y="12"/>
                    </a:lnTo>
                    <a:lnTo>
                      <a:pt x="559" y="6"/>
                    </a:lnTo>
                    <a:lnTo>
                      <a:pt x="555" y="23"/>
                    </a:lnTo>
                    <a:lnTo>
                      <a:pt x="461" y="33"/>
                    </a:lnTo>
                    <a:lnTo>
                      <a:pt x="455" y="54"/>
                    </a:lnTo>
                    <a:lnTo>
                      <a:pt x="376" y="61"/>
                    </a:lnTo>
                    <a:lnTo>
                      <a:pt x="360" y="30"/>
                    </a:lnTo>
                    <a:lnTo>
                      <a:pt x="331" y="17"/>
                    </a:lnTo>
                    <a:lnTo>
                      <a:pt x="311" y="44"/>
                    </a:lnTo>
                    <a:lnTo>
                      <a:pt x="289" y="55"/>
                    </a:lnTo>
                    <a:lnTo>
                      <a:pt x="272" y="69"/>
                    </a:lnTo>
                    <a:lnTo>
                      <a:pt x="300" y="79"/>
                    </a:lnTo>
                    <a:lnTo>
                      <a:pt x="289" y="138"/>
                    </a:lnTo>
                    <a:lnTo>
                      <a:pt x="275" y="150"/>
                    </a:lnTo>
                    <a:lnTo>
                      <a:pt x="270" y="295"/>
                    </a:lnTo>
                    <a:lnTo>
                      <a:pt x="262" y="312"/>
                    </a:lnTo>
                    <a:lnTo>
                      <a:pt x="241" y="334"/>
                    </a:lnTo>
                    <a:lnTo>
                      <a:pt x="235" y="395"/>
                    </a:lnTo>
                    <a:lnTo>
                      <a:pt x="200" y="399"/>
                    </a:lnTo>
                    <a:lnTo>
                      <a:pt x="196" y="472"/>
                    </a:lnTo>
                    <a:lnTo>
                      <a:pt x="146" y="492"/>
                    </a:lnTo>
                    <a:lnTo>
                      <a:pt x="136" y="508"/>
                    </a:lnTo>
                    <a:lnTo>
                      <a:pt x="100" y="508"/>
                    </a:lnTo>
                    <a:lnTo>
                      <a:pt x="77" y="494"/>
                    </a:lnTo>
                    <a:lnTo>
                      <a:pt x="48" y="508"/>
                    </a:lnTo>
                    <a:lnTo>
                      <a:pt x="24" y="519"/>
                    </a:lnTo>
                    <a:lnTo>
                      <a:pt x="4" y="526"/>
                    </a:lnTo>
                    <a:lnTo>
                      <a:pt x="16" y="541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eform 168">
                <a:extLst>
                  <a:ext uri="{FF2B5EF4-FFF2-40B4-BE49-F238E27FC236}">
                    <a16:creationId xmlns:a16="http://schemas.microsoft.com/office/drawing/2014/main" xmlns="" id="{4FA6ECC8-FB90-40F0-B7C2-D805686F6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6585" y="9706953"/>
                <a:ext cx="746569" cy="853357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45" y="13"/>
                  </a:cxn>
                  <a:cxn ang="0">
                    <a:pos x="110" y="17"/>
                  </a:cxn>
                  <a:cxn ang="0">
                    <a:pos x="158" y="0"/>
                  </a:cxn>
                  <a:cxn ang="0">
                    <a:pos x="243" y="10"/>
                  </a:cxn>
                  <a:cxn ang="0">
                    <a:pos x="261" y="88"/>
                  </a:cxn>
                  <a:cxn ang="0">
                    <a:pos x="280" y="95"/>
                  </a:cxn>
                  <a:cxn ang="0">
                    <a:pos x="285" y="124"/>
                  </a:cxn>
                  <a:cxn ang="0">
                    <a:pos x="365" y="123"/>
                  </a:cxn>
                  <a:cxn ang="0">
                    <a:pos x="369" y="71"/>
                  </a:cxn>
                  <a:cxn ang="0">
                    <a:pos x="391" y="54"/>
                  </a:cxn>
                  <a:cxn ang="0">
                    <a:pos x="414" y="109"/>
                  </a:cxn>
                  <a:cxn ang="0">
                    <a:pos x="434" y="95"/>
                  </a:cxn>
                  <a:cxn ang="0">
                    <a:pos x="464" y="89"/>
                  </a:cxn>
                  <a:cxn ang="0">
                    <a:pos x="482" y="116"/>
                  </a:cxn>
                  <a:cxn ang="0">
                    <a:pos x="485" y="219"/>
                  </a:cxn>
                  <a:cxn ang="0">
                    <a:pos x="485" y="257"/>
                  </a:cxn>
                  <a:cxn ang="0">
                    <a:pos x="513" y="281"/>
                  </a:cxn>
                  <a:cxn ang="0">
                    <a:pos x="567" y="281"/>
                  </a:cxn>
                  <a:cxn ang="0">
                    <a:pos x="561" y="388"/>
                  </a:cxn>
                  <a:cxn ang="0">
                    <a:pos x="519" y="388"/>
                  </a:cxn>
                  <a:cxn ang="0">
                    <a:pos x="503" y="360"/>
                  </a:cxn>
                  <a:cxn ang="0">
                    <a:pos x="485" y="361"/>
                  </a:cxn>
                  <a:cxn ang="0">
                    <a:pos x="484" y="388"/>
                  </a:cxn>
                  <a:cxn ang="0">
                    <a:pos x="454" y="391"/>
                  </a:cxn>
                  <a:cxn ang="0">
                    <a:pos x="452" y="513"/>
                  </a:cxn>
                  <a:cxn ang="0">
                    <a:pos x="457" y="553"/>
                  </a:cxn>
                  <a:cxn ang="0">
                    <a:pos x="492" y="599"/>
                  </a:cxn>
                  <a:cxn ang="0">
                    <a:pos x="493" y="622"/>
                  </a:cxn>
                  <a:cxn ang="0">
                    <a:pos x="442" y="644"/>
                  </a:cxn>
                  <a:cxn ang="0">
                    <a:pos x="404" y="638"/>
                  </a:cxn>
                  <a:cxn ang="0">
                    <a:pos x="307" y="625"/>
                  </a:cxn>
                  <a:cxn ang="0">
                    <a:pos x="291" y="600"/>
                  </a:cxn>
                  <a:cxn ang="0">
                    <a:pos x="174" y="604"/>
                  </a:cxn>
                  <a:cxn ang="0">
                    <a:pos x="94" y="596"/>
                  </a:cxn>
                  <a:cxn ang="0">
                    <a:pos x="46" y="573"/>
                  </a:cxn>
                  <a:cxn ang="0">
                    <a:pos x="1" y="591"/>
                  </a:cxn>
                  <a:cxn ang="0">
                    <a:pos x="0" y="513"/>
                  </a:cxn>
                  <a:cxn ang="0">
                    <a:pos x="51" y="425"/>
                  </a:cxn>
                  <a:cxn ang="0">
                    <a:pos x="76" y="365"/>
                  </a:cxn>
                  <a:cxn ang="0">
                    <a:pos x="81" y="350"/>
                  </a:cxn>
                  <a:cxn ang="0">
                    <a:pos x="103" y="344"/>
                  </a:cxn>
                  <a:cxn ang="0">
                    <a:pos x="113" y="298"/>
                  </a:cxn>
                  <a:cxn ang="0">
                    <a:pos x="82" y="250"/>
                  </a:cxn>
                  <a:cxn ang="0">
                    <a:pos x="72" y="188"/>
                  </a:cxn>
                  <a:cxn ang="0">
                    <a:pos x="65" y="120"/>
                  </a:cxn>
                  <a:cxn ang="0">
                    <a:pos x="41" y="106"/>
                  </a:cxn>
                  <a:cxn ang="0">
                    <a:pos x="41" y="36"/>
                  </a:cxn>
                  <a:cxn ang="0">
                    <a:pos x="16" y="36"/>
                  </a:cxn>
                  <a:cxn ang="0">
                    <a:pos x="23" y="8"/>
                  </a:cxn>
                </a:cxnLst>
                <a:rect l="0" t="0" r="r" b="b"/>
                <a:pathLst>
                  <a:path w="567" h="644">
                    <a:moveTo>
                      <a:pt x="23" y="8"/>
                    </a:moveTo>
                    <a:lnTo>
                      <a:pt x="45" y="13"/>
                    </a:lnTo>
                    <a:lnTo>
                      <a:pt x="110" y="17"/>
                    </a:lnTo>
                    <a:lnTo>
                      <a:pt x="158" y="0"/>
                    </a:lnTo>
                    <a:lnTo>
                      <a:pt x="243" y="10"/>
                    </a:lnTo>
                    <a:lnTo>
                      <a:pt x="261" y="88"/>
                    </a:lnTo>
                    <a:lnTo>
                      <a:pt x="280" y="95"/>
                    </a:lnTo>
                    <a:lnTo>
                      <a:pt x="285" y="124"/>
                    </a:lnTo>
                    <a:lnTo>
                      <a:pt x="365" y="123"/>
                    </a:lnTo>
                    <a:lnTo>
                      <a:pt x="369" y="71"/>
                    </a:lnTo>
                    <a:lnTo>
                      <a:pt x="391" y="54"/>
                    </a:lnTo>
                    <a:lnTo>
                      <a:pt x="414" y="109"/>
                    </a:lnTo>
                    <a:lnTo>
                      <a:pt x="434" y="95"/>
                    </a:lnTo>
                    <a:lnTo>
                      <a:pt x="464" y="89"/>
                    </a:lnTo>
                    <a:lnTo>
                      <a:pt x="482" y="116"/>
                    </a:lnTo>
                    <a:lnTo>
                      <a:pt x="485" y="219"/>
                    </a:lnTo>
                    <a:lnTo>
                      <a:pt x="485" y="257"/>
                    </a:lnTo>
                    <a:lnTo>
                      <a:pt x="513" y="281"/>
                    </a:lnTo>
                    <a:lnTo>
                      <a:pt x="567" y="281"/>
                    </a:lnTo>
                    <a:lnTo>
                      <a:pt x="561" y="388"/>
                    </a:lnTo>
                    <a:lnTo>
                      <a:pt x="519" y="388"/>
                    </a:lnTo>
                    <a:lnTo>
                      <a:pt x="503" y="360"/>
                    </a:lnTo>
                    <a:lnTo>
                      <a:pt x="485" y="361"/>
                    </a:lnTo>
                    <a:lnTo>
                      <a:pt x="484" y="388"/>
                    </a:lnTo>
                    <a:lnTo>
                      <a:pt x="454" y="391"/>
                    </a:lnTo>
                    <a:lnTo>
                      <a:pt x="452" y="513"/>
                    </a:lnTo>
                    <a:lnTo>
                      <a:pt x="457" y="553"/>
                    </a:lnTo>
                    <a:lnTo>
                      <a:pt x="492" y="599"/>
                    </a:lnTo>
                    <a:lnTo>
                      <a:pt x="493" y="622"/>
                    </a:lnTo>
                    <a:lnTo>
                      <a:pt x="442" y="644"/>
                    </a:lnTo>
                    <a:lnTo>
                      <a:pt x="404" y="638"/>
                    </a:lnTo>
                    <a:lnTo>
                      <a:pt x="307" y="625"/>
                    </a:lnTo>
                    <a:lnTo>
                      <a:pt x="291" y="600"/>
                    </a:lnTo>
                    <a:lnTo>
                      <a:pt x="174" y="604"/>
                    </a:lnTo>
                    <a:lnTo>
                      <a:pt x="94" y="596"/>
                    </a:lnTo>
                    <a:lnTo>
                      <a:pt x="46" y="573"/>
                    </a:lnTo>
                    <a:lnTo>
                      <a:pt x="1" y="591"/>
                    </a:lnTo>
                    <a:lnTo>
                      <a:pt x="0" y="513"/>
                    </a:lnTo>
                    <a:lnTo>
                      <a:pt x="51" y="425"/>
                    </a:lnTo>
                    <a:lnTo>
                      <a:pt x="76" y="365"/>
                    </a:lnTo>
                    <a:lnTo>
                      <a:pt x="81" y="350"/>
                    </a:lnTo>
                    <a:lnTo>
                      <a:pt x="103" y="344"/>
                    </a:lnTo>
                    <a:lnTo>
                      <a:pt x="113" y="298"/>
                    </a:lnTo>
                    <a:lnTo>
                      <a:pt x="82" y="250"/>
                    </a:lnTo>
                    <a:lnTo>
                      <a:pt x="72" y="188"/>
                    </a:lnTo>
                    <a:lnTo>
                      <a:pt x="65" y="120"/>
                    </a:lnTo>
                    <a:lnTo>
                      <a:pt x="41" y="106"/>
                    </a:lnTo>
                    <a:lnTo>
                      <a:pt x="41" y="36"/>
                    </a:lnTo>
                    <a:lnTo>
                      <a:pt x="16" y="36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Freeform 169">
                <a:extLst>
                  <a:ext uri="{FF2B5EF4-FFF2-40B4-BE49-F238E27FC236}">
                    <a16:creationId xmlns:a16="http://schemas.microsoft.com/office/drawing/2014/main" xmlns="" id="{03FD9FD7-D6BE-4BA3-B92F-296F9C595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8413" y="11134532"/>
                <a:ext cx="90853" cy="111655"/>
              </a:xfrm>
              <a:custGeom>
                <a:avLst/>
                <a:gdLst/>
                <a:ahLst/>
                <a:cxnLst>
                  <a:cxn ang="0">
                    <a:pos x="69" y="72"/>
                  </a:cxn>
                  <a:cxn ang="0">
                    <a:pos x="59" y="34"/>
                  </a:cxn>
                  <a:cxn ang="0">
                    <a:pos x="41" y="0"/>
                  </a:cxn>
                  <a:cxn ang="0">
                    <a:pos x="6" y="17"/>
                  </a:cxn>
                  <a:cxn ang="0">
                    <a:pos x="0" y="47"/>
                  </a:cxn>
                  <a:cxn ang="0">
                    <a:pos x="4" y="68"/>
                  </a:cxn>
                  <a:cxn ang="0">
                    <a:pos x="24" y="76"/>
                  </a:cxn>
                  <a:cxn ang="0">
                    <a:pos x="54" y="85"/>
                  </a:cxn>
                  <a:cxn ang="0">
                    <a:pos x="69" y="72"/>
                  </a:cxn>
                </a:cxnLst>
                <a:rect l="0" t="0" r="r" b="b"/>
                <a:pathLst>
                  <a:path w="69" h="85">
                    <a:moveTo>
                      <a:pt x="69" y="72"/>
                    </a:moveTo>
                    <a:lnTo>
                      <a:pt x="59" y="34"/>
                    </a:lnTo>
                    <a:lnTo>
                      <a:pt x="41" y="0"/>
                    </a:lnTo>
                    <a:lnTo>
                      <a:pt x="6" y="17"/>
                    </a:lnTo>
                    <a:lnTo>
                      <a:pt x="0" y="47"/>
                    </a:lnTo>
                    <a:lnTo>
                      <a:pt x="4" y="68"/>
                    </a:lnTo>
                    <a:lnTo>
                      <a:pt x="24" y="76"/>
                    </a:lnTo>
                    <a:lnTo>
                      <a:pt x="54" y="85"/>
                    </a:lnTo>
                    <a:lnTo>
                      <a:pt x="69" y="7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Freeform 170">
                <a:extLst>
                  <a:ext uri="{FF2B5EF4-FFF2-40B4-BE49-F238E27FC236}">
                    <a16:creationId xmlns:a16="http://schemas.microsoft.com/office/drawing/2014/main" xmlns="" id="{EC41EEDF-BC2B-4E0F-96DD-B00B4E563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3819" y="8969238"/>
                <a:ext cx="477963" cy="638023"/>
              </a:xfrm>
              <a:custGeom>
                <a:avLst/>
                <a:gdLst/>
                <a:ahLst/>
                <a:cxnLst>
                  <a:cxn ang="0">
                    <a:pos x="260" y="480"/>
                  </a:cxn>
                  <a:cxn ang="0">
                    <a:pos x="191" y="441"/>
                  </a:cxn>
                  <a:cxn ang="0">
                    <a:pos x="186" y="403"/>
                  </a:cxn>
                  <a:cxn ang="0">
                    <a:pos x="138" y="389"/>
                  </a:cxn>
                  <a:cxn ang="0">
                    <a:pos x="46" y="312"/>
                  </a:cxn>
                  <a:cxn ang="0">
                    <a:pos x="11" y="312"/>
                  </a:cxn>
                  <a:cxn ang="0">
                    <a:pos x="0" y="283"/>
                  </a:cxn>
                  <a:cxn ang="0">
                    <a:pos x="9" y="232"/>
                  </a:cxn>
                  <a:cxn ang="0">
                    <a:pos x="34" y="180"/>
                  </a:cxn>
                  <a:cxn ang="0">
                    <a:pos x="34" y="93"/>
                  </a:cxn>
                  <a:cxn ang="0">
                    <a:pos x="9" y="48"/>
                  </a:cxn>
                  <a:cxn ang="0">
                    <a:pos x="69" y="0"/>
                  </a:cxn>
                  <a:cxn ang="0">
                    <a:pos x="118" y="11"/>
                  </a:cxn>
                  <a:cxn ang="0">
                    <a:pos x="159" y="43"/>
                  </a:cxn>
                  <a:cxn ang="0">
                    <a:pos x="165" y="74"/>
                  </a:cxn>
                  <a:cxn ang="0">
                    <a:pos x="263" y="67"/>
                  </a:cxn>
                  <a:cxn ang="0">
                    <a:pos x="263" y="47"/>
                  </a:cxn>
                  <a:cxn ang="0">
                    <a:pos x="325" y="43"/>
                  </a:cxn>
                  <a:cxn ang="0">
                    <a:pos x="341" y="60"/>
                  </a:cxn>
                  <a:cxn ang="0">
                    <a:pos x="361" y="74"/>
                  </a:cxn>
                  <a:cxn ang="0">
                    <a:pos x="337" y="97"/>
                  </a:cxn>
                  <a:cxn ang="0">
                    <a:pos x="324" y="126"/>
                  </a:cxn>
                  <a:cxn ang="0">
                    <a:pos x="334" y="325"/>
                  </a:cxn>
                  <a:cxn ang="0">
                    <a:pos x="351" y="338"/>
                  </a:cxn>
                  <a:cxn ang="0">
                    <a:pos x="331" y="357"/>
                  </a:cxn>
                  <a:cxn ang="0">
                    <a:pos x="317" y="388"/>
                  </a:cxn>
                  <a:cxn ang="0">
                    <a:pos x="283" y="417"/>
                  </a:cxn>
                  <a:cxn ang="0">
                    <a:pos x="276" y="448"/>
                  </a:cxn>
                  <a:cxn ang="0">
                    <a:pos x="260" y="480"/>
                  </a:cxn>
                </a:cxnLst>
                <a:rect l="0" t="0" r="r" b="b"/>
                <a:pathLst>
                  <a:path w="361" h="480">
                    <a:moveTo>
                      <a:pt x="260" y="480"/>
                    </a:moveTo>
                    <a:lnTo>
                      <a:pt x="191" y="441"/>
                    </a:lnTo>
                    <a:lnTo>
                      <a:pt x="186" y="403"/>
                    </a:lnTo>
                    <a:lnTo>
                      <a:pt x="138" y="389"/>
                    </a:lnTo>
                    <a:lnTo>
                      <a:pt x="46" y="312"/>
                    </a:lnTo>
                    <a:lnTo>
                      <a:pt x="11" y="312"/>
                    </a:lnTo>
                    <a:lnTo>
                      <a:pt x="0" y="283"/>
                    </a:lnTo>
                    <a:lnTo>
                      <a:pt x="9" y="232"/>
                    </a:lnTo>
                    <a:lnTo>
                      <a:pt x="34" y="180"/>
                    </a:lnTo>
                    <a:lnTo>
                      <a:pt x="34" y="93"/>
                    </a:lnTo>
                    <a:lnTo>
                      <a:pt x="9" y="48"/>
                    </a:lnTo>
                    <a:lnTo>
                      <a:pt x="69" y="0"/>
                    </a:lnTo>
                    <a:lnTo>
                      <a:pt x="118" y="11"/>
                    </a:lnTo>
                    <a:lnTo>
                      <a:pt x="159" y="43"/>
                    </a:lnTo>
                    <a:lnTo>
                      <a:pt x="165" y="74"/>
                    </a:lnTo>
                    <a:lnTo>
                      <a:pt x="263" y="67"/>
                    </a:lnTo>
                    <a:lnTo>
                      <a:pt x="263" y="47"/>
                    </a:lnTo>
                    <a:lnTo>
                      <a:pt x="325" y="43"/>
                    </a:lnTo>
                    <a:lnTo>
                      <a:pt x="341" y="60"/>
                    </a:lnTo>
                    <a:lnTo>
                      <a:pt x="361" y="74"/>
                    </a:lnTo>
                    <a:lnTo>
                      <a:pt x="337" y="97"/>
                    </a:lnTo>
                    <a:lnTo>
                      <a:pt x="324" y="126"/>
                    </a:lnTo>
                    <a:lnTo>
                      <a:pt x="334" y="325"/>
                    </a:lnTo>
                    <a:lnTo>
                      <a:pt x="351" y="338"/>
                    </a:lnTo>
                    <a:lnTo>
                      <a:pt x="331" y="357"/>
                    </a:lnTo>
                    <a:lnTo>
                      <a:pt x="317" y="388"/>
                    </a:lnTo>
                    <a:lnTo>
                      <a:pt x="283" y="417"/>
                    </a:lnTo>
                    <a:lnTo>
                      <a:pt x="276" y="448"/>
                    </a:lnTo>
                    <a:lnTo>
                      <a:pt x="260" y="48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Freeform 171">
                <a:extLst>
                  <a:ext uri="{FF2B5EF4-FFF2-40B4-BE49-F238E27FC236}">
                    <a16:creationId xmlns:a16="http://schemas.microsoft.com/office/drawing/2014/main" xmlns="" id="{53109D6A-F573-4BA7-8BAD-8B261172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6418" y="7908525"/>
                <a:ext cx="845321" cy="1160404"/>
              </a:xfrm>
              <a:custGeom>
                <a:avLst/>
                <a:gdLst/>
                <a:ahLst/>
                <a:cxnLst>
                  <a:cxn ang="0">
                    <a:pos x="399" y="872"/>
                  </a:cxn>
                  <a:cxn ang="0">
                    <a:pos x="379" y="858"/>
                  </a:cxn>
                  <a:cxn ang="0">
                    <a:pos x="363" y="841"/>
                  </a:cxn>
                  <a:cxn ang="0">
                    <a:pos x="301" y="845"/>
                  </a:cxn>
                  <a:cxn ang="0">
                    <a:pos x="301" y="865"/>
                  </a:cxn>
                  <a:cxn ang="0">
                    <a:pos x="203" y="872"/>
                  </a:cxn>
                  <a:cxn ang="0">
                    <a:pos x="197" y="841"/>
                  </a:cxn>
                  <a:cxn ang="0">
                    <a:pos x="156" y="809"/>
                  </a:cxn>
                  <a:cxn ang="0">
                    <a:pos x="107" y="798"/>
                  </a:cxn>
                  <a:cxn ang="0">
                    <a:pos x="111" y="771"/>
                  </a:cxn>
                  <a:cxn ang="0">
                    <a:pos x="89" y="734"/>
                  </a:cxn>
                  <a:cxn ang="0">
                    <a:pos x="73" y="723"/>
                  </a:cxn>
                  <a:cxn ang="0">
                    <a:pos x="52" y="705"/>
                  </a:cxn>
                  <a:cxn ang="0">
                    <a:pos x="49" y="669"/>
                  </a:cxn>
                  <a:cxn ang="0">
                    <a:pos x="25" y="664"/>
                  </a:cxn>
                  <a:cxn ang="0">
                    <a:pos x="0" y="617"/>
                  </a:cxn>
                  <a:cxn ang="0">
                    <a:pos x="47" y="614"/>
                  </a:cxn>
                  <a:cxn ang="0">
                    <a:pos x="59" y="511"/>
                  </a:cxn>
                  <a:cxn ang="0">
                    <a:pos x="97" y="509"/>
                  </a:cxn>
                  <a:cxn ang="0">
                    <a:pos x="104" y="404"/>
                  </a:cxn>
                  <a:cxn ang="0">
                    <a:pos x="162" y="395"/>
                  </a:cxn>
                  <a:cxn ang="0">
                    <a:pos x="156" y="269"/>
                  </a:cxn>
                  <a:cxn ang="0">
                    <a:pos x="124" y="262"/>
                  </a:cxn>
                  <a:cxn ang="0">
                    <a:pos x="126" y="227"/>
                  </a:cxn>
                  <a:cxn ang="0">
                    <a:pos x="167" y="228"/>
                  </a:cxn>
                  <a:cxn ang="0">
                    <a:pos x="163" y="190"/>
                  </a:cxn>
                  <a:cxn ang="0">
                    <a:pos x="146" y="145"/>
                  </a:cxn>
                  <a:cxn ang="0">
                    <a:pos x="142" y="86"/>
                  </a:cxn>
                  <a:cxn ang="0">
                    <a:pos x="173" y="0"/>
                  </a:cxn>
                  <a:cxn ang="0">
                    <a:pos x="191" y="37"/>
                  </a:cxn>
                  <a:cxn ang="0">
                    <a:pos x="215" y="79"/>
                  </a:cxn>
                  <a:cxn ang="0">
                    <a:pos x="237" y="106"/>
                  </a:cxn>
                  <a:cxn ang="0">
                    <a:pos x="265" y="163"/>
                  </a:cxn>
                  <a:cxn ang="0">
                    <a:pos x="283" y="200"/>
                  </a:cxn>
                  <a:cxn ang="0">
                    <a:pos x="286" y="242"/>
                  </a:cxn>
                  <a:cxn ang="0">
                    <a:pos x="344" y="258"/>
                  </a:cxn>
                  <a:cxn ang="0">
                    <a:pos x="367" y="316"/>
                  </a:cxn>
                  <a:cxn ang="0">
                    <a:pos x="403" y="385"/>
                  </a:cxn>
                  <a:cxn ang="0">
                    <a:pos x="391" y="418"/>
                  </a:cxn>
                  <a:cxn ang="0">
                    <a:pos x="383" y="506"/>
                  </a:cxn>
                  <a:cxn ang="0">
                    <a:pos x="434" y="513"/>
                  </a:cxn>
                  <a:cxn ang="0">
                    <a:pos x="470" y="544"/>
                  </a:cxn>
                  <a:cxn ang="0">
                    <a:pos x="545" y="620"/>
                  </a:cxn>
                  <a:cxn ang="0">
                    <a:pos x="600" y="616"/>
                  </a:cxn>
                  <a:cxn ang="0">
                    <a:pos x="644" y="659"/>
                  </a:cxn>
                  <a:cxn ang="0">
                    <a:pos x="596" y="699"/>
                  </a:cxn>
                  <a:cxn ang="0">
                    <a:pos x="589" y="762"/>
                  </a:cxn>
                  <a:cxn ang="0">
                    <a:pos x="541" y="809"/>
                  </a:cxn>
                  <a:cxn ang="0">
                    <a:pos x="482" y="826"/>
                  </a:cxn>
                  <a:cxn ang="0">
                    <a:pos x="434" y="826"/>
                  </a:cxn>
                  <a:cxn ang="0">
                    <a:pos x="399" y="872"/>
                  </a:cxn>
                </a:cxnLst>
                <a:rect l="0" t="0" r="r" b="b"/>
                <a:pathLst>
                  <a:path w="644" h="872">
                    <a:moveTo>
                      <a:pt x="399" y="872"/>
                    </a:moveTo>
                    <a:lnTo>
                      <a:pt x="379" y="858"/>
                    </a:lnTo>
                    <a:lnTo>
                      <a:pt x="363" y="841"/>
                    </a:lnTo>
                    <a:lnTo>
                      <a:pt x="301" y="845"/>
                    </a:lnTo>
                    <a:lnTo>
                      <a:pt x="301" y="865"/>
                    </a:lnTo>
                    <a:lnTo>
                      <a:pt x="203" y="872"/>
                    </a:lnTo>
                    <a:lnTo>
                      <a:pt x="197" y="841"/>
                    </a:lnTo>
                    <a:lnTo>
                      <a:pt x="156" y="809"/>
                    </a:lnTo>
                    <a:lnTo>
                      <a:pt x="107" y="798"/>
                    </a:lnTo>
                    <a:lnTo>
                      <a:pt x="111" y="771"/>
                    </a:lnTo>
                    <a:lnTo>
                      <a:pt x="89" y="734"/>
                    </a:lnTo>
                    <a:lnTo>
                      <a:pt x="73" y="723"/>
                    </a:lnTo>
                    <a:lnTo>
                      <a:pt x="52" y="705"/>
                    </a:lnTo>
                    <a:lnTo>
                      <a:pt x="49" y="669"/>
                    </a:lnTo>
                    <a:lnTo>
                      <a:pt x="25" y="664"/>
                    </a:lnTo>
                    <a:lnTo>
                      <a:pt x="0" y="617"/>
                    </a:lnTo>
                    <a:lnTo>
                      <a:pt x="47" y="614"/>
                    </a:lnTo>
                    <a:lnTo>
                      <a:pt x="59" y="511"/>
                    </a:lnTo>
                    <a:lnTo>
                      <a:pt x="97" y="509"/>
                    </a:lnTo>
                    <a:lnTo>
                      <a:pt x="104" y="404"/>
                    </a:lnTo>
                    <a:lnTo>
                      <a:pt x="162" y="395"/>
                    </a:lnTo>
                    <a:lnTo>
                      <a:pt x="156" y="269"/>
                    </a:lnTo>
                    <a:lnTo>
                      <a:pt x="124" y="262"/>
                    </a:lnTo>
                    <a:lnTo>
                      <a:pt x="126" y="227"/>
                    </a:lnTo>
                    <a:lnTo>
                      <a:pt x="167" y="228"/>
                    </a:lnTo>
                    <a:lnTo>
                      <a:pt x="163" y="190"/>
                    </a:lnTo>
                    <a:lnTo>
                      <a:pt x="146" y="145"/>
                    </a:lnTo>
                    <a:lnTo>
                      <a:pt x="142" y="86"/>
                    </a:lnTo>
                    <a:lnTo>
                      <a:pt x="173" y="0"/>
                    </a:lnTo>
                    <a:lnTo>
                      <a:pt x="191" y="37"/>
                    </a:lnTo>
                    <a:lnTo>
                      <a:pt x="215" y="79"/>
                    </a:lnTo>
                    <a:lnTo>
                      <a:pt x="237" y="106"/>
                    </a:lnTo>
                    <a:lnTo>
                      <a:pt x="265" y="163"/>
                    </a:lnTo>
                    <a:lnTo>
                      <a:pt x="283" y="200"/>
                    </a:lnTo>
                    <a:lnTo>
                      <a:pt x="286" y="242"/>
                    </a:lnTo>
                    <a:lnTo>
                      <a:pt x="344" y="258"/>
                    </a:lnTo>
                    <a:lnTo>
                      <a:pt x="367" y="316"/>
                    </a:lnTo>
                    <a:lnTo>
                      <a:pt x="403" y="385"/>
                    </a:lnTo>
                    <a:lnTo>
                      <a:pt x="391" y="418"/>
                    </a:lnTo>
                    <a:lnTo>
                      <a:pt x="383" y="506"/>
                    </a:lnTo>
                    <a:lnTo>
                      <a:pt x="434" y="513"/>
                    </a:lnTo>
                    <a:lnTo>
                      <a:pt x="470" y="544"/>
                    </a:lnTo>
                    <a:lnTo>
                      <a:pt x="545" y="620"/>
                    </a:lnTo>
                    <a:lnTo>
                      <a:pt x="600" y="616"/>
                    </a:lnTo>
                    <a:lnTo>
                      <a:pt x="644" y="659"/>
                    </a:lnTo>
                    <a:lnTo>
                      <a:pt x="596" y="699"/>
                    </a:lnTo>
                    <a:lnTo>
                      <a:pt x="589" y="762"/>
                    </a:lnTo>
                    <a:lnTo>
                      <a:pt x="541" y="809"/>
                    </a:lnTo>
                    <a:lnTo>
                      <a:pt x="482" y="826"/>
                    </a:lnTo>
                    <a:lnTo>
                      <a:pt x="434" y="826"/>
                    </a:lnTo>
                    <a:lnTo>
                      <a:pt x="399" y="87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Freeform 172">
                <a:extLst>
                  <a:ext uri="{FF2B5EF4-FFF2-40B4-BE49-F238E27FC236}">
                    <a16:creationId xmlns:a16="http://schemas.microsoft.com/office/drawing/2014/main" xmlns="" id="{8985CA51-E3CE-4E1C-ABEF-7460C9C68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6418" y="7908525"/>
                <a:ext cx="845321" cy="1160404"/>
              </a:xfrm>
              <a:custGeom>
                <a:avLst/>
                <a:gdLst/>
                <a:ahLst/>
                <a:cxnLst>
                  <a:cxn ang="0">
                    <a:pos x="399" y="872"/>
                  </a:cxn>
                  <a:cxn ang="0">
                    <a:pos x="379" y="858"/>
                  </a:cxn>
                  <a:cxn ang="0">
                    <a:pos x="363" y="841"/>
                  </a:cxn>
                  <a:cxn ang="0">
                    <a:pos x="301" y="845"/>
                  </a:cxn>
                  <a:cxn ang="0">
                    <a:pos x="301" y="865"/>
                  </a:cxn>
                  <a:cxn ang="0">
                    <a:pos x="203" y="872"/>
                  </a:cxn>
                  <a:cxn ang="0">
                    <a:pos x="197" y="841"/>
                  </a:cxn>
                  <a:cxn ang="0">
                    <a:pos x="156" y="809"/>
                  </a:cxn>
                  <a:cxn ang="0">
                    <a:pos x="107" y="798"/>
                  </a:cxn>
                  <a:cxn ang="0">
                    <a:pos x="111" y="771"/>
                  </a:cxn>
                  <a:cxn ang="0">
                    <a:pos x="89" y="734"/>
                  </a:cxn>
                  <a:cxn ang="0">
                    <a:pos x="73" y="723"/>
                  </a:cxn>
                  <a:cxn ang="0">
                    <a:pos x="52" y="705"/>
                  </a:cxn>
                  <a:cxn ang="0">
                    <a:pos x="49" y="669"/>
                  </a:cxn>
                  <a:cxn ang="0">
                    <a:pos x="25" y="664"/>
                  </a:cxn>
                  <a:cxn ang="0">
                    <a:pos x="0" y="617"/>
                  </a:cxn>
                  <a:cxn ang="0">
                    <a:pos x="47" y="614"/>
                  </a:cxn>
                  <a:cxn ang="0">
                    <a:pos x="59" y="511"/>
                  </a:cxn>
                  <a:cxn ang="0">
                    <a:pos x="97" y="509"/>
                  </a:cxn>
                  <a:cxn ang="0">
                    <a:pos x="104" y="404"/>
                  </a:cxn>
                  <a:cxn ang="0">
                    <a:pos x="162" y="395"/>
                  </a:cxn>
                  <a:cxn ang="0">
                    <a:pos x="156" y="269"/>
                  </a:cxn>
                  <a:cxn ang="0">
                    <a:pos x="124" y="262"/>
                  </a:cxn>
                  <a:cxn ang="0">
                    <a:pos x="126" y="227"/>
                  </a:cxn>
                  <a:cxn ang="0">
                    <a:pos x="167" y="228"/>
                  </a:cxn>
                  <a:cxn ang="0">
                    <a:pos x="163" y="190"/>
                  </a:cxn>
                  <a:cxn ang="0">
                    <a:pos x="146" y="145"/>
                  </a:cxn>
                  <a:cxn ang="0">
                    <a:pos x="142" y="86"/>
                  </a:cxn>
                  <a:cxn ang="0">
                    <a:pos x="173" y="0"/>
                  </a:cxn>
                  <a:cxn ang="0">
                    <a:pos x="191" y="37"/>
                  </a:cxn>
                  <a:cxn ang="0">
                    <a:pos x="215" y="79"/>
                  </a:cxn>
                  <a:cxn ang="0">
                    <a:pos x="237" y="106"/>
                  </a:cxn>
                  <a:cxn ang="0">
                    <a:pos x="265" y="163"/>
                  </a:cxn>
                  <a:cxn ang="0">
                    <a:pos x="283" y="200"/>
                  </a:cxn>
                  <a:cxn ang="0">
                    <a:pos x="286" y="242"/>
                  </a:cxn>
                  <a:cxn ang="0">
                    <a:pos x="344" y="258"/>
                  </a:cxn>
                  <a:cxn ang="0">
                    <a:pos x="367" y="316"/>
                  </a:cxn>
                  <a:cxn ang="0">
                    <a:pos x="403" y="385"/>
                  </a:cxn>
                  <a:cxn ang="0">
                    <a:pos x="391" y="418"/>
                  </a:cxn>
                  <a:cxn ang="0">
                    <a:pos x="383" y="506"/>
                  </a:cxn>
                  <a:cxn ang="0">
                    <a:pos x="434" y="513"/>
                  </a:cxn>
                  <a:cxn ang="0">
                    <a:pos x="470" y="544"/>
                  </a:cxn>
                  <a:cxn ang="0">
                    <a:pos x="545" y="620"/>
                  </a:cxn>
                  <a:cxn ang="0">
                    <a:pos x="600" y="616"/>
                  </a:cxn>
                  <a:cxn ang="0">
                    <a:pos x="644" y="659"/>
                  </a:cxn>
                  <a:cxn ang="0">
                    <a:pos x="596" y="699"/>
                  </a:cxn>
                  <a:cxn ang="0">
                    <a:pos x="589" y="762"/>
                  </a:cxn>
                  <a:cxn ang="0">
                    <a:pos x="541" y="809"/>
                  </a:cxn>
                  <a:cxn ang="0">
                    <a:pos x="482" y="826"/>
                  </a:cxn>
                  <a:cxn ang="0">
                    <a:pos x="434" y="826"/>
                  </a:cxn>
                  <a:cxn ang="0">
                    <a:pos x="399" y="872"/>
                  </a:cxn>
                </a:cxnLst>
                <a:rect l="0" t="0" r="r" b="b"/>
                <a:pathLst>
                  <a:path w="644" h="872">
                    <a:moveTo>
                      <a:pt x="399" y="872"/>
                    </a:moveTo>
                    <a:lnTo>
                      <a:pt x="379" y="858"/>
                    </a:lnTo>
                    <a:lnTo>
                      <a:pt x="363" y="841"/>
                    </a:lnTo>
                    <a:lnTo>
                      <a:pt x="301" y="845"/>
                    </a:lnTo>
                    <a:lnTo>
                      <a:pt x="301" y="865"/>
                    </a:lnTo>
                    <a:lnTo>
                      <a:pt x="203" y="872"/>
                    </a:lnTo>
                    <a:lnTo>
                      <a:pt x="197" y="841"/>
                    </a:lnTo>
                    <a:lnTo>
                      <a:pt x="156" y="809"/>
                    </a:lnTo>
                    <a:lnTo>
                      <a:pt x="107" y="798"/>
                    </a:lnTo>
                    <a:lnTo>
                      <a:pt x="111" y="771"/>
                    </a:lnTo>
                    <a:lnTo>
                      <a:pt x="89" y="734"/>
                    </a:lnTo>
                    <a:lnTo>
                      <a:pt x="73" y="723"/>
                    </a:lnTo>
                    <a:lnTo>
                      <a:pt x="52" y="705"/>
                    </a:lnTo>
                    <a:lnTo>
                      <a:pt x="49" y="669"/>
                    </a:lnTo>
                    <a:lnTo>
                      <a:pt x="25" y="664"/>
                    </a:lnTo>
                    <a:lnTo>
                      <a:pt x="0" y="617"/>
                    </a:lnTo>
                    <a:lnTo>
                      <a:pt x="47" y="614"/>
                    </a:lnTo>
                    <a:lnTo>
                      <a:pt x="59" y="511"/>
                    </a:lnTo>
                    <a:lnTo>
                      <a:pt x="97" y="509"/>
                    </a:lnTo>
                    <a:lnTo>
                      <a:pt x="104" y="404"/>
                    </a:lnTo>
                    <a:lnTo>
                      <a:pt x="162" y="395"/>
                    </a:lnTo>
                    <a:lnTo>
                      <a:pt x="156" y="269"/>
                    </a:lnTo>
                    <a:lnTo>
                      <a:pt x="124" y="262"/>
                    </a:lnTo>
                    <a:lnTo>
                      <a:pt x="126" y="227"/>
                    </a:lnTo>
                    <a:lnTo>
                      <a:pt x="167" y="228"/>
                    </a:lnTo>
                    <a:lnTo>
                      <a:pt x="163" y="190"/>
                    </a:lnTo>
                    <a:lnTo>
                      <a:pt x="146" y="145"/>
                    </a:lnTo>
                    <a:lnTo>
                      <a:pt x="142" y="86"/>
                    </a:lnTo>
                    <a:lnTo>
                      <a:pt x="173" y="0"/>
                    </a:lnTo>
                    <a:lnTo>
                      <a:pt x="191" y="37"/>
                    </a:lnTo>
                    <a:lnTo>
                      <a:pt x="215" y="79"/>
                    </a:lnTo>
                    <a:lnTo>
                      <a:pt x="237" y="106"/>
                    </a:lnTo>
                    <a:lnTo>
                      <a:pt x="265" y="163"/>
                    </a:lnTo>
                    <a:lnTo>
                      <a:pt x="283" y="200"/>
                    </a:lnTo>
                    <a:lnTo>
                      <a:pt x="286" y="242"/>
                    </a:lnTo>
                    <a:lnTo>
                      <a:pt x="344" y="258"/>
                    </a:lnTo>
                    <a:lnTo>
                      <a:pt x="367" y="316"/>
                    </a:lnTo>
                    <a:lnTo>
                      <a:pt x="403" y="385"/>
                    </a:lnTo>
                    <a:lnTo>
                      <a:pt x="391" y="418"/>
                    </a:lnTo>
                    <a:lnTo>
                      <a:pt x="383" y="506"/>
                    </a:lnTo>
                    <a:lnTo>
                      <a:pt x="434" y="513"/>
                    </a:lnTo>
                    <a:lnTo>
                      <a:pt x="470" y="544"/>
                    </a:lnTo>
                    <a:lnTo>
                      <a:pt x="545" y="620"/>
                    </a:lnTo>
                    <a:lnTo>
                      <a:pt x="600" y="616"/>
                    </a:lnTo>
                    <a:lnTo>
                      <a:pt x="644" y="659"/>
                    </a:lnTo>
                    <a:lnTo>
                      <a:pt x="596" y="699"/>
                    </a:lnTo>
                    <a:lnTo>
                      <a:pt x="589" y="762"/>
                    </a:lnTo>
                    <a:lnTo>
                      <a:pt x="541" y="809"/>
                    </a:lnTo>
                    <a:lnTo>
                      <a:pt x="482" y="826"/>
                    </a:lnTo>
                    <a:lnTo>
                      <a:pt x="434" y="826"/>
                    </a:lnTo>
                    <a:lnTo>
                      <a:pt x="399" y="872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Freeform 173">
                <a:extLst>
                  <a:ext uri="{FF2B5EF4-FFF2-40B4-BE49-F238E27FC236}">
                    <a16:creationId xmlns:a16="http://schemas.microsoft.com/office/drawing/2014/main" xmlns="" id="{AF8B6CDF-7B39-4751-A67A-EE36877A5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0429" y="8454833"/>
                <a:ext cx="643867" cy="965009"/>
              </a:xfrm>
              <a:custGeom>
                <a:avLst/>
                <a:gdLst/>
                <a:ahLst/>
                <a:cxnLst>
                  <a:cxn ang="0">
                    <a:pos x="72" y="103"/>
                  </a:cxn>
                  <a:cxn ang="0">
                    <a:pos x="108" y="134"/>
                  </a:cxn>
                  <a:cxn ang="0">
                    <a:pos x="183" y="210"/>
                  </a:cxn>
                  <a:cxn ang="0">
                    <a:pos x="238" y="206"/>
                  </a:cxn>
                  <a:cxn ang="0">
                    <a:pos x="282" y="249"/>
                  </a:cxn>
                  <a:cxn ang="0">
                    <a:pos x="234" y="289"/>
                  </a:cxn>
                  <a:cxn ang="0">
                    <a:pos x="227" y="352"/>
                  </a:cxn>
                  <a:cxn ang="0">
                    <a:pos x="179" y="399"/>
                  </a:cxn>
                  <a:cxn ang="0">
                    <a:pos x="120" y="416"/>
                  </a:cxn>
                  <a:cxn ang="0">
                    <a:pos x="72" y="416"/>
                  </a:cxn>
                  <a:cxn ang="0">
                    <a:pos x="37" y="462"/>
                  </a:cxn>
                  <a:cxn ang="0">
                    <a:pos x="13" y="485"/>
                  </a:cxn>
                  <a:cxn ang="0">
                    <a:pos x="0" y="514"/>
                  </a:cxn>
                  <a:cxn ang="0">
                    <a:pos x="10" y="713"/>
                  </a:cxn>
                  <a:cxn ang="0">
                    <a:pos x="27" y="726"/>
                  </a:cxn>
                  <a:cxn ang="0">
                    <a:pos x="60" y="681"/>
                  </a:cxn>
                  <a:cxn ang="0">
                    <a:pos x="89" y="633"/>
                  </a:cxn>
                  <a:cxn ang="0">
                    <a:pos x="140" y="597"/>
                  </a:cxn>
                  <a:cxn ang="0">
                    <a:pos x="227" y="517"/>
                  </a:cxn>
                  <a:cxn ang="0">
                    <a:pos x="310" y="435"/>
                  </a:cxn>
                  <a:cxn ang="0">
                    <a:pos x="361" y="364"/>
                  </a:cxn>
                  <a:cxn ang="0">
                    <a:pos x="380" y="278"/>
                  </a:cxn>
                  <a:cxn ang="0">
                    <a:pos x="408" y="210"/>
                  </a:cxn>
                  <a:cxn ang="0">
                    <a:pos x="448" y="158"/>
                  </a:cxn>
                  <a:cxn ang="0">
                    <a:pos x="464" y="103"/>
                  </a:cxn>
                  <a:cxn ang="0">
                    <a:pos x="487" y="75"/>
                  </a:cxn>
                  <a:cxn ang="0">
                    <a:pos x="459" y="48"/>
                  </a:cxn>
                  <a:cxn ang="0">
                    <a:pos x="424" y="0"/>
                  </a:cxn>
                  <a:cxn ang="0">
                    <a:pos x="376" y="44"/>
                  </a:cxn>
                  <a:cxn ang="0">
                    <a:pos x="325" y="52"/>
                  </a:cxn>
                  <a:cxn ang="0">
                    <a:pos x="296" y="69"/>
                  </a:cxn>
                  <a:cxn ang="0">
                    <a:pos x="265" y="89"/>
                  </a:cxn>
                  <a:cxn ang="0">
                    <a:pos x="172" y="83"/>
                  </a:cxn>
                  <a:cxn ang="0">
                    <a:pos x="118" y="64"/>
                  </a:cxn>
                  <a:cxn ang="0">
                    <a:pos x="72" y="103"/>
                  </a:cxn>
                </a:cxnLst>
                <a:rect l="0" t="0" r="r" b="b"/>
                <a:pathLst>
                  <a:path w="487" h="726">
                    <a:moveTo>
                      <a:pt x="72" y="103"/>
                    </a:moveTo>
                    <a:lnTo>
                      <a:pt x="108" y="134"/>
                    </a:lnTo>
                    <a:lnTo>
                      <a:pt x="183" y="210"/>
                    </a:lnTo>
                    <a:lnTo>
                      <a:pt x="238" y="206"/>
                    </a:lnTo>
                    <a:lnTo>
                      <a:pt x="282" y="249"/>
                    </a:lnTo>
                    <a:lnTo>
                      <a:pt x="234" y="289"/>
                    </a:lnTo>
                    <a:lnTo>
                      <a:pt x="227" y="352"/>
                    </a:lnTo>
                    <a:lnTo>
                      <a:pt x="179" y="399"/>
                    </a:lnTo>
                    <a:lnTo>
                      <a:pt x="120" y="416"/>
                    </a:lnTo>
                    <a:lnTo>
                      <a:pt x="72" y="416"/>
                    </a:lnTo>
                    <a:lnTo>
                      <a:pt x="37" y="462"/>
                    </a:lnTo>
                    <a:lnTo>
                      <a:pt x="13" y="485"/>
                    </a:lnTo>
                    <a:lnTo>
                      <a:pt x="0" y="514"/>
                    </a:lnTo>
                    <a:lnTo>
                      <a:pt x="10" y="713"/>
                    </a:lnTo>
                    <a:lnTo>
                      <a:pt x="27" y="726"/>
                    </a:lnTo>
                    <a:lnTo>
                      <a:pt x="60" y="681"/>
                    </a:lnTo>
                    <a:lnTo>
                      <a:pt x="89" y="633"/>
                    </a:lnTo>
                    <a:lnTo>
                      <a:pt x="140" y="597"/>
                    </a:lnTo>
                    <a:lnTo>
                      <a:pt x="227" y="517"/>
                    </a:lnTo>
                    <a:lnTo>
                      <a:pt x="310" y="435"/>
                    </a:lnTo>
                    <a:lnTo>
                      <a:pt x="361" y="364"/>
                    </a:lnTo>
                    <a:lnTo>
                      <a:pt x="380" y="278"/>
                    </a:lnTo>
                    <a:lnTo>
                      <a:pt x="408" y="210"/>
                    </a:lnTo>
                    <a:lnTo>
                      <a:pt x="448" y="158"/>
                    </a:lnTo>
                    <a:lnTo>
                      <a:pt x="464" y="103"/>
                    </a:lnTo>
                    <a:lnTo>
                      <a:pt x="487" y="75"/>
                    </a:lnTo>
                    <a:lnTo>
                      <a:pt x="459" y="48"/>
                    </a:lnTo>
                    <a:lnTo>
                      <a:pt x="424" y="0"/>
                    </a:lnTo>
                    <a:lnTo>
                      <a:pt x="376" y="44"/>
                    </a:lnTo>
                    <a:lnTo>
                      <a:pt x="325" y="52"/>
                    </a:lnTo>
                    <a:lnTo>
                      <a:pt x="296" y="69"/>
                    </a:lnTo>
                    <a:lnTo>
                      <a:pt x="265" y="89"/>
                    </a:lnTo>
                    <a:lnTo>
                      <a:pt x="172" y="83"/>
                    </a:lnTo>
                    <a:lnTo>
                      <a:pt x="118" y="64"/>
                    </a:lnTo>
                    <a:lnTo>
                      <a:pt x="72" y="10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Freeform 174">
                <a:extLst>
                  <a:ext uri="{FF2B5EF4-FFF2-40B4-BE49-F238E27FC236}">
                    <a16:creationId xmlns:a16="http://schemas.microsoft.com/office/drawing/2014/main" xmlns="" id="{44C6551B-4025-4D78-A991-A12393658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2280" y="6939526"/>
                <a:ext cx="916424" cy="1104578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124" y="28"/>
                  </a:cxn>
                  <a:cxn ang="0">
                    <a:pos x="152" y="31"/>
                  </a:cxn>
                  <a:cxn ang="0">
                    <a:pos x="254" y="48"/>
                  </a:cxn>
                  <a:cxn ang="0">
                    <a:pos x="268" y="87"/>
                  </a:cxn>
                  <a:cxn ang="0">
                    <a:pos x="341" y="97"/>
                  </a:cxn>
                  <a:cxn ang="0">
                    <a:pos x="344" y="121"/>
                  </a:cxn>
                  <a:cxn ang="0">
                    <a:pos x="408" y="136"/>
                  </a:cxn>
                  <a:cxn ang="0">
                    <a:pos x="448" y="151"/>
                  </a:cxn>
                  <a:cxn ang="0">
                    <a:pos x="460" y="128"/>
                  </a:cxn>
                  <a:cxn ang="0">
                    <a:pos x="460" y="63"/>
                  </a:cxn>
                  <a:cxn ang="0">
                    <a:pos x="480" y="44"/>
                  </a:cxn>
                  <a:cxn ang="0">
                    <a:pos x="499" y="16"/>
                  </a:cxn>
                  <a:cxn ang="0">
                    <a:pos x="517" y="0"/>
                  </a:cxn>
                  <a:cxn ang="0">
                    <a:pos x="563" y="2"/>
                  </a:cxn>
                  <a:cxn ang="0">
                    <a:pos x="591" y="30"/>
                  </a:cxn>
                  <a:cxn ang="0">
                    <a:pos x="615" y="51"/>
                  </a:cxn>
                  <a:cxn ang="0">
                    <a:pos x="656" y="49"/>
                  </a:cxn>
                  <a:cxn ang="0">
                    <a:pos x="695" y="63"/>
                  </a:cxn>
                  <a:cxn ang="0">
                    <a:pos x="691" y="109"/>
                  </a:cxn>
                  <a:cxn ang="0">
                    <a:pos x="694" y="662"/>
                  </a:cxn>
                  <a:cxn ang="0">
                    <a:pos x="689" y="741"/>
                  </a:cxn>
                  <a:cxn ang="0">
                    <a:pos x="658" y="750"/>
                  </a:cxn>
                  <a:cxn ang="0">
                    <a:pos x="666" y="832"/>
                  </a:cxn>
                  <a:cxn ang="0">
                    <a:pos x="634" y="829"/>
                  </a:cxn>
                  <a:cxn ang="0">
                    <a:pos x="560" y="768"/>
                  </a:cxn>
                  <a:cxn ang="0">
                    <a:pos x="527" y="751"/>
                  </a:cxn>
                  <a:cxn ang="0">
                    <a:pos x="458" y="717"/>
                  </a:cxn>
                  <a:cxn ang="0">
                    <a:pos x="434" y="676"/>
                  </a:cxn>
                  <a:cxn ang="0">
                    <a:pos x="355" y="664"/>
                  </a:cxn>
                  <a:cxn ang="0">
                    <a:pos x="340" y="624"/>
                  </a:cxn>
                  <a:cxn ang="0">
                    <a:pos x="300" y="610"/>
                  </a:cxn>
                  <a:cxn ang="0">
                    <a:pos x="296" y="593"/>
                  </a:cxn>
                  <a:cxn ang="0">
                    <a:pos x="253" y="588"/>
                  </a:cxn>
                  <a:cxn ang="0">
                    <a:pos x="224" y="578"/>
                  </a:cxn>
                  <a:cxn ang="0">
                    <a:pos x="170" y="573"/>
                  </a:cxn>
                  <a:cxn ang="0">
                    <a:pos x="165" y="550"/>
                  </a:cxn>
                  <a:cxn ang="0">
                    <a:pos x="106" y="550"/>
                  </a:cxn>
                  <a:cxn ang="0">
                    <a:pos x="98" y="502"/>
                  </a:cxn>
                  <a:cxn ang="0">
                    <a:pos x="27" y="491"/>
                  </a:cxn>
                  <a:cxn ang="0">
                    <a:pos x="3" y="467"/>
                  </a:cxn>
                  <a:cxn ang="0">
                    <a:pos x="0" y="412"/>
                  </a:cxn>
                  <a:cxn ang="0">
                    <a:pos x="11" y="104"/>
                  </a:cxn>
                  <a:cxn ang="0">
                    <a:pos x="55" y="83"/>
                  </a:cxn>
                  <a:cxn ang="0">
                    <a:pos x="79" y="77"/>
                  </a:cxn>
                  <a:cxn ang="0">
                    <a:pos x="86" y="4"/>
                  </a:cxn>
                </a:cxnLst>
                <a:rect l="0" t="0" r="r" b="b"/>
                <a:pathLst>
                  <a:path w="695" h="832">
                    <a:moveTo>
                      <a:pt x="86" y="4"/>
                    </a:moveTo>
                    <a:lnTo>
                      <a:pt x="124" y="28"/>
                    </a:lnTo>
                    <a:lnTo>
                      <a:pt x="152" y="31"/>
                    </a:lnTo>
                    <a:lnTo>
                      <a:pt x="254" y="48"/>
                    </a:lnTo>
                    <a:lnTo>
                      <a:pt x="268" y="87"/>
                    </a:lnTo>
                    <a:lnTo>
                      <a:pt x="341" y="97"/>
                    </a:lnTo>
                    <a:lnTo>
                      <a:pt x="344" y="121"/>
                    </a:lnTo>
                    <a:lnTo>
                      <a:pt x="408" y="136"/>
                    </a:lnTo>
                    <a:lnTo>
                      <a:pt x="448" y="151"/>
                    </a:lnTo>
                    <a:lnTo>
                      <a:pt x="460" y="128"/>
                    </a:lnTo>
                    <a:lnTo>
                      <a:pt x="460" y="63"/>
                    </a:lnTo>
                    <a:lnTo>
                      <a:pt x="480" y="44"/>
                    </a:lnTo>
                    <a:lnTo>
                      <a:pt x="499" y="16"/>
                    </a:lnTo>
                    <a:lnTo>
                      <a:pt x="517" y="0"/>
                    </a:lnTo>
                    <a:lnTo>
                      <a:pt x="563" y="2"/>
                    </a:lnTo>
                    <a:lnTo>
                      <a:pt x="591" y="30"/>
                    </a:lnTo>
                    <a:lnTo>
                      <a:pt x="615" y="51"/>
                    </a:lnTo>
                    <a:lnTo>
                      <a:pt x="656" y="49"/>
                    </a:lnTo>
                    <a:lnTo>
                      <a:pt x="695" y="63"/>
                    </a:lnTo>
                    <a:lnTo>
                      <a:pt x="691" y="109"/>
                    </a:lnTo>
                    <a:lnTo>
                      <a:pt x="694" y="662"/>
                    </a:lnTo>
                    <a:lnTo>
                      <a:pt x="689" y="741"/>
                    </a:lnTo>
                    <a:lnTo>
                      <a:pt x="658" y="750"/>
                    </a:lnTo>
                    <a:lnTo>
                      <a:pt x="666" y="832"/>
                    </a:lnTo>
                    <a:lnTo>
                      <a:pt x="634" y="829"/>
                    </a:lnTo>
                    <a:lnTo>
                      <a:pt x="560" y="768"/>
                    </a:lnTo>
                    <a:lnTo>
                      <a:pt x="527" y="751"/>
                    </a:lnTo>
                    <a:lnTo>
                      <a:pt x="458" y="717"/>
                    </a:lnTo>
                    <a:lnTo>
                      <a:pt x="434" y="676"/>
                    </a:lnTo>
                    <a:lnTo>
                      <a:pt x="355" y="664"/>
                    </a:lnTo>
                    <a:lnTo>
                      <a:pt x="340" y="624"/>
                    </a:lnTo>
                    <a:lnTo>
                      <a:pt x="300" y="610"/>
                    </a:lnTo>
                    <a:lnTo>
                      <a:pt x="296" y="593"/>
                    </a:lnTo>
                    <a:lnTo>
                      <a:pt x="253" y="588"/>
                    </a:lnTo>
                    <a:lnTo>
                      <a:pt x="224" y="578"/>
                    </a:lnTo>
                    <a:lnTo>
                      <a:pt x="170" y="573"/>
                    </a:lnTo>
                    <a:lnTo>
                      <a:pt x="165" y="550"/>
                    </a:lnTo>
                    <a:lnTo>
                      <a:pt x="106" y="550"/>
                    </a:lnTo>
                    <a:lnTo>
                      <a:pt x="98" y="502"/>
                    </a:lnTo>
                    <a:lnTo>
                      <a:pt x="27" y="491"/>
                    </a:lnTo>
                    <a:lnTo>
                      <a:pt x="3" y="467"/>
                    </a:lnTo>
                    <a:lnTo>
                      <a:pt x="0" y="412"/>
                    </a:lnTo>
                    <a:lnTo>
                      <a:pt x="11" y="104"/>
                    </a:lnTo>
                    <a:lnTo>
                      <a:pt x="55" y="83"/>
                    </a:lnTo>
                    <a:lnTo>
                      <a:pt x="79" y="77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Freeform 175">
                <a:extLst>
                  <a:ext uri="{FF2B5EF4-FFF2-40B4-BE49-F238E27FC236}">
                    <a16:creationId xmlns:a16="http://schemas.microsoft.com/office/drawing/2014/main" xmlns="" id="{1F06743D-D1A8-45F4-BD1B-5F02B3A35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2280" y="6939526"/>
                <a:ext cx="916424" cy="1104578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124" y="28"/>
                  </a:cxn>
                  <a:cxn ang="0">
                    <a:pos x="152" y="31"/>
                  </a:cxn>
                  <a:cxn ang="0">
                    <a:pos x="254" y="48"/>
                  </a:cxn>
                  <a:cxn ang="0">
                    <a:pos x="268" y="87"/>
                  </a:cxn>
                  <a:cxn ang="0">
                    <a:pos x="341" y="97"/>
                  </a:cxn>
                  <a:cxn ang="0">
                    <a:pos x="344" y="121"/>
                  </a:cxn>
                  <a:cxn ang="0">
                    <a:pos x="408" y="136"/>
                  </a:cxn>
                  <a:cxn ang="0">
                    <a:pos x="448" y="151"/>
                  </a:cxn>
                  <a:cxn ang="0">
                    <a:pos x="460" y="128"/>
                  </a:cxn>
                  <a:cxn ang="0">
                    <a:pos x="460" y="63"/>
                  </a:cxn>
                  <a:cxn ang="0">
                    <a:pos x="480" y="44"/>
                  </a:cxn>
                  <a:cxn ang="0">
                    <a:pos x="499" y="16"/>
                  </a:cxn>
                  <a:cxn ang="0">
                    <a:pos x="517" y="0"/>
                  </a:cxn>
                  <a:cxn ang="0">
                    <a:pos x="563" y="2"/>
                  </a:cxn>
                  <a:cxn ang="0">
                    <a:pos x="591" y="30"/>
                  </a:cxn>
                  <a:cxn ang="0">
                    <a:pos x="615" y="51"/>
                  </a:cxn>
                  <a:cxn ang="0">
                    <a:pos x="656" y="49"/>
                  </a:cxn>
                  <a:cxn ang="0">
                    <a:pos x="695" y="63"/>
                  </a:cxn>
                  <a:cxn ang="0">
                    <a:pos x="691" y="109"/>
                  </a:cxn>
                  <a:cxn ang="0">
                    <a:pos x="694" y="662"/>
                  </a:cxn>
                  <a:cxn ang="0">
                    <a:pos x="689" y="741"/>
                  </a:cxn>
                  <a:cxn ang="0">
                    <a:pos x="658" y="750"/>
                  </a:cxn>
                  <a:cxn ang="0">
                    <a:pos x="666" y="832"/>
                  </a:cxn>
                  <a:cxn ang="0">
                    <a:pos x="634" y="829"/>
                  </a:cxn>
                  <a:cxn ang="0">
                    <a:pos x="560" y="768"/>
                  </a:cxn>
                  <a:cxn ang="0">
                    <a:pos x="527" y="751"/>
                  </a:cxn>
                  <a:cxn ang="0">
                    <a:pos x="458" y="717"/>
                  </a:cxn>
                  <a:cxn ang="0">
                    <a:pos x="434" y="676"/>
                  </a:cxn>
                  <a:cxn ang="0">
                    <a:pos x="355" y="664"/>
                  </a:cxn>
                  <a:cxn ang="0">
                    <a:pos x="340" y="624"/>
                  </a:cxn>
                  <a:cxn ang="0">
                    <a:pos x="300" y="610"/>
                  </a:cxn>
                  <a:cxn ang="0">
                    <a:pos x="296" y="593"/>
                  </a:cxn>
                  <a:cxn ang="0">
                    <a:pos x="253" y="588"/>
                  </a:cxn>
                  <a:cxn ang="0">
                    <a:pos x="224" y="578"/>
                  </a:cxn>
                  <a:cxn ang="0">
                    <a:pos x="170" y="573"/>
                  </a:cxn>
                  <a:cxn ang="0">
                    <a:pos x="165" y="550"/>
                  </a:cxn>
                  <a:cxn ang="0">
                    <a:pos x="106" y="550"/>
                  </a:cxn>
                  <a:cxn ang="0">
                    <a:pos x="98" y="502"/>
                  </a:cxn>
                  <a:cxn ang="0">
                    <a:pos x="27" y="491"/>
                  </a:cxn>
                  <a:cxn ang="0">
                    <a:pos x="3" y="467"/>
                  </a:cxn>
                  <a:cxn ang="0">
                    <a:pos x="0" y="412"/>
                  </a:cxn>
                  <a:cxn ang="0">
                    <a:pos x="11" y="104"/>
                  </a:cxn>
                  <a:cxn ang="0">
                    <a:pos x="55" y="83"/>
                  </a:cxn>
                  <a:cxn ang="0">
                    <a:pos x="79" y="77"/>
                  </a:cxn>
                  <a:cxn ang="0">
                    <a:pos x="86" y="4"/>
                  </a:cxn>
                </a:cxnLst>
                <a:rect l="0" t="0" r="r" b="b"/>
                <a:pathLst>
                  <a:path w="695" h="832">
                    <a:moveTo>
                      <a:pt x="86" y="4"/>
                    </a:moveTo>
                    <a:lnTo>
                      <a:pt x="124" y="28"/>
                    </a:lnTo>
                    <a:lnTo>
                      <a:pt x="152" y="31"/>
                    </a:lnTo>
                    <a:lnTo>
                      <a:pt x="254" y="48"/>
                    </a:lnTo>
                    <a:lnTo>
                      <a:pt x="268" y="87"/>
                    </a:lnTo>
                    <a:lnTo>
                      <a:pt x="341" y="97"/>
                    </a:lnTo>
                    <a:lnTo>
                      <a:pt x="344" y="121"/>
                    </a:lnTo>
                    <a:lnTo>
                      <a:pt x="408" y="136"/>
                    </a:lnTo>
                    <a:lnTo>
                      <a:pt x="448" y="151"/>
                    </a:lnTo>
                    <a:lnTo>
                      <a:pt x="460" y="128"/>
                    </a:lnTo>
                    <a:lnTo>
                      <a:pt x="460" y="63"/>
                    </a:lnTo>
                    <a:lnTo>
                      <a:pt x="480" y="44"/>
                    </a:lnTo>
                    <a:lnTo>
                      <a:pt x="499" y="16"/>
                    </a:lnTo>
                    <a:lnTo>
                      <a:pt x="517" y="0"/>
                    </a:lnTo>
                    <a:lnTo>
                      <a:pt x="563" y="2"/>
                    </a:lnTo>
                    <a:lnTo>
                      <a:pt x="591" y="30"/>
                    </a:lnTo>
                    <a:lnTo>
                      <a:pt x="615" y="51"/>
                    </a:lnTo>
                    <a:lnTo>
                      <a:pt x="656" y="49"/>
                    </a:lnTo>
                    <a:lnTo>
                      <a:pt x="695" y="63"/>
                    </a:lnTo>
                    <a:lnTo>
                      <a:pt x="691" y="109"/>
                    </a:lnTo>
                    <a:lnTo>
                      <a:pt x="694" y="662"/>
                    </a:lnTo>
                    <a:lnTo>
                      <a:pt x="689" y="741"/>
                    </a:lnTo>
                    <a:lnTo>
                      <a:pt x="658" y="750"/>
                    </a:lnTo>
                    <a:lnTo>
                      <a:pt x="666" y="832"/>
                    </a:lnTo>
                    <a:lnTo>
                      <a:pt x="634" y="829"/>
                    </a:lnTo>
                    <a:lnTo>
                      <a:pt x="560" y="768"/>
                    </a:lnTo>
                    <a:lnTo>
                      <a:pt x="527" y="751"/>
                    </a:lnTo>
                    <a:lnTo>
                      <a:pt x="458" y="717"/>
                    </a:lnTo>
                    <a:lnTo>
                      <a:pt x="434" y="676"/>
                    </a:lnTo>
                    <a:lnTo>
                      <a:pt x="355" y="664"/>
                    </a:lnTo>
                    <a:lnTo>
                      <a:pt x="340" y="624"/>
                    </a:lnTo>
                    <a:lnTo>
                      <a:pt x="300" y="610"/>
                    </a:lnTo>
                    <a:lnTo>
                      <a:pt x="296" y="593"/>
                    </a:lnTo>
                    <a:lnTo>
                      <a:pt x="253" y="588"/>
                    </a:lnTo>
                    <a:lnTo>
                      <a:pt x="224" y="578"/>
                    </a:lnTo>
                    <a:lnTo>
                      <a:pt x="170" y="573"/>
                    </a:lnTo>
                    <a:lnTo>
                      <a:pt x="165" y="550"/>
                    </a:lnTo>
                    <a:lnTo>
                      <a:pt x="106" y="550"/>
                    </a:lnTo>
                    <a:lnTo>
                      <a:pt x="98" y="502"/>
                    </a:lnTo>
                    <a:lnTo>
                      <a:pt x="27" y="491"/>
                    </a:lnTo>
                    <a:lnTo>
                      <a:pt x="3" y="467"/>
                    </a:lnTo>
                    <a:lnTo>
                      <a:pt x="0" y="412"/>
                    </a:lnTo>
                    <a:lnTo>
                      <a:pt x="11" y="104"/>
                    </a:lnTo>
                    <a:lnTo>
                      <a:pt x="55" y="83"/>
                    </a:lnTo>
                    <a:lnTo>
                      <a:pt x="79" y="77"/>
                    </a:lnTo>
                    <a:lnTo>
                      <a:pt x="86" y="4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Freeform 176">
                <a:extLst>
                  <a:ext uri="{FF2B5EF4-FFF2-40B4-BE49-F238E27FC236}">
                    <a16:creationId xmlns:a16="http://schemas.microsoft.com/office/drawing/2014/main" xmlns="" id="{AC594313-F763-4F3C-B31A-634725303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3051" y="7713130"/>
                <a:ext cx="908523" cy="1343836"/>
              </a:xfrm>
              <a:custGeom>
                <a:avLst/>
                <a:gdLst/>
                <a:ahLst/>
                <a:cxnLst>
                  <a:cxn ang="0">
                    <a:pos x="106" y="384"/>
                  </a:cxn>
                  <a:cxn ang="0">
                    <a:pos x="50" y="444"/>
                  </a:cxn>
                  <a:cxn ang="0">
                    <a:pos x="5" y="494"/>
                  </a:cxn>
                  <a:cxn ang="0">
                    <a:pos x="33" y="537"/>
                  </a:cxn>
                  <a:cxn ang="0">
                    <a:pos x="61" y="583"/>
                  </a:cxn>
                  <a:cxn ang="0">
                    <a:pos x="54" y="621"/>
                  </a:cxn>
                  <a:cxn ang="0">
                    <a:pos x="97" y="699"/>
                  </a:cxn>
                  <a:cxn ang="0">
                    <a:pos x="113" y="749"/>
                  </a:cxn>
                  <a:cxn ang="0">
                    <a:pos x="148" y="769"/>
                  </a:cxn>
                  <a:cxn ang="0">
                    <a:pos x="202" y="820"/>
                  </a:cxn>
                  <a:cxn ang="0">
                    <a:pos x="236" y="881"/>
                  </a:cxn>
                  <a:cxn ang="0">
                    <a:pos x="254" y="912"/>
                  </a:cxn>
                  <a:cxn ang="0">
                    <a:pos x="267" y="960"/>
                  </a:cxn>
                  <a:cxn ang="0">
                    <a:pos x="388" y="992"/>
                  </a:cxn>
                  <a:cxn ang="0">
                    <a:pos x="419" y="1008"/>
                  </a:cxn>
                  <a:cxn ang="0">
                    <a:pos x="512" y="1010"/>
                  </a:cxn>
                  <a:cxn ang="0">
                    <a:pos x="625" y="945"/>
                  </a:cxn>
                  <a:cxn ang="0">
                    <a:pos x="607" y="881"/>
                  </a:cxn>
                  <a:cxn ang="0">
                    <a:pos x="570" y="852"/>
                  </a:cxn>
                  <a:cxn ang="0">
                    <a:pos x="543" y="811"/>
                  </a:cxn>
                  <a:cxn ang="0">
                    <a:pos x="565" y="761"/>
                  </a:cxn>
                  <a:cxn ang="0">
                    <a:pos x="615" y="656"/>
                  </a:cxn>
                  <a:cxn ang="0">
                    <a:pos x="680" y="542"/>
                  </a:cxn>
                  <a:cxn ang="0">
                    <a:pos x="642" y="409"/>
                  </a:cxn>
                  <a:cxn ang="0">
                    <a:pos x="685" y="375"/>
                  </a:cxn>
                  <a:cxn ang="0">
                    <a:pos x="664" y="292"/>
                  </a:cxn>
                  <a:cxn ang="0">
                    <a:pos x="691" y="147"/>
                  </a:cxn>
                  <a:cxn ang="0">
                    <a:pos x="664" y="47"/>
                  </a:cxn>
                  <a:cxn ang="0">
                    <a:pos x="526" y="64"/>
                  </a:cxn>
                  <a:cxn ang="0">
                    <a:pos x="202" y="40"/>
                  </a:cxn>
                  <a:cxn ang="0">
                    <a:pos x="139" y="79"/>
                  </a:cxn>
                  <a:cxn ang="0">
                    <a:pos x="103" y="167"/>
                  </a:cxn>
                </a:cxnLst>
                <a:rect l="0" t="0" r="r" b="b"/>
                <a:pathLst>
                  <a:path w="691" h="1010">
                    <a:moveTo>
                      <a:pt x="111" y="249"/>
                    </a:moveTo>
                    <a:lnTo>
                      <a:pt x="106" y="384"/>
                    </a:lnTo>
                    <a:lnTo>
                      <a:pt x="77" y="394"/>
                    </a:lnTo>
                    <a:lnTo>
                      <a:pt x="50" y="444"/>
                    </a:lnTo>
                    <a:lnTo>
                      <a:pt x="37" y="492"/>
                    </a:lnTo>
                    <a:lnTo>
                      <a:pt x="5" y="494"/>
                    </a:lnTo>
                    <a:lnTo>
                      <a:pt x="0" y="523"/>
                    </a:lnTo>
                    <a:lnTo>
                      <a:pt x="33" y="537"/>
                    </a:lnTo>
                    <a:lnTo>
                      <a:pt x="41" y="573"/>
                    </a:lnTo>
                    <a:lnTo>
                      <a:pt x="61" y="583"/>
                    </a:lnTo>
                    <a:lnTo>
                      <a:pt x="64" y="605"/>
                    </a:lnTo>
                    <a:lnTo>
                      <a:pt x="54" y="621"/>
                    </a:lnTo>
                    <a:lnTo>
                      <a:pt x="75" y="654"/>
                    </a:lnTo>
                    <a:lnTo>
                      <a:pt x="97" y="699"/>
                    </a:lnTo>
                    <a:lnTo>
                      <a:pt x="92" y="739"/>
                    </a:lnTo>
                    <a:lnTo>
                      <a:pt x="113" y="749"/>
                    </a:lnTo>
                    <a:lnTo>
                      <a:pt x="116" y="774"/>
                    </a:lnTo>
                    <a:lnTo>
                      <a:pt x="148" y="769"/>
                    </a:lnTo>
                    <a:lnTo>
                      <a:pt x="160" y="812"/>
                    </a:lnTo>
                    <a:lnTo>
                      <a:pt x="202" y="820"/>
                    </a:lnTo>
                    <a:lnTo>
                      <a:pt x="209" y="871"/>
                    </a:lnTo>
                    <a:lnTo>
                      <a:pt x="236" y="881"/>
                    </a:lnTo>
                    <a:lnTo>
                      <a:pt x="247" y="899"/>
                    </a:lnTo>
                    <a:lnTo>
                      <a:pt x="254" y="912"/>
                    </a:lnTo>
                    <a:lnTo>
                      <a:pt x="249" y="935"/>
                    </a:lnTo>
                    <a:lnTo>
                      <a:pt x="267" y="960"/>
                    </a:lnTo>
                    <a:lnTo>
                      <a:pt x="371" y="969"/>
                    </a:lnTo>
                    <a:lnTo>
                      <a:pt x="388" y="992"/>
                    </a:lnTo>
                    <a:lnTo>
                      <a:pt x="416" y="1000"/>
                    </a:lnTo>
                    <a:lnTo>
                      <a:pt x="419" y="1008"/>
                    </a:lnTo>
                    <a:lnTo>
                      <a:pt x="467" y="1008"/>
                    </a:lnTo>
                    <a:lnTo>
                      <a:pt x="512" y="1010"/>
                    </a:lnTo>
                    <a:lnTo>
                      <a:pt x="565" y="993"/>
                    </a:lnTo>
                    <a:lnTo>
                      <a:pt x="625" y="945"/>
                    </a:lnTo>
                    <a:lnTo>
                      <a:pt x="629" y="918"/>
                    </a:lnTo>
                    <a:lnTo>
                      <a:pt x="607" y="881"/>
                    </a:lnTo>
                    <a:lnTo>
                      <a:pt x="591" y="870"/>
                    </a:lnTo>
                    <a:lnTo>
                      <a:pt x="570" y="852"/>
                    </a:lnTo>
                    <a:lnTo>
                      <a:pt x="567" y="816"/>
                    </a:lnTo>
                    <a:lnTo>
                      <a:pt x="543" y="811"/>
                    </a:lnTo>
                    <a:lnTo>
                      <a:pt x="518" y="764"/>
                    </a:lnTo>
                    <a:lnTo>
                      <a:pt x="565" y="761"/>
                    </a:lnTo>
                    <a:lnTo>
                      <a:pt x="577" y="658"/>
                    </a:lnTo>
                    <a:lnTo>
                      <a:pt x="615" y="656"/>
                    </a:lnTo>
                    <a:lnTo>
                      <a:pt x="622" y="551"/>
                    </a:lnTo>
                    <a:lnTo>
                      <a:pt x="680" y="542"/>
                    </a:lnTo>
                    <a:lnTo>
                      <a:pt x="674" y="416"/>
                    </a:lnTo>
                    <a:lnTo>
                      <a:pt x="642" y="409"/>
                    </a:lnTo>
                    <a:lnTo>
                      <a:pt x="644" y="374"/>
                    </a:lnTo>
                    <a:lnTo>
                      <a:pt x="685" y="375"/>
                    </a:lnTo>
                    <a:lnTo>
                      <a:pt x="681" y="337"/>
                    </a:lnTo>
                    <a:lnTo>
                      <a:pt x="664" y="292"/>
                    </a:lnTo>
                    <a:lnTo>
                      <a:pt x="660" y="233"/>
                    </a:lnTo>
                    <a:lnTo>
                      <a:pt x="691" y="147"/>
                    </a:lnTo>
                    <a:lnTo>
                      <a:pt x="688" y="103"/>
                    </a:lnTo>
                    <a:lnTo>
                      <a:pt x="664" y="47"/>
                    </a:lnTo>
                    <a:lnTo>
                      <a:pt x="605" y="0"/>
                    </a:lnTo>
                    <a:lnTo>
                      <a:pt x="526" y="64"/>
                    </a:lnTo>
                    <a:lnTo>
                      <a:pt x="498" y="40"/>
                    </a:lnTo>
                    <a:lnTo>
                      <a:pt x="202" y="40"/>
                    </a:lnTo>
                    <a:lnTo>
                      <a:pt x="167" y="64"/>
                    </a:lnTo>
                    <a:lnTo>
                      <a:pt x="139" y="79"/>
                    </a:lnTo>
                    <a:lnTo>
                      <a:pt x="134" y="158"/>
                    </a:lnTo>
                    <a:lnTo>
                      <a:pt x="103" y="167"/>
                    </a:lnTo>
                    <a:lnTo>
                      <a:pt x="111" y="24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Freeform 178">
                <a:extLst>
                  <a:ext uri="{FF2B5EF4-FFF2-40B4-BE49-F238E27FC236}">
                    <a16:creationId xmlns:a16="http://schemas.microsoft.com/office/drawing/2014/main" xmlns="" id="{A5A09A7E-8B9F-4F91-8F17-5A18BB31E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4881" y="9148682"/>
                <a:ext cx="383161" cy="454592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2" y="6"/>
                  </a:cxn>
                  <a:cxn ang="0">
                    <a:pos x="117" y="28"/>
                  </a:cxn>
                  <a:cxn ang="0">
                    <a:pos x="117" y="52"/>
                  </a:cxn>
                  <a:cxn ang="0">
                    <a:pos x="105" y="85"/>
                  </a:cxn>
                  <a:cxn ang="0">
                    <a:pos x="57" y="88"/>
                  </a:cxn>
                  <a:cxn ang="0">
                    <a:pos x="46" y="75"/>
                  </a:cxn>
                  <a:cxn ang="0">
                    <a:pos x="46" y="136"/>
                  </a:cxn>
                  <a:cxn ang="0">
                    <a:pos x="8" y="152"/>
                  </a:cxn>
                  <a:cxn ang="0">
                    <a:pos x="0" y="166"/>
                  </a:cxn>
                  <a:cxn ang="0">
                    <a:pos x="22" y="176"/>
                  </a:cxn>
                  <a:cxn ang="0">
                    <a:pos x="21" y="219"/>
                  </a:cxn>
                  <a:cxn ang="0">
                    <a:pos x="77" y="273"/>
                  </a:cxn>
                  <a:cxn ang="0">
                    <a:pos x="121" y="324"/>
                  </a:cxn>
                  <a:cxn ang="0">
                    <a:pos x="139" y="343"/>
                  </a:cxn>
                  <a:cxn ang="0">
                    <a:pos x="155" y="321"/>
                  </a:cxn>
                  <a:cxn ang="0">
                    <a:pos x="170" y="283"/>
                  </a:cxn>
                  <a:cxn ang="0">
                    <a:pos x="149" y="267"/>
                  </a:cxn>
                  <a:cxn ang="0">
                    <a:pos x="145" y="242"/>
                  </a:cxn>
                  <a:cxn ang="0">
                    <a:pos x="176" y="228"/>
                  </a:cxn>
                  <a:cxn ang="0">
                    <a:pos x="200" y="221"/>
                  </a:cxn>
                  <a:cxn ang="0">
                    <a:pos x="224" y="253"/>
                  </a:cxn>
                  <a:cxn ang="0">
                    <a:pos x="262" y="238"/>
                  </a:cxn>
                  <a:cxn ang="0">
                    <a:pos x="290" y="194"/>
                  </a:cxn>
                  <a:cxn ang="0">
                    <a:pos x="283" y="150"/>
                  </a:cxn>
                  <a:cxn ang="0">
                    <a:pos x="259" y="129"/>
                  </a:cxn>
                  <a:cxn ang="0">
                    <a:pos x="245" y="97"/>
                  </a:cxn>
                  <a:cxn ang="0">
                    <a:pos x="257" y="73"/>
                  </a:cxn>
                  <a:cxn ang="0">
                    <a:pos x="248" y="43"/>
                  </a:cxn>
                  <a:cxn ang="0">
                    <a:pos x="215" y="42"/>
                  </a:cxn>
                  <a:cxn ang="0">
                    <a:pos x="215" y="0"/>
                  </a:cxn>
                </a:cxnLst>
                <a:rect l="0" t="0" r="r" b="b"/>
                <a:pathLst>
                  <a:path w="290" h="343">
                    <a:moveTo>
                      <a:pt x="215" y="0"/>
                    </a:moveTo>
                    <a:lnTo>
                      <a:pt x="142" y="6"/>
                    </a:lnTo>
                    <a:lnTo>
                      <a:pt x="117" y="28"/>
                    </a:lnTo>
                    <a:lnTo>
                      <a:pt x="117" y="52"/>
                    </a:lnTo>
                    <a:lnTo>
                      <a:pt x="105" y="85"/>
                    </a:lnTo>
                    <a:lnTo>
                      <a:pt x="57" y="88"/>
                    </a:lnTo>
                    <a:lnTo>
                      <a:pt x="46" y="75"/>
                    </a:lnTo>
                    <a:lnTo>
                      <a:pt x="46" y="136"/>
                    </a:lnTo>
                    <a:lnTo>
                      <a:pt x="8" y="152"/>
                    </a:lnTo>
                    <a:lnTo>
                      <a:pt x="0" y="166"/>
                    </a:lnTo>
                    <a:lnTo>
                      <a:pt x="22" y="176"/>
                    </a:lnTo>
                    <a:lnTo>
                      <a:pt x="21" y="219"/>
                    </a:lnTo>
                    <a:lnTo>
                      <a:pt x="77" y="273"/>
                    </a:lnTo>
                    <a:lnTo>
                      <a:pt x="121" y="324"/>
                    </a:lnTo>
                    <a:lnTo>
                      <a:pt x="139" y="343"/>
                    </a:lnTo>
                    <a:lnTo>
                      <a:pt x="155" y="321"/>
                    </a:lnTo>
                    <a:lnTo>
                      <a:pt x="170" y="283"/>
                    </a:lnTo>
                    <a:lnTo>
                      <a:pt x="149" y="267"/>
                    </a:lnTo>
                    <a:lnTo>
                      <a:pt x="145" y="242"/>
                    </a:lnTo>
                    <a:lnTo>
                      <a:pt x="176" y="228"/>
                    </a:lnTo>
                    <a:lnTo>
                      <a:pt x="200" y="221"/>
                    </a:lnTo>
                    <a:lnTo>
                      <a:pt x="224" y="253"/>
                    </a:lnTo>
                    <a:lnTo>
                      <a:pt x="262" y="238"/>
                    </a:lnTo>
                    <a:lnTo>
                      <a:pt x="290" y="194"/>
                    </a:lnTo>
                    <a:lnTo>
                      <a:pt x="283" y="150"/>
                    </a:lnTo>
                    <a:lnTo>
                      <a:pt x="259" y="129"/>
                    </a:lnTo>
                    <a:lnTo>
                      <a:pt x="245" y="97"/>
                    </a:lnTo>
                    <a:lnTo>
                      <a:pt x="257" y="73"/>
                    </a:lnTo>
                    <a:lnTo>
                      <a:pt x="248" y="43"/>
                    </a:lnTo>
                    <a:lnTo>
                      <a:pt x="215" y="42"/>
                    </a:lnTo>
                    <a:lnTo>
                      <a:pt x="215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Freeform 196">
                <a:extLst>
                  <a:ext uri="{FF2B5EF4-FFF2-40B4-BE49-F238E27FC236}">
                    <a16:creationId xmlns:a16="http://schemas.microsoft.com/office/drawing/2014/main" xmlns="" id="{4F3D6D42-5BF8-4A30-A84E-D1FFBEF98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7853" y="8594399"/>
                <a:ext cx="387110" cy="390790"/>
              </a:xfrm>
              <a:custGeom>
                <a:avLst/>
                <a:gdLst/>
                <a:ahLst/>
                <a:cxnLst>
                  <a:cxn ang="0">
                    <a:pos x="99" y="292"/>
                  </a:cxn>
                  <a:cxn ang="0">
                    <a:pos x="48" y="272"/>
                  </a:cxn>
                  <a:cxn ang="0">
                    <a:pos x="40" y="221"/>
                  </a:cxn>
                  <a:cxn ang="0">
                    <a:pos x="12" y="213"/>
                  </a:cxn>
                  <a:cxn ang="0">
                    <a:pos x="0" y="170"/>
                  </a:cxn>
                  <a:cxn ang="0">
                    <a:pos x="12" y="110"/>
                  </a:cxn>
                  <a:cxn ang="0">
                    <a:pos x="64" y="75"/>
                  </a:cxn>
                  <a:cxn ang="0">
                    <a:pos x="31" y="47"/>
                  </a:cxn>
                  <a:cxn ang="0">
                    <a:pos x="48" y="12"/>
                  </a:cxn>
                  <a:cxn ang="0">
                    <a:pos x="86" y="7"/>
                  </a:cxn>
                  <a:cxn ang="0">
                    <a:pos x="142" y="0"/>
                  </a:cxn>
                  <a:cxn ang="0">
                    <a:pos x="171" y="20"/>
                  </a:cxn>
                  <a:cxn ang="0">
                    <a:pos x="261" y="23"/>
                  </a:cxn>
                  <a:cxn ang="0">
                    <a:pos x="265" y="67"/>
                  </a:cxn>
                  <a:cxn ang="0">
                    <a:pos x="292" y="82"/>
                  </a:cxn>
                  <a:cxn ang="0">
                    <a:pos x="289" y="119"/>
                  </a:cxn>
                  <a:cxn ang="0">
                    <a:pos x="265" y="123"/>
                  </a:cxn>
                  <a:cxn ang="0">
                    <a:pos x="257" y="193"/>
                  </a:cxn>
                  <a:cxn ang="0">
                    <a:pos x="265" y="268"/>
                  </a:cxn>
                  <a:cxn ang="0">
                    <a:pos x="152" y="271"/>
                  </a:cxn>
                  <a:cxn ang="0">
                    <a:pos x="99" y="292"/>
                  </a:cxn>
                </a:cxnLst>
                <a:rect l="0" t="0" r="r" b="b"/>
                <a:pathLst>
                  <a:path w="292" h="292">
                    <a:moveTo>
                      <a:pt x="99" y="292"/>
                    </a:moveTo>
                    <a:lnTo>
                      <a:pt x="48" y="272"/>
                    </a:lnTo>
                    <a:lnTo>
                      <a:pt x="40" y="221"/>
                    </a:lnTo>
                    <a:lnTo>
                      <a:pt x="12" y="213"/>
                    </a:lnTo>
                    <a:lnTo>
                      <a:pt x="0" y="170"/>
                    </a:lnTo>
                    <a:lnTo>
                      <a:pt x="12" y="110"/>
                    </a:lnTo>
                    <a:lnTo>
                      <a:pt x="64" y="75"/>
                    </a:lnTo>
                    <a:lnTo>
                      <a:pt x="31" y="47"/>
                    </a:lnTo>
                    <a:lnTo>
                      <a:pt x="48" y="12"/>
                    </a:lnTo>
                    <a:lnTo>
                      <a:pt x="86" y="7"/>
                    </a:lnTo>
                    <a:lnTo>
                      <a:pt x="142" y="0"/>
                    </a:lnTo>
                    <a:lnTo>
                      <a:pt x="171" y="20"/>
                    </a:lnTo>
                    <a:lnTo>
                      <a:pt x="261" y="23"/>
                    </a:lnTo>
                    <a:lnTo>
                      <a:pt x="265" y="67"/>
                    </a:lnTo>
                    <a:lnTo>
                      <a:pt x="292" y="82"/>
                    </a:lnTo>
                    <a:lnTo>
                      <a:pt x="289" y="119"/>
                    </a:lnTo>
                    <a:lnTo>
                      <a:pt x="265" y="123"/>
                    </a:lnTo>
                    <a:lnTo>
                      <a:pt x="257" y="193"/>
                    </a:lnTo>
                    <a:lnTo>
                      <a:pt x="265" y="268"/>
                    </a:lnTo>
                    <a:lnTo>
                      <a:pt x="152" y="271"/>
                    </a:lnTo>
                    <a:lnTo>
                      <a:pt x="99" y="29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Freeform 204">
                <a:extLst>
                  <a:ext uri="{FF2B5EF4-FFF2-40B4-BE49-F238E27FC236}">
                    <a16:creationId xmlns:a16="http://schemas.microsoft.com/office/drawing/2014/main" xmlns="" id="{BAA59F1F-E483-407B-AE75-1BB8998B7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4131" y="9216472"/>
                <a:ext cx="94803" cy="47851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6" y="5"/>
                  </a:cxn>
                  <a:cxn ang="0">
                    <a:pos x="0" y="23"/>
                  </a:cxn>
                  <a:cxn ang="0">
                    <a:pos x="11" y="36"/>
                  </a:cxn>
                  <a:cxn ang="0">
                    <a:pos x="59" y="33"/>
                  </a:cxn>
                  <a:cxn ang="0">
                    <a:pos x="71" y="0"/>
                  </a:cxn>
                </a:cxnLst>
                <a:rect l="0" t="0" r="r" b="b"/>
                <a:pathLst>
                  <a:path w="71" h="36">
                    <a:moveTo>
                      <a:pt x="71" y="0"/>
                    </a:moveTo>
                    <a:lnTo>
                      <a:pt x="6" y="5"/>
                    </a:lnTo>
                    <a:lnTo>
                      <a:pt x="0" y="23"/>
                    </a:lnTo>
                    <a:lnTo>
                      <a:pt x="11" y="36"/>
                    </a:lnTo>
                    <a:lnTo>
                      <a:pt x="59" y="3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Freeform 205">
                <a:extLst>
                  <a:ext uri="{FF2B5EF4-FFF2-40B4-BE49-F238E27FC236}">
                    <a16:creationId xmlns:a16="http://schemas.microsoft.com/office/drawing/2014/main" xmlns="" id="{822ABF41-44F5-45B0-9872-A66B3E2B5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7560" y="9387940"/>
                <a:ext cx="110603" cy="11564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2" y="14"/>
                  </a:cxn>
                  <a:cxn ang="0">
                    <a:pos x="17" y="43"/>
                  </a:cxn>
                  <a:cxn ang="0">
                    <a:pos x="0" y="59"/>
                  </a:cxn>
                  <a:cxn ang="0">
                    <a:pos x="2" y="87"/>
                  </a:cxn>
                  <a:cxn ang="0">
                    <a:pos x="30" y="83"/>
                  </a:cxn>
                  <a:cxn ang="0">
                    <a:pos x="68" y="83"/>
                  </a:cxn>
                  <a:cxn ang="0">
                    <a:pos x="83" y="63"/>
                  </a:cxn>
                  <a:cxn ang="0">
                    <a:pos x="73" y="11"/>
                  </a:cxn>
                  <a:cxn ang="0">
                    <a:pos x="40" y="0"/>
                  </a:cxn>
                </a:cxnLst>
                <a:rect l="0" t="0" r="r" b="b"/>
                <a:pathLst>
                  <a:path w="83" h="87">
                    <a:moveTo>
                      <a:pt x="40" y="0"/>
                    </a:moveTo>
                    <a:lnTo>
                      <a:pt x="12" y="14"/>
                    </a:lnTo>
                    <a:lnTo>
                      <a:pt x="17" y="43"/>
                    </a:lnTo>
                    <a:lnTo>
                      <a:pt x="0" y="59"/>
                    </a:lnTo>
                    <a:lnTo>
                      <a:pt x="2" y="87"/>
                    </a:lnTo>
                    <a:lnTo>
                      <a:pt x="30" y="83"/>
                    </a:lnTo>
                    <a:lnTo>
                      <a:pt x="68" y="83"/>
                    </a:lnTo>
                    <a:lnTo>
                      <a:pt x="83" y="63"/>
                    </a:lnTo>
                    <a:lnTo>
                      <a:pt x="73" y="11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Freeform 206">
                <a:extLst>
                  <a:ext uri="{FF2B5EF4-FFF2-40B4-BE49-F238E27FC236}">
                    <a16:creationId xmlns:a16="http://schemas.microsoft.com/office/drawing/2014/main" xmlns="" id="{1D3710FE-07BE-4891-A162-95D8049A6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3051" y="9826581"/>
                <a:ext cx="718918" cy="725751"/>
              </a:xfrm>
              <a:custGeom>
                <a:avLst/>
                <a:gdLst/>
                <a:ahLst/>
                <a:cxnLst>
                  <a:cxn ang="0">
                    <a:pos x="395" y="2"/>
                  </a:cxn>
                  <a:cxn ang="0">
                    <a:pos x="388" y="29"/>
                  </a:cxn>
                  <a:cxn ang="0">
                    <a:pos x="352" y="45"/>
                  </a:cxn>
                  <a:cxn ang="0">
                    <a:pos x="334" y="77"/>
                  </a:cxn>
                  <a:cxn ang="0">
                    <a:pos x="322" y="215"/>
                  </a:cxn>
                  <a:cxn ang="0">
                    <a:pos x="342" y="235"/>
                  </a:cxn>
                  <a:cxn ang="0">
                    <a:pos x="374" y="239"/>
                  </a:cxn>
                  <a:cxn ang="0">
                    <a:pos x="381" y="294"/>
                  </a:cxn>
                  <a:cxn ang="0">
                    <a:pos x="370" y="324"/>
                  </a:cxn>
                  <a:cxn ang="0">
                    <a:pos x="320" y="326"/>
                  </a:cxn>
                  <a:cxn ang="0">
                    <a:pos x="301" y="302"/>
                  </a:cxn>
                  <a:cxn ang="0">
                    <a:pos x="291" y="253"/>
                  </a:cxn>
                  <a:cxn ang="0">
                    <a:pos x="254" y="233"/>
                  </a:cxn>
                  <a:cxn ang="0">
                    <a:pos x="249" y="215"/>
                  </a:cxn>
                  <a:cxn ang="0">
                    <a:pos x="213" y="224"/>
                  </a:cxn>
                  <a:cxn ang="0">
                    <a:pos x="199" y="251"/>
                  </a:cxn>
                  <a:cxn ang="0">
                    <a:pos x="178" y="243"/>
                  </a:cxn>
                  <a:cxn ang="0">
                    <a:pos x="164" y="195"/>
                  </a:cxn>
                  <a:cxn ang="0">
                    <a:pos x="115" y="190"/>
                  </a:cxn>
                  <a:cxn ang="0">
                    <a:pos x="109" y="297"/>
                  </a:cxn>
                  <a:cxn ang="0">
                    <a:pos x="67" y="297"/>
                  </a:cxn>
                  <a:cxn ang="0">
                    <a:pos x="51" y="269"/>
                  </a:cxn>
                  <a:cxn ang="0">
                    <a:pos x="33" y="270"/>
                  </a:cxn>
                  <a:cxn ang="0">
                    <a:pos x="32" y="297"/>
                  </a:cxn>
                  <a:cxn ang="0">
                    <a:pos x="2" y="300"/>
                  </a:cxn>
                  <a:cxn ang="0">
                    <a:pos x="0" y="422"/>
                  </a:cxn>
                  <a:cxn ang="0">
                    <a:pos x="5" y="462"/>
                  </a:cxn>
                  <a:cxn ang="0">
                    <a:pos x="40" y="508"/>
                  </a:cxn>
                  <a:cxn ang="0">
                    <a:pos x="41" y="531"/>
                  </a:cxn>
                  <a:cxn ang="0">
                    <a:pos x="65" y="538"/>
                  </a:cxn>
                  <a:cxn ang="0">
                    <a:pos x="185" y="545"/>
                  </a:cxn>
                  <a:cxn ang="0">
                    <a:pos x="213" y="535"/>
                  </a:cxn>
                  <a:cxn ang="0">
                    <a:pos x="254" y="535"/>
                  </a:cxn>
                  <a:cxn ang="0">
                    <a:pos x="281" y="525"/>
                  </a:cxn>
                  <a:cxn ang="0">
                    <a:pos x="287" y="493"/>
                  </a:cxn>
                  <a:cxn ang="0">
                    <a:pos x="310" y="486"/>
                  </a:cxn>
                  <a:cxn ang="0">
                    <a:pos x="328" y="474"/>
                  </a:cxn>
                  <a:cxn ang="0">
                    <a:pos x="332" y="442"/>
                  </a:cxn>
                  <a:cxn ang="0">
                    <a:pos x="374" y="436"/>
                  </a:cxn>
                  <a:cxn ang="0">
                    <a:pos x="391" y="411"/>
                  </a:cxn>
                  <a:cxn ang="0">
                    <a:pos x="464" y="395"/>
                  </a:cxn>
                  <a:cxn ang="0">
                    <a:pos x="477" y="366"/>
                  </a:cxn>
                  <a:cxn ang="0">
                    <a:pos x="514" y="348"/>
                  </a:cxn>
                  <a:cxn ang="0">
                    <a:pos x="519" y="263"/>
                  </a:cxn>
                  <a:cxn ang="0">
                    <a:pos x="546" y="241"/>
                  </a:cxn>
                  <a:cxn ang="0">
                    <a:pos x="533" y="187"/>
                  </a:cxn>
                  <a:cxn ang="0">
                    <a:pos x="537" y="125"/>
                  </a:cxn>
                  <a:cxn ang="0">
                    <a:pos x="508" y="81"/>
                  </a:cxn>
                  <a:cxn ang="0">
                    <a:pos x="467" y="59"/>
                  </a:cxn>
                  <a:cxn ang="0">
                    <a:pos x="436" y="25"/>
                  </a:cxn>
                  <a:cxn ang="0">
                    <a:pos x="429" y="0"/>
                  </a:cxn>
                  <a:cxn ang="0">
                    <a:pos x="395" y="2"/>
                  </a:cxn>
                </a:cxnLst>
                <a:rect l="0" t="0" r="r" b="b"/>
                <a:pathLst>
                  <a:path w="546" h="545">
                    <a:moveTo>
                      <a:pt x="395" y="2"/>
                    </a:moveTo>
                    <a:lnTo>
                      <a:pt x="388" y="29"/>
                    </a:lnTo>
                    <a:lnTo>
                      <a:pt x="352" y="45"/>
                    </a:lnTo>
                    <a:lnTo>
                      <a:pt x="334" y="77"/>
                    </a:lnTo>
                    <a:lnTo>
                      <a:pt x="322" y="215"/>
                    </a:lnTo>
                    <a:lnTo>
                      <a:pt x="342" y="235"/>
                    </a:lnTo>
                    <a:lnTo>
                      <a:pt x="374" y="239"/>
                    </a:lnTo>
                    <a:lnTo>
                      <a:pt x="381" y="294"/>
                    </a:lnTo>
                    <a:lnTo>
                      <a:pt x="370" y="324"/>
                    </a:lnTo>
                    <a:lnTo>
                      <a:pt x="320" y="326"/>
                    </a:lnTo>
                    <a:lnTo>
                      <a:pt x="301" y="302"/>
                    </a:lnTo>
                    <a:lnTo>
                      <a:pt x="291" y="253"/>
                    </a:lnTo>
                    <a:lnTo>
                      <a:pt x="254" y="233"/>
                    </a:lnTo>
                    <a:lnTo>
                      <a:pt x="249" y="215"/>
                    </a:lnTo>
                    <a:lnTo>
                      <a:pt x="213" y="224"/>
                    </a:lnTo>
                    <a:lnTo>
                      <a:pt x="199" y="251"/>
                    </a:lnTo>
                    <a:lnTo>
                      <a:pt x="178" y="243"/>
                    </a:lnTo>
                    <a:lnTo>
                      <a:pt x="164" y="195"/>
                    </a:lnTo>
                    <a:lnTo>
                      <a:pt x="115" y="190"/>
                    </a:lnTo>
                    <a:lnTo>
                      <a:pt x="109" y="297"/>
                    </a:lnTo>
                    <a:lnTo>
                      <a:pt x="67" y="297"/>
                    </a:lnTo>
                    <a:lnTo>
                      <a:pt x="51" y="269"/>
                    </a:lnTo>
                    <a:lnTo>
                      <a:pt x="33" y="270"/>
                    </a:lnTo>
                    <a:lnTo>
                      <a:pt x="32" y="297"/>
                    </a:lnTo>
                    <a:lnTo>
                      <a:pt x="2" y="300"/>
                    </a:lnTo>
                    <a:lnTo>
                      <a:pt x="0" y="422"/>
                    </a:lnTo>
                    <a:lnTo>
                      <a:pt x="5" y="462"/>
                    </a:lnTo>
                    <a:lnTo>
                      <a:pt x="40" y="508"/>
                    </a:lnTo>
                    <a:lnTo>
                      <a:pt x="41" y="531"/>
                    </a:lnTo>
                    <a:lnTo>
                      <a:pt x="65" y="538"/>
                    </a:lnTo>
                    <a:lnTo>
                      <a:pt x="185" y="545"/>
                    </a:lnTo>
                    <a:lnTo>
                      <a:pt x="213" y="535"/>
                    </a:lnTo>
                    <a:lnTo>
                      <a:pt x="254" y="535"/>
                    </a:lnTo>
                    <a:lnTo>
                      <a:pt x="281" y="525"/>
                    </a:lnTo>
                    <a:lnTo>
                      <a:pt x="287" y="493"/>
                    </a:lnTo>
                    <a:lnTo>
                      <a:pt x="310" y="486"/>
                    </a:lnTo>
                    <a:lnTo>
                      <a:pt x="328" y="474"/>
                    </a:lnTo>
                    <a:lnTo>
                      <a:pt x="332" y="442"/>
                    </a:lnTo>
                    <a:lnTo>
                      <a:pt x="374" y="436"/>
                    </a:lnTo>
                    <a:lnTo>
                      <a:pt x="391" y="411"/>
                    </a:lnTo>
                    <a:lnTo>
                      <a:pt x="464" y="395"/>
                    </a:lnTo>
                    <a:lnTo>
                      <a:pt x="477" y="366"/>
                    </a:lnTo>
                    <a:lnTo>
                      <a:pt x="514" y="348"/>
                    </a:lnTo>
                    <a:lnTo>
                      <a:pt x="519" y="263"/>
                    </a:lnTo>
                    <a:lnTo>
                      <a:pt x="546" y="241"/>
                    </a:lnTo>
                    <a:lnTo>
                      <a:pt x="533" y="187"/>
                    </a:lnTo>
                    <a:lnTo>
                      <a:pt x="537" y="125"/>
                    </a:lnTo>
                    <a:lnTo>
                      <a:pt x="508" y="81"/>
                    </a:lnTo>
                    <a:lnTo>
                      <a:pt x="467" y="59"/>
                    </a:lnTo>
                    <a:lnTo>
                      <a:pt x="436" y="25"/>
                    </a:lnTo>
                    <a:lnTo>
                      <a:pt x="429" y="0"/>
                    </a:lnTo>
                    <a:lnTo>
                      <a:pt x="395" y="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Freeform 208">
                <a:extLst>
                  <a:ext uri="{FF2B5EF4-FFF2-40B4-BE49-F238E27FC236}">
                    <a16:creationId xmlns:a16="http://schemas.microsoft.com/office/drawing/2014/main" xmlns="" id="{1B6C1D84-1804-4F84-B133-216142575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7459" y="8275389"/>
                <a:ext cx="474012" cy="350912"/>
              </a:xfrm>
              <a:custGeom>
                <a:avLst/>
                <a:gdLst/>
                <a:ahLst/>
                <a:cxnLst>
                  <a:cxn ang="0">
                    <a:pos x="360" y="133"/>
                  </a:cxn>
                  <a:cxn ang="0">
                    <a:pos x="347" y="181"/>
                  </a:cxn>
                  <a:cxn ang="0">
                    <a:pos x="297" y="197"/>
                  </a:cxn>
                  <a:cxn ang="0">
                    <a:pos x="261" y="245"/>
                  </a:cxn>
                  <a:cxn ang="0">
                    <a:pos x="239" y="248"/>
                  </a:cxn>
                  <a:cxn ang="0">
                    <a:pos x="201" y="241"/>
                  </a:cxn>
                  <a:cxn ang="0">
                    <a:pos x="169" y="221"/>
                  </a:cxn>
                  <a:cxn ang="0">
                    <a:pos x="142" y="221"/>
                  </a:cxn>
                  <a:cxn ang="0">
                    <a:pos x="119" y="263"/>
                  </a:cxn>
                  <a:cxn ang="0">
                    <a:pos x="29" y="260"/>
                  </a:cxn>
                  <a:cxn ang="0">
                    <a:pos x="0" y="240"/>
                  </a:cxn>
                  <a:cxn ang="0">
                    <a:pos x="15" y="178"/>
                  </a:cxn>
                  <a:cxn ang="0">
                    <a:pos x="46" y="134"/>
                  </a:cxn>
                  <a:cxn ang="0">
                    <a:pos x="62" y="99"/>
                  </a:cxn>
                  <a:cxn ang="0">
                    <a:pos x="74" y="75"/>
                  </a:cxn>
                  <a:cxn ang="0">
                    <a:pos x="134" y="55"/>
                  </a:cxn>
                  <a:cxn ang="0">
                    <a:pos x="157" y="31"/>
                  </a:cxn>
                  <a:cxn ang="0">
                    <a:pos x="180" y="0"/>
                  </a:cxn>
                  <a:cxn ang="0">
                    <a:pos x="257" y="4"/>
                  </a:cxn>
                  <a:cxn ang="0">
                    <a:pos x="273" y="30"/>
                  </a:cxn>
                  <a:cxn ang="0">
                    <a:pos x="301" y="46"/>
                  </a:cxn>
                  <a:cxn ang="0">
                    <a:pos x="305" y="94"/>
                  </a:cxn>
                  <a:cxn ang="0">
                    <a:pos x="336" y="98"/>
                  </a:cxn>
                  <a:cxn ang="0">
                    <a:pos x="360" y="133"/>
                  </a:cxn>
                </a:cxnLst>
                <a:rect l="0" t="0" r="r" b="b"/>
                <a:pathLst>
                  <a:path w="360" h="263">
                    <a:moveTo>
                      <a:pt x="360" y="133"/>
                    </a:moveTo>
                    <a:lnTo>
                      <a:pt x="347" y="181"/>
                    </a:lnTo>
                    <a:lnTo>
                      <a:pt x="297" y="197"/>
                    </a:lnTo>
                    <a:lnTo>
                      <a:pt x="261" y="245"/>
                    </a:lnTo>
                    <a:lnTo>
                      <a:pt x="239" y="248"/>
                    </a:lnTo>
                    <a:lnTo>
                      <a:pt x="201" y="241"/>
                    </a:lnTo>
                    <a:lnTo>
                      <a:pt x="169" y="221"/>
                    </a:lnTo>
                    <a:lnTo>
                      <a:pt x="142" y="221"/>
                    </a:lnTo>
                    <a:lnTo>
                      <a:pt x="119" y="263"/>
                    </a:lnTo>
                    <a:lnTo>
                      <a:pt x="29" y="260"/>
                    </a:lnTo>
                    <a:lnTo>
                      <a:pt x="0" y="240"/>
                    </a:lnTo>
                    <a:lnTo>
                      <a:pt x="15" y="178"/>
                    </a:lnTo>
                    <a:lnTo>
                      <a:pt x="46" y="134"/>
                    </a:lnTo>
                    <a:lnTo>
                      <a:pt x="62" y="99"/>
                    </a:lnTo>
                    <a:lnTo>
                      <a:pt x="74" y="75"/>
                    </a:lnTo>
                    <a:lnTo>
                      <a:pt x="134" y="55"/>
                    </a:lnTo>
                    <a:lnTo>
                      <a:pt x="157" y="31"/>
                    </a:lnTo>
                    <a:lnTo>
                      <a:pt x="180" y="0"/>
                    </a:lnTo>
                    <a:lnTo>
                      <a:pt x="257" y="4"/>
                    </a:lnTo>
                    <a:lnTo>
                      <a:pt x="273" y="30"/>
                    </a:lnTo>
                    <a:lnTo>
                      <a:pt x="301" y="46"/>
                    </a:lnTo>
                    <a:lnTo>
                      <a:pt x="305" y="94"/>
                    </a:lnTo>
                    <a:lnTo>
                      <a:pt x="336" y="98"/>
                    </a:lnTo>
                    <a:lnTo>
                      <a:pt x="360" y="13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Freeform 209">
                <a:extLst>
                  <a:ext uri="{FF2B5EF4-FFF2-40B4-BE49-F238E27FC236}">
                    <a16:creationId xmlns:a16="http://schemas.microsoft.com/office/drawing/2014/main" xmlns="" id="{4239FD06-3336-4564-B62D-DA30FA53B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4693" y="8434894"/>
                <a:ext cx="470062" cy="386802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4" y="19"/>
                  </a:cxn>
                  <a:cxn ang="0">
                    <a:pos x="79" y="0"/>
                  </a:cxn>
                  <a:cxn ang="0">
                    <a:pos x="143" y="11"/>
                  </a:cxn>
                  <a:cxn ang="0">
                    <a:pos x="194" y="11"/>
                  </a:cxn>
                  <a:cxn ang="0">
                    <a:pos x="240" y="24"/>
                  </a:cxn>
                  <a:cxn ang="0">
                    <a:pos x="292" y="36"/>
                  </a:cxn>
                  <a:cxn ang="0">
                    <a:pos x="328" y="71"/>
                  </a:cxn>
                  <a:cxn ang="0">
                    <a:pos x="341" y="134"/>
                  </a:cxn>
                  <a:cxn ang="0">
                    <a:pos x="324" y="169"/>
                  </a:cxn>
                  <a:cxn ang="0">
                    <a:pos x="357" y="197"/>
                  </a:cxn>
                  <a:cxn ang="0">
                    <a:pos x="305" y="232"/>
                  </a:cxn>
                  <a:cxn ang="0">
                    <a:pos x="293" y="292"/>
                  </a:cxn>
                  <a:cxn ang="0">
                    <a:pos x="256" y="281"/>
                  </a:cxn>
                  <a:cxn ang="0">
                    <a:pos x="229" y="226"/>
                  </a:cxn>
                  <a:cxn ang="0">
                    <a:pos x="216" y="174"/>
                  </a:cxn>
                  <a:cxn ang="0">
                    <a:pos x="166" y="147"/>
                  </a:cxn>
                  <a:cxn ang="0">
                    <a:pos x="126" y="167"/>
                  </a:cxn>
                  <a:cxn ang="0">
                    <a:pos x="78" y="178"/>
                  </a:cxn>
                  <a:cxn ang="0">
                    <a:pos x="23" y="119"/>
                  </a:cxn>
                  <a:cxn ang="0">
                    <a:pos x="0" y="51"/>
                  </a:cxn>
                </a:cxnLst>
                <a:rect l="0" t="0" r="r" b="b"/>
                <a:pathLst>
                  <a:path w="357" h="292">
                    <a:moveTo>
                      <a:pt x="0" y="51"/>
                    </a:moveTo>
                    <a:lnTo>
                      <a:pt x="24" y="19"/>
                    </a:lnTo>
                    <a:lnTo>
                      <a:pt x="79" y="0"/>
                    </a:lnTo>
                    <a:lnTo>
                      <a:pt x="143" y="11"/>
                    </a:lnTo>
                    <a:lnTo>
                      <a:pt x="194" y="11"/>
                    </a:lnTo>
                    <a:lnTo>
                      <a:pt x="240" y="24"/>
                    </a:lnTo>
                    <a:lnTo>
                      <a:pt x="292" y="36"/>
                    </a:lnTo>
                    <a:lnTo>
                      <a:pt x="328" y="71"/>
                    </a:lnTo>
                    <a:lnTo>
                      <a:pt x="341" y="134"/>
                    </a:lnTo>
                    <a:lnTo>
                      <a:pt x="324" y="169"/>
                    </a:lnTo>
                    <a:lnTo>
                      <a:pt x="357" y="197"/>
                    </a:lnTo>
                    <a:lnTo>
                      <a:pt x="305" y="232"/>
                    </a:lnTo>
                    <a:lnTo>
                      <a:pt x="293" y="292"/>
                    </a:lnTo>
                    <a:lnTo>
                      <a:pt x="256" y="281"/>
                    </a:lnTo>
                    <a:lnTo>
                      <a:pt x="229" y="226"/>
                    </a:lnTo>
                    <a:lnTo>
                      <a:pt x="216" y="174"/>
                    </a:lnTo>
                    <a:lnTo>
                      <a:pt x="166" y="147"/>
                    </a:lnTo>
                    <a:lnTo>
                      <a:pt x="126" y="167"/>
                    </a:lnTo>
                    <a:lnTo>
                      <a:pt x="78" y="178"/>
                    </a:lnTo>
                    <a:lnTo>
                      <a:pt x="23" y="119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Freeform 210">
                <a:extLst>
                  <a:ext uri="{FF2B5EF4-FFF2-40B4-BE49-F238E27FC236}">
                    <a16:creationId xmlns:a16="http://schemas.microsoft.com/office/drawing/2014/main" xmlns="" id="{629BD016-406A-47ED-817B-0FCD9F0D3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7562" y="8570473"/>
                <a:ext cx="221206" cy="394778"/>
              </a:xfrm>
              <a:custGeom>
                <a:avLst/>
                <a:gdLst/>
                <a:ahLst/>
                <a:cxnLst>
                  <a:cxn ang="0">
                    <a:pos x="8" y="287"/>
                  </a:cxn>
                  <a:cxn ang="0">
                    <a:pos x="0" y="212"/>
                  </a:cxn>
                  <a:cxn ang="0">
                    <a:pos x="8" y="142"/>
                  </a:cxn>
                  <a:cxn ang="0">
                    <a:pos x="32" y="138"/>
                  </a:cxn>
                  <a:cxn ang="0">
                    <a:pos x="35" y="101"/>
                  </a:cxn>
                  <a:cxn ang="0">
                    <a:pos x="8" y="86"/>
                  </a:cxn>
                  <a:cxn ang="0">
                    <a:pos x="4" y="42"/>
                  </a:cxn>
                  <a:cxn ang="0">
                    <a:pos x="27" y="0"/>
                  </a:cxn>
                  <a:cxn ang="0">
                    <a:pos x="54" y="0"/>
                  </a:cxn>
                  <a:cxn ang="0">
                    <a:pos x="86" y="20"/>
                  </a:cxn>
                  <a:cxn ang="0">
                    <a:pos x="124" y="27"/>
                  </a:cxn>
                  <a:cxn ang="0">
                    <a:pos x="130" y="71"/>
                  </a:cxn>
                  <a:cxn ang="0">
                    <a:pos x="148" y="84"/>
                  </a:cxn>
                  <a:cxn ang="0">
                    <a:pos x="145" y="123"/>
                  </a:cxn>
                  <a:cxn ang="0">
                    <a:pos x="153" y="186"/>
                  </a:cxn>
                  <a:cxn ang="0">
                    <a:pos x="168" y="246"/>
                  </a:cxn>
                  <a:cxn ang="0">
                    <a:pos x="148" y="268"/>
                  </a:cxn>
                  <a:cxn ang="0">
                    <a:pos x="113" y="268"/>
                  </a:cxn>
                  <a:cxn ang="0">
                    <a:pos x="93" y="292"/>
                  </a:cxn>
                  <a:cxn ang="0">
                    <a:pos x="58" y="296"/>
                  </a:cxn>
                  <a:cxn ang="0">
                    <a:pos x="8" y="287"/>
                  </a:cxn>
                </a:cxnLst>
                <a:rect l="0" t="0" r="r" b="b"/>
                <a:pathLst>
                  <a:path w="168" h="296">
                    <a:moveTo>
                      <a:pt x="8" y="287"/>
                    </a:moveTo>
                    <a:lnTo>
                      <a:pt x="0" y="212"/>
                    </a:lnTo>
                    <a:lnTo>
                      <a:pt x="8" y="142"/>
                    </a:lnTo>
                    <a:lnTo>
                      <a:pt x="32" y="138"/>
                    </a:lnTo>
                    <a:lnTo>
                      <a:pt x="35" y="101"/>
                    </a:lnTo>
                    <a:lnTo>
                      <a:pt x="8" y="86"/>
                    </a:lnTo>
                    <a:lnTo>
                      <a:pt x="4" y="42"/>
                    </a:lnTo>
                    <a:lnTo>
                      <a:pt x="27" y="0"/>
                    </a:lnTo>
                    <a:lnTo>
                      <a:pt x="54" y="0"/>
                    </a:lnTo>
                    <a:lnTo>
                      <a:pt x="86" y="20"/>
                    </a:lnTo>
                    <a:lnTo>
                      <a:pt x="124" y="27"/>
                    </a:lnTo>
                    <a:lnTo>
                      <a:pt x="130" y="71"/>
                    </a:lnTo>
                    <a:lnTo>
                      <a:pt x="148" y="84"/>
                    </a:lnTo>
                    <a:lnTo>
                      <a:pt x="145" y="123"/>
                    </a:lnTo>
                    <a:lnTo>
                      <a:pt x="153" y="186"/>
                    </a:lnTo>
                    <a:lnTo>
                      <a:pt x="168" y="246"/>
                    </a:lnTo>
                    <a:lnTo>
                      <a:pt x="148" y="268"/>
                    </a:lnTo>
                    <a:lnTo>
                      <a:pt x="113" y="268"/>
                    </a:lnTo>
                    <a:lnTo>
                      <a:pt x="93" y="292"/>
                    </a:lnTo>
                    <a:lnTo>
                      <a:pt x="58" y="296"/>
                    </a:lnTo>
                    <a:lnTo>
                      <a:pt x="8" y="28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Freeform 211">
                <a:extLst>
                  <a:ext uri="{FF2B5EF4-FFF2-40B4-BE49-F238E27FC236}">
                    <a16:creationId xmlns:a16="http://schemas.microsoft.com/office/drawing/2014/main" xmlns="" id="{63AA269B-B876-4133-8993-5603800FD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5211" y="9471681"/>
                <a:ext cx="102702" cy="111655"/>
              </a:xfrm>
              <a:custGeom>
                <a:avLst/>
                <a:gdLst/>
                <a:ahLst/>
                <a:cxnLst>
                  <a:cxn ang="0">
                    <a:pos x="42" y="78"/>
                  </a:cxn>
                  <a:cxn ang="0">
                    <a:pos x="78" y="73"/>
                  </a:cxn>
                  <a:cxn ang="0">
                    <a:pos x="73" y="22"/>
                  </a:cxn>
                  <a:cxn ang="0">
                    <a:pos x="61" y="0"/>
                  </a:cxn>
                  <a:cxn ang="0">
                    <a:pos x="46" y="20"/>
                  </a:cxn>
                  <a:cxn ang="0">
                    <a:pos x="8" y="20"/>
                  </a:cxn>
                  <a:cxn ang="0">
                    <a:pos x="0" y="69"/>
                  </a:cxn>
                  <a:cxn ang="0">
                    <a:pos x="18" y="85"/>
                  </a:cxn>
                  <a:cxn ang="0">
                    <a:pos x="42" y="78"/>
                  </a:cxn>
                </a:cxnLst>
                <a:rect l="0" t="0" r="r" b="b"/>
                <a:pathLst>
                  <a:path w="78" h="85">
                    <a:moveTo>
                      <a:pt x="42" y="78"/>
                    </a:moveTo>
                    <a:lnTo>
                      <a:pt x="78" y="73"/>
                    </a:lnTo>
                    <a:lnTo>
                      <a:pt x="73" y="22"/>
                    </a:lnTo>
                    <a:lnTo>
                      <a:pt x="61" y="0"/>
                    </a:lnTo>
                    <a:lnTo>
                      <a:pt x="46" y="20"/>
                    </a:lnTo>
                    <a:lnTo>
                      <a:pt x="8" y="20"/>
                    </a:lnTo>
                    <a:lnTo>
                      <a:pt x="0" y="69"/>
                    </a:lnTo>
                    <a:lnTo>
                      <a:pt x="18" y="85"/>
                    </a:lnTo>
                    <a:lnTo>
                      <a:pt x="42" y="7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Freeform 212">
                <a:extLst>
                  <a:ext uri="{FF2B5EF4-FFF2-40B4-BE49-F238E27FC236}">
                    <a16:creationId xmlns:a16="http://schemas.microsoft.com/office/drawing/2014/main" xmlns="" id="{D2DFC419-ABAD-4F7F-A743-69CF3E462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3092" y="10855396"/>
                <a:ext cx="983576" cy="925134"/>
              </a:xfrm>
              <a:custGeom>
                <a:avLst/>
                <a:gdLst/>
                <a:ahLst/>
                <a:cxnLst>
                  <a:cxn ang="0">
                    <a:pos x="687" y="29"/>
                  </a:cxn>
                  <a:cxn ang="0">
                    <a:pos x="638" y="29"/>
                  </a:cxn>
                  <a:cxn ang="0">
                    <a:pos x="624" y="14"/>
                  </a:cxn>
                  <a:cxn ang="0">
                    <a:pos x="594" y="0"/>
                  </a:cxn>
                  <a:cxn ang="0">
                    <a:pos x="581" y="28"/>
                  </a:cxn>
                  <a:cxn ang="0">
                    <a:pos x="554" y="49"/>
                  </a:cxn>
                  <a:cxn ang="0">
                    <a:pos x="529" y="77"/>
                  </a:cxn>
                  <a:cxn ang="0">
                    <a:pos x="493" y="94"/>
                  </a:cxn>
                  <a:cxn ang="0">
                    <a:pos x="481" y="139"/>
                  </a:cxn>
                  <a:cxn ang="0">
                    <a:pos x="452" y="146"/>
                  </a:cxn>
                  <a:cxn ang="0">
                    <a:pos x="433" y="176"/>
                  </a:cxn>
                  <a:cxn ang="0">
                    <a:pos x="406" y="203"/>
                  </a:cxn>
                  <a:cxn ang="0">
                    <a:pos x="363" y="203"/>
                  </a:cxn>
                  <a:cxn ang="0">
                    <a:pos x="333" y="186"/>
                  </a:cxn>
                  <a:cxn ang="0">
                    <a:pos x="308" y="186"/>
                  </a:cxn>
                  <a:cxn ang="0">
                    <a:pos x="290" y="208"/>
                  </a:cxn>
                  <a:cxn ang="0">
                    <a:pos x="280" y="239"/>
                  </a:cxn>
                  <a:cxn ang="0">
                    <a:pos x="254" y="255"/>
                  </a:cxn>
                  <a:cxn ang="0">
                    <a:pos x="192" y="241"/>
                  </a:cxn>
                  <a:cxn ang="0">
                    <a:pos x="181" y="193"/>
                  </a:cxn>
                  <a:cxn ang="0">
                    <a:pos x="164" y="172"/>
                  </a:cxn>
                  <a:cxn ang="0">
                    <a:pos x="152" y="350"/>
                  </a:cxn>
                  <a:cxn ang="0">
                    <a:pos x="124" y="378"/>
                  </a:cxn>
                  <a:cxn ang="0">
                    <a:pos x="65" y="372"/>
                  </a:cxn>
                  <a:cxn ang="0">
                    <a:pos x="44" y="334"/>
                  </a:cxn>
                  <a:cxn ang="0">
                    <a:pos x="34" y="348"/>
                  </a:cxn>
                  <a:cxn ang="0">
                    <a:pos x="0" y="352"/>
                  </a:cxn>
                  <a:cxn ang="0">
                    <a:pos x="8" y="373"/>
                  </a:cxn>
                  <a:cxn ang="0">
                    <a:pos x="8" y="422"/>
                  </a:cxn>
                  <a:cxn ang="0">
                    <a:pos x="40" y="435"/>
                  </a:cxn>
                  <a:cxn ang="0">
                    <a:pos x="43" y="497"/>
                  </a:cxn>
                  <a:cxn ang="0">
                    <a:pos x="64" y="505"/>
                  </a:cxn>
                  <a:cxn ang="0">
                    <a:pos x="64" y="524"/>
                  </a:cxn>
                  <a:cxn ang="0">
                    <a:pos x="85" y="525"/>
                  </a:cxn>
                  <a:cxn ang="0">
                    <a:pos x="78" y="565"/>
                  </a:cxn>
                  <a:cxn ang="0">
                    <a:pos x="54" y="583"/>
                  </a:cxn>
                  <a:cxn ang="0">
                    <a:pos x="139" y="689"/>
                  </a:cxn>
                  <a:cxn ang="0">
                    <a:pos x="192" y="696"/>
                  </a:cxn>
                  <a:cxn ang="0">
                    <a:pos x="225" y="676"/>
                  </a:cxn>
                  <a:cxn ang="0">
                    <a:pos x="249" y="640"/>
                  </a:cxn>
                  <a:cxn ang="0">
                    <a:pos x="343" y="644"/>
                  </a:cxn>
                  <a:cxn ang="0">
                    <a:pos x="353" y="662"/>
                  </a:cxn>
                  <a:cxn ang="0">
                    <a:pos x="404" y="638"/>
                  </a:cxn>
                  <a:cxn ang="0">
                    <a:pos x="428" y="620"/>
                  </a:cxn>
                  <a:cxn ang="0">
                    <a:pos x="495" y="610"/>
                  </a:cxn>
                  <a:cxn ang="0">
                    <a:pos x="531" y="589"/>
                  </a:cxn>
                  <a:cxn ang="0">
                    <a:pos x="562" y="527"/>
                  </a:cxn>
                  <a:cxn ang="0">
                    <a:pos x="605" y="500"/>
                  </a:cxn>
                  <a:cxn ang="0">
                    <a:pos x="663" y="446"/>
                  </a:cxn>
                  <a:cxn ang="0">
                    <a:pos x="673" y="394"/>
                  </a:cxn>
                  <a:cxn ang="0">
                    <a:pos x="687" y="349"/>
                  </a:cxn>
                  <a:cxn ang="0">
                    <a:pos x="722" y="343"/>
                  </a:cxn>
                  <a:cxn ang="0">
                    <a:pos x="748" y="293"/>
                  </a:cxn>
                  <a:cxn ang="0">
                    <a:pos x="712" y="280"/>
                  </a:cxn>
                  <a:cxn ang="0">
                    <a:pos x="702" y="242"/>
                  </a:cxn>
                  <a:cxn ang="0">
                    <a:pos x="684" y="208"/>
                  </a:cxn>
                  <a:cxn ang="0">
                    <a:pos x="687" y="163"/>
                  </a:cxn>
                  <a:cxn ang="0">
                    <a:pos x="687" y="108"/>
                  </a:cxn>
                  <a:cxn ang="0">
                    <a:pos x="687" y="29"/>
                  </a:cxn>
                </a:cxnLst>
                <a:rect l="0" t="0" r="r" b="b"/>
                <a:pathLst>
                  <a:path w="748" h="696">
                    <a:moveTo>
                      <a:pt x="687" y="29"/>
                    </a:moveTo>
                    <a:lnTo>
                      <a:pt x="638" y="29"/>
                    </a:lnTo>
                    <a:lnTo>
                      <a:pt x="624" y="14"/>
                    </a:lnTo>
                    <a:lnTo>
                      <a:pt x="594" y="0"/>
                    </a:lnTo>
                    <a:lnTo>
                      <a:pt x="581" y="28"/>
                    </a:lnTo>
                    <a:lnTo>
                      <a:pt x="554" y="49"/>
                    </a:lnTo>
                    <a:lnTo>
                      <a:pt x="529" y="77"/>
                    </a:lnTo>
                    <a:lnTo>
                      <a:pt x="493" y="94"/>
                    </a:lnTo>
                    <a:lnTo>
                      <a:pt x="481" y="139"/>
                    </a:lnTo>
                    <a:lnTo>
                      <a:pt x="452" y="146"/>
                    </a:lnTo>
                    <a:lnTo>
                      <a:pt x="433" y="176"/>
                    </a:lnTo>
                    <a:lnTo>
                      <a:pt x="406" y="203"/>
                    </a:lnTo>
                    <a:lnTo>
                      <a:pt x="363" y="203"/>
                    </a:lnTo>
                    <a:lnTo>
                      <a:pt x="333" y="186"/>
                    </a:lnTo>
                    <a:lnTo>
                      <a:pt x="308" y="186"/>
                    </a:lnTo>
                    <a:lnTo>
                      <a:pt x="290" y="208"/>
                    </a:lnTo>
                    <a:lnTo>
                      <a:pt x="280" y="239"/>
                    </a:lnTo>
                    <a:lnTo>
                      <a:pt x="254" y="255"/>
                    </a:lnTo>
                    <a:lnTo>
                      <a:pt x="192" y="241"/>
                    </a:lnTo>
                    <a:lnTo>
                      <a:pt x="181" y="193"/>
                    </a:lnTo>
                    <a:lnTo>
                      <a:pt x="164" y="172"/>
                    </a:lnTo>
                    <a:lnTo>
                      <a:pt x="152" y="350"/>
                    </a:lnTo>
                    <a:lnTo>
                      <a:pt x="124" y="378"/>
                    </a:lnTo>
                    <a:lnTo>
                      <a:pt x="65" y="372"/>
                    </a:lnTo>
                    <a:lnTo>
                      <a:pt x="44" y="334"/>
                    </a:lnTo>
                    <a:lnTo>
                      <a:pt x="34" y="348"/>
                    </a:lnTo>
                    <a:lnTo>
                      <a:pt x="0" y="352"/>
                    </a:lnTo>
                    <a:lnTo>
                      <a:pt x="8" y="373"/>
                    </a:lnTo>
                    <a:lnTo>
                      <a:pt x="8" y="422"/>
                    </a:lnTo>
                    <a:lnTo>
                      <a:pt x="40" y="435"/>
                    </a:lnTo>
                    <a:lnTo>
                      <a:pt x="43" y="497"/>
                    </a:lnTo>
                    <a:lnTo>
                      <a:pt x="64" y="505"/>
                    </a:lnTo>
                    <a:lnTo>
                      <a:pt x="64" y="524"/>
                    </a:lnTo>
                    <a:lnTo>
                      <a:pt x="85" y="525"/>
                    </a:lnTo>
                    <a:lnTo>
                      <a:pt x="78" y="565"/>
                    </a:lnTo>
                    <a:lnTo>
                      <a:pt x="54" y="583"/>
                    </a:lnTo>
                    <a:lnTo>
                      <a:pt x="139" y="689"/>
                    </a:lnTo>
                    <a:lnTo>
                      <a:pt x="192" y="696"/>
                    </a:lnTo>
                    <a:lnTo>
                      <a:pt x="225" y="676"/>
                    </a:lnTo>
                    <a:lnTo>
                      <a:pt x="249" y="640"/>
                    </a:lnTo>
                    <a:lnTo>
                      <a:pt x="343" y="644"/>
                    </a:lnTo>
                    <a:lnTo>
                      <a:pt x="353" y="662"/>
                    </a:lnTo>
                    <a:lnTo>
                      <a:pt x="404" y="638"/>
                    </a:lnTo>
                    <a:lnTo>
                      <a:pt x="428" y="620"/>
                    </a:lnTo>
                    <a:lnTo>
                      <a:pt x="495" y="610"/>
                    </a:lnTo>
                    <a:lnTo>
                      <a:pt x="531" y="589"/>
                    </a:lnTo>
                    <a:lnTo>
                      <a:pt x="562" y="527"/>
                    </a:lnTo>
                    <a:lnTo>
                      <a:pt x="605" y="500"/>
                    </a:lnTo>
                    <a:lnTo>
                      <a:pt x="663" y="446"/>
                    </a:lnTo>
                    <a:lnTo>
                      <a:pt x="673" y="394"/>
                    </a:lnTo>
                    <a:lnTo>
                      <a:pt x="687" y="349"/>
                    </a:lnTo>
                    <a:lnTo>
                      <a:pt x="722" y="343"/>
                    </a:lnTo>
                    <a:lnTo>
                      <a:pt x="748" y="293"/>
                    </a:lnTo>
                    <a:lnTo>
                      <a:pt x="712" y="280"/>
                    </a:lnTo>
                    <a:lnTo>
                      <a:pt x="702" y="242"/>
                    </a:lnTo>
                    <a:lnTo>
                      <a:pt x="684" y="208"/>
                    </a:lnTo>
                    <a:lnTo>
                      <a:pt x="687" y="163"/>
                    </a:lnTo>
                    <a:lnTo>
                      <a:pt x="687" y="108"/>
                    </a:lnTo>
                    <a:lnTo>
                      <a:pt x="687" y="2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213">
                <a:extLst>
                  <a:ext uri="{FF2B5EF4-FFF2-40B4-BE49-F238E27FC236}">
                    <a16:creationId xmlns:a16="http://schemas.microsoft.com/office/drawing/2014/main" xmlns="" id="{C469DE07-113F-4840-AE37-1B7AEC79F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6562" y="10033939"/>
                <a:ext cx="624117" cy="1212245"/>
              </a:xfrm>
              <a:custGeom>
                <a:avLst/>
                <a:gdLst/>
                <a:ahLst/>
                <a:cxnLst>
                  <a:cxn ang="0">
                    <a:pos x="77" y="899"/>
                  </a:cxn>
                  <a:cxn ang="0">
                    <a:pos x="49" y="827"/>
                  </a:cxn>
                  <a:cxn ang="0">
                    <a:pos x="52" y="727"/>
                  </a:cxn>
                  <a:cxn ang="0">
                    <a:pos x="62" y="613"/>
                  </a:cxn>
                  <a:cxn ang="0">
                    <a:pos x="86" y="535"/>
                  </a:cxn>
                  <a:cxn ang="0">
                    <a:pos x="131" y="492"/>
                  </a:cxn>
                  <a:cxn ang="0">
                    <a:pos x="111" y="417"/>
                  </a:cxn>
                  <a:cxn ang="0">
                    <a:pos x="103" y="309"/>
                  </a:cxn>
                  <a:cxn ang="0">
                    <a:pos x="18" y="261"/>
                  </a:cxn>
                  <a:cxn ang="0">
                    <a:pos x="73" y="239"/>
                  </a:cxn>
                  <a:cxn ang="0">
                    <a:pos x="123" y="192"/>
                  </a:cxn>
                  <a:cxn ang="0">
                    <a:pos x="192" y="217"/>
                  </a:cxn>
                  <a:cxn ang="0">
                    <a:pos x="174" y="299"/>
                  </a:cxn>
                  <a:cxn ang="0">
                    <a:pos x="225" y="314"/>
                  </a:cxn>
                  <a:cxn ang="0">
                    <a:pos x="269" y="259"/>
                  </a:cxn>
                  <a:cxn ang="0">
                    <a:pos x="249" y="186"/>
                  </a:cxn>
                  <a:cxn ang="0">
                    <a:pos x="217" y="142"/>
                  </a:cxn>
                  <a:cxn ang="0">
                    <a:pos x="204" y="85"/>
                  </a:cxn>
                  <a:cxn ang="0">
                    <a:pos x="206" y="0"/>
                  </a:cxn>
                  <a:cxn ang="0">
                    <a:pos x="253" y="58"/>
                  </a:cxn>
                  <a:cxn ang="0">
                    <a:pos x="356" y="35"/>
                  </a:cxn>
                  <a:cxn ang="0">
                    <a:pos x="420" y="16"/>
                  </a:cxn>
                  <a:cxn ang="0">
                    <a:pos x="472" y="95"/>
                  </a:cxn>
                  <a:cxn ang="0">
                    <a:pos x="442" y="296"/>
                  </a:cxn>
                  <a:cxn ang="0">
                    <a:pos x="358" y="338"/>
                  </a:cxn>
                  <a:cxn ang="0">
                    <a:pos x="320" y="372"/>
                  </a:cxn>
                  <a:cxn ang="0">
                    <a:pos x="297" y="443"/>
                  </a:cxn>
                  <a:cxn ang="0">
                    <a:pos x="231" y="472"/>
                  </a:cxn>
                  <a:cxn ang="0">
                    <a:pos x="216" y="596"/>
                  </a:cxn>
                  <a:cxn ang="0">
                    <a:pos x="228" y="696"/>
                  </a:cxn>
                  <a:cxn ang="0">
                    <a:pos x="216" y="743"/>
                  </a:cxn>
                  <a:cxn ang="0">
                    <a:pos x="176" y="767"/>
                  </a:cxn>
                  <a:cxn ang="0">
                    <a:pos x="125" y="785"/>
                  </a:cxn>
                  <a:cxn ang="0">
                    <a:pos x="121" y="851"/>
                  </a:cxn>
                  <a:cxn ang="0">
                    <a:pos x="113" y="912"/>
                  </a:cxn>
                </a:cxnLst>
                <a:rect l="0" t="0" r="r" b="b"/>
                <a:pathLst>
                  <a:path w="472" h="912">
                    <a:moveTo>
                      <a:pt x="113" y="912"/>
                    </a:moveTo>
                    <a:lnTo>
                      <a:pt x="77" y="899"/>
                    </a:lnTo>
                    <a:lnTo>
                      <a:pt x="67" y="861"/>
                    </a:lnTo>
                    <a:lnTo>
                      <a:pt x="49" y="827"/>
                    </a:lnTo>
                    <a:lnTo>
                      <a:pt x="52" y="782"/>
                    </a:lnTo>
                    <a:lnTo>
                      <a:pt x="52" y="727"/>
                    </a:lnTo>
                    <a:lnTo>
                      <a:pt x="52" y="648"/>
                    </a:lnTo>
                    <a:lnTo>
                      <a:pt x="62" y="613"/>
                    </a:lnTo>
                    <a:lnTo>
                      <a:pt x="87" y="596"/>
                    </a:lnTo>
                    <a:lnTo>
                      <a:pt x="86" y="535"/>
                    </a:lnTo>
                    <a:lnTo>
                      <a:pt x="115" y="516"/>
                    </a:lnTo>
                    <a:lnTo>
                      <a:pt x="131" y="492"/>
                    </a:lnTo>
                    <a:lnTo>
                      <a:pt x="113" y="451"/>
                    </a:lnTo>
                    <a:lnTo>
                      <a:pt x="111" y="417"/>
                    </a:lnTo>
                    <a:lnTo>
                      <a:pt x="127" y="354"/>
                    </a:lnTo>
                    <a:lnTo>
                      <a:pt x="103" y="309"/>
                    </a:lnTo>
                    <a:lnTo>
                      <a:pt x="38" y="296"/>
                    </a:lnTo>
                    <a:lnTo>
                      <a:pt x="18" y="261"/>
                    </a:lnTo>
                    <a:lnTo>
                      <a:pt x="0" y="255"/>
                    </a:lnTo>
                    <a:lnTo>
                      <a:pt x="73" y="239"/>
                    </a:lnTo>
                    <a:lnTo>
                      <a:pt x="86" y="210"/>
                    </a:lnTo>
                    <a:lnTo>
                      <a:pt x="123" y="192"/>
                    </a:lnTo>
                    <a:lnTo>
                      <a:pt x="156" y="207"/>
                    </a:lnTo>
                    <a:lnTo>
                      <a:pt x="192" y="217"/>
                    </a:lnTo>
                    <a:lnTo>
                      <a:pt x="190" y="252"/>
                    </a:lnTo>
                    <a:lnTo>
                      <a:pt x="174" y="299"/>
                    </a:lnTo>
                    <a:lnTo>
                      <a:pt x="194" y="320"/>
                    </a:lnTo>
                    <a:lnTo>
                      <a:pt x="225" y="314"/>
                    </a:lnTo>
                    <a:lnTo>
                      <a:pt x="239" y="280"/>
                    </a:lnTo>
                    <a:lnTo>
                      <a:pt x="269" y="259"/>
                    </a:lnTo>
                    <a:lnTo>
                      <a:pt x="261" y="217"/>
                    </a:lnTo>
                    <a:lnTo>
                      <a:pt x="249" y="186"/>
                    </a:lnTo>
                    <a:lnTo>
                      <a:pt x="230" y="158"/>
                    </a:lnTo>
                    <a:lnTo>
                      <a:pt x="217" y="142"/>
                    </a:lnTo>
                    <a:lnTo>
                      <a:pt x="197" y="118"/>
                    </a:lnTo>
                    <a:lnTo>
                      <a:pt x="204" y="85"/>
                    </a:lnTo>
                    <a:lnTo>
                      <a:pt x="214" y="45"/>
                    </a:lnTo>
                    <a:lnTo>
                      <a:pt x="206" y="0"/>
                    </a:lnTo>
                    <a:lnTo>
                      <a:pt x="244" y="31"/>
                    </a:lnTo>
                    <a:lnTo>
                      <a:pt x="253" y="58"/>
                    </a:lnTo>
                    <a:lnTo>
                      <a:pt x="346" y="65"/>
                    </a:lnTo>
                    <a:lnTo>
                      <a:pt x="356" y="35"/>
                    </a:lnTo>
                    <a:lnTo>
                      <a:pt x="407" y="35"/>
                    </a:lnTo>
                    <a:lnTo>
                      <a:pt x="420" y="16"/>
                    </a:lnTo>
                    <a:lnTo>
                      <a:pt x="472" y="4"/>
                    </a:lnTo>
                    <a:lnTo>
                      <a:pt x="472" y="95"/>
                    </a:lnTo>
                    <a:lnTo>
                      <a:pt x="472" y="265"/>
                    </a:lnTo>
                    <a:lnTo>
                      <a:pt x="442" y="296"/>
                    </a:lnTo>
                    <a:lnTo>
                      <a:pt x="433" y="326"/>
                    </a:lnTo>
                    <a:lnTo>
                      <a:pt x="358" y="338"/>
                    </a:lnTo>
                    <a:lnTo>
                      <a:pt x="354" y="359"/>
                    </a:lnTo>
                    <a:lnTo>
                      <a:pt x="320" y="372"/>
                    </a:lnTo>
                    <a:lnTo>
                      <a:pt x="304" y="385"/>
                    </a:lnTo>
                    <a:lnTo>
                      <a:pt x="297" y="443"/>
                    </a:lnTo>
                    <a:lnTo>
                      <a:pt x="258" y="452"/>
                    </a:lnTo>
                    <a:lnTo>
                      <a:pt x="231" y="472"/>
                    </a:lnTo>
                    <a:lnTo>
                      <a:pt x="220" y="499"/>
                    </a:lnTo>
                    <a:lnTo>
                      <a:pt x="216" y="596"/>
                    </a:lnTo>
                    <a:lnTo>
                      <a:pt x="228" y="605"/>
                    </a:lnTo>
                    <a:lnTo>
                      <a:pt x="228" y="696"/>
                    </a:lnTo>
                    <a:lnTo>
                      <a:pt x="231" y="737"/>
                    </a:lnTo>
                    <a:lnTo>
                      <a:pt x="216" y="743"/>
                    </a:lnTo>
                    <a:lnTo>
                      <a:pt x="211" y="765"/>
                    </a:lnTo>
                    <a:lnTo>
                      <a:pt x="176" y="767"/>
                    </a:lnTo>
                    <a:lnTo>
                      <a:pt x="169" y="781"/>
                    </a:lnTo>
                    <a:lnTo>
                      <a:pt x="125" y="785"/>
                    </a:lnTo>
                    <a:lnTo>
                      <a:pt x="121" y="820"/>
                    </a:lnTo>
                    <a:lnTo>
                      <a:pt x="121" y="851"/>
                    </a:lnTo>
                    <a:lnTo>
                      <a:pt x="121" y="885"/>
                    </a:lnTo>
                    <a:lnTo>
                      <a:pt x="113" y="91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214">
                <a:extLst>
                  <a:ext uri="{FF2B5EF4-FFF2-40B4-BE49-F238E27FC236}">
                    <a16:creationId xmlns:a16="http://schemas.microsoft.com/office/drawing/2014/main" xmlns="" id="{49388128-11EF-4A6D-B131-0505CC77A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8913" y="9383952"/>
                <a:ext cx="651766" cy="737715"/>
              </a:xfrm>
              <a:custGeom>
                <a:avLst/>
                <a:gdLst/>
                <a:ahLst/>
                <a:cxnLst>
                  <a:cxn ang="0">
                    <a:pos x="493" y="492"/>
                  </a:cxn>
                  <a:cxn ang="0">
                    <a:pos x="441" y="504"/>
                  </a:cxn>
                  <a:cxn ang="0">
                    <a:pos x="428" y="523"/>
                  </a:cxn>
                  <a:cxn ang="0">
                    <a:pos x="377" y="523"/>
                  </a:cxn>
                  <a:cxn ang="0">
                    <a:pos x="367" y="553"/>
                  </a:cxn>
                  <a:cxn ang="0">
                    <a:pos x="274" y="546"/>
                  </a:cxn>
                  <a:cxn ang="0">
                    <a:pos x="265" y="519"/>
                  </a:cxn>
                  <a:cxn ang="0">
                    <a:pos x="227" y="488"/>
                  </a:cxn>
                  <a:cxn ang="0">
                    <a:pos x="191" y="467"/>
                  </a:cxn>
                  <a:cxn ang="0">
                    <a:pos x="167" y="457"/>
                  </a:cxn>
                  <a:cxn ang="0">
                    <a:pos x="138" y="413"/>
                  </a:cxn>
                  <a:cxn ang="0">
                    <a:pos x="97" y="391"/>
                  </a:cxn>
                  <a:cxn ang="0">
                    <a:pos x="66" y="357"/>
                  </a:cxn>
                  <a:cxn ang="0">
                    <a:pos x="59" y="332"/>
                  </a:cxn>
                  <a:cxn ang="0">
                    <a:pos x="25" y="334"/>
                  </a:cxn>
                  <a:cxn ang="0">
                    <a:pos x="29" y="310"/>
                  </a:cxn>
                  <a:cxn ang="0">
                    <a:pos x="25" y="278"/>
                  </a:cxn>
                  <a:cxn ang="0">
                    <a:pos x="15" y="249"/>
                  </a:cxn>
                  <a:cxn ang="0">
                    <a:pos x="7" y="226"/>
                  </a:cxn>
                  <a:cxn ang="0">
                    <a:pos x="11" y="182"/>
                  </a:cxn>
                  <a:cxn ang="0">
                    <a:pos x="0" y="150"/>
                  </a:cxn>
                  <a:cxn ang="0">
                    <a:pos x="24" y="143"/>
                  </a:cxn>
                  <a:cxn ang="0">
                    <a:pos x="60" y="138"/>
                  </a:cxn>
                  <a:cxn ang="0">
                    <a:pos x="55" y="87"/>
                  </a:cxn>
                  <a:cxn ang="0">
                    <a:pos x="43" y="65"/>
                  </a:cxn>
                  <a:cxn ang="0">
                    <a:pos x="33" y="13"/>
                  </a:cxn>
                  <a:cxn ang="0">
                    <a:pos x="56" y="0"/>
                  </a:cxn>
                  <a:cxn ang="0">
                    <a:pos x="107" y="3"/>
                  </a:cxn>
                  <a:cxn ang="0">
                    <a:pos x="197" y="0"/>
                  </a:cxn>
                  <a:cxn ang="0">
                    <a:pos x="232" y="0"/>
                  </a:cxn>
                  <a:cxn ang="0">
                    <a:pos x="324" y="77"/>
                  </a:cxn>
                  <a:cxn ang="0">
                    <a:pos x="372" y="91"/>
                  </a:cxn>
                  <a:cxn ang="0">
                    <a:pos x="377" y="129"/>
                  </a:cxn>
                  <a:cxn ang="0">
                    <a:pos x="446" y="168"/>
                  </a:cxn>
                  <a:cxn ang="0">
                    <a:pos x="448" y="194"/>
                  </a:cxn>
                  <a:cxn ang="0">
                    <a:pos x="449" y="227"/>
                  </a:cxn>
                  <a:cxn ang="0">
                    <a:pos x="431" y="247"/>
                  </a:cxn>
                  <a:cxn ang="0">
                    <a:pos x="427" y="281"/>
                  </a:cxn>
                  <a:cxn ang="0">
                    <a:pos x="452" y="286"/>
                  </a:cxn>
                  <a:cxn ang="0">
                    <a:pos x="448" y="337"/>
                  </a:cxn>
                  <a:cxn ang="0">
                    <a:pos x="459" y="391"/>
                  </a:cxn>
                  <a:cxn ang="0">
                    <a:pos x="462" y="449"/>
                  </a:cxn>
                  <a:cxn ang="0">
                    <a:pos x="482" y="467"/>
                  </a:cxn>
                  <a:cxn ang="0">
                    <a:pos x="493" y="492"/>
                  </a:cxn>
                </a:cxnLst>
                <a:rect l="0" t="0" r="r" b="b"/>
                <a:pathLst>
                  <a:path w="493" h="553">
                    <a:moveTo>
                      <a:pt x="493" y="492"/>
                    </a:moveTo>
                    <a:lnTo>
                      <a:pt x="441" y="504"/>
                    </a:lnTo>
                    <a:lnTo>
                      <a:pt x="428" y="523"/>
                    </a:lnTo>
                    <a:lnTo>
                      <a:pt x="377" y="523"/>
                    </a:lnTo>
                    <a:lnTo>
                      <a:pt x="367" y="553"/>
                    </a:lnTo>
                    <a:lnTo>
                      <a:pt x="274" y="546"/>
                    </a:lnTo>
                    <a:lnTo>
                      <a:pt x="265" y="519"/>
                    </a:lnTo>
                    <a:lnTo>
                      <a:pt x="227" y="488"/>
                    </a:lnTo>
                    <a:lnTo>
                      <a:pt x="191" y="467"/>
                    </a:lnTo>
                    <a:lnTo>
                      <a:pt x="167" y="457"/>
                    </a:lnTo>
                    <a:lnTo>
                      <a:pt x="138" y="413"/>
                    </a:lnTo>
                    <a:lnTo>
                      <a:pt x="97" y="391"/>
                    </a:lnTo>
                    <a:lnTo>
                      <a:pt x="66" y="357"/>
                    </a:lnTo>
                    <a:lnTo>
                      <a:pt x="59" y="332"/>
                    </a:lnTo>
                    <a:lnTo>
                      <a:pt x="25" y="334"/>
                    </a:lnTo>
                    <a:lnTo>
                      <a:pt x="29" y="310"/>
                    </a:lnTo>
                    <a:lnTo>
                      <a:pt x="25" y="278"/>
                    </a:lnTo>
                    <a:lnTo>
                      <a:pt x="15" y="249"/>
                    </a:lnTo>
                    <a:lnTo>
                      <a:pt x="7" y="226"/>
                    </a:lnTo>
                    <a:lnTo>
                      <a:pt x="11" y="182"/>
                    </a:lnTo>
                    <a:lnTo>
                      <a:pt x="0" y="150"/>
                    </a:lnTo>
                    <a:lnTo>
                      <a:pt x="24" y="143"/>
                    </a:lnTo>
                    <a:lnTo>
                      <a:pt x="60" y="138"/>
                    </a:lnTo>
                    <a:lnTo>
                      <a:pt x="55" y="87"/>
                    </a:lnTo>
                    <a:lnTo>
                      <a:pt x="43" y="65"/>
                    </a:lnTo>
                    <a:lnTo>
                      <a:pt x="33" y="13"/>
                    </a:lnTo>
                    <a:lnTo>
                      <a:pt x="56" y="0"/>
                    </a:lnTo>
                    <a:lnTo>
                      <a:pt x="107" y="3"/>
                    </a:lnTo>
                    <a:lnTo>
                      <a:pt x="197" y="0"/>
                    </a:lnTo>
                    <a:lnTo>
                      <a:pt x="232" y="0"/>
                    </a:lnTo>
                    <a:lnTo>
                      <a:pt x="324" y="77"/>
                    </a:lnTo>
                    <a:lnTo>
                      <a:pt x="372" y="91"/>
                    </a:lnTo>
                    <a:lnTo>
                      <a:pt x="377" y="129"/>
                    </a:lnTo>
                    <a:lnTo>
                      <a:pt x="446" y="168"/>
                    </a:lnTo>
                    <a:lnTo>
                      <a:pt x="448" y="194"/>
                    </a:lnTo>
                    <a:lnTo>
                      <a:pt x="449" y="227"/>
                    </a:lnTo>
                    <a:lnTo>
                      <a:pt x="431" y="247"/>
                    </a:lnTo>
                    <a:lnTo>
                      <a:pt x="427" y="281"/>
                    </a:lnTo>
                    <a:lnTo>
                      <a:pt x="452" y="286"/>
                    </a:lnTo>
                    <a:lnTo>
                      <a:pt x="448" y="337"/>
                    </a:lnTo>
                    <a:lnTo>
                      <a:pt x="459" y="391"/>
                    </a:lnTo>
                    <a:lnTo>
                      <a:pt x="462" y="449"/>
                    </a:lnTo>
                    <a:lnTo>
                      <a:pt x="482" y="467"/>
                    </a:lnTo>
                    <a:lnTo>
                      <a:pt x="493" y="49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Freeform 215">
                <a:extLst>
                  <a:ext uri="{FF2B5EF4-FFF2-40B4-BE49-F238E27FC236}">
                    <a16:creationId xmlns:a16="http://schemas.microsoft.com/office/drawing/2014/main" xmlns="" id="{C9EDF6B7-333F-4E0D-8C17-1294CAB57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8081" y="8466794"/>
                <a:ext cx="130353" cy="123618"/>
              </a:xfrm>
              <a:custGeom>
                <a:avLst/>
                <a:gdLst/>
                <a:ahLst/>
                <a:cxnLst>
                  <a:cxn ang="0">
                    <a:pos x="51" y="95"/>
                  </a:cxn>
                  <a:cxn ang="0">
                    <a:pos x="0" y="88"/>
                  </a:cxn>
                  <a:cxn ang="0">
                    <a:pos x="8" y="0"/>
                  </a:cxn>
                  <a:cxn ang="0">
                    <a:pos x="97" y="56"/>
                  </a:cxn>
                  <a:cxn ang="0">
                    <a:pos x="51" y="95"/>
                  </a:cxn>
                </a:cxnLst>
                <a:rect l="0" t="0" r="r" b="b"/>
                <a:pathLst>
                  <a:path w="97" h="95">
                    <a:moveTo>
                      <a:pt x="51" y="95"/>
                    </a:moveTo>
                    <a:lnTo>
                      <a:pt x="0" y="88"/>
                    </a:lnTo>
                    <a:lnTo>
                      <a:pt x="8" y="0"/>
                    </a:lnTo>
                    <a:lnTo>
                      <a:pt x="97" y="56"/>
                    </a:lnTo>
                    <a:lnTo>
                      <a:pt x="51" y="9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Freeform 216">
                <a:extLst>
                  <a:ext uri="{FF2B5EF4-FFF2-40B4-BE49-F238E27FC236}">
                    <a16:creationId xmlns:a16="http://schemas.microsoft.com/office/drawing/2014/main" xmlns="" id="{B50D5002-04F3-4015-A5FF-946DBAD4B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7457" y="11333914"/>
                <a:ext cx="154055" cy="155518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30" y="32"/>
                  </a:cxn>
                  <a:cxn ang="0">
                    <a:pos x="0" y="35"/>
                  </a:cxn>
                  <a:cxn ang="0">
                    <a:pos x="2" y="107"/>
                  </a:cxn>
                  <a:cxn ang="0">
                    <a:pos x="42" y="103"/>
                  </a:cxn>
                  <a:cxn ang="0">
                    <a:pos x="51" y="117"/>
                  </a:cxn>
                  <a:cxn ang="0">
                    <a:pos x="71" y="114"/>
                  </a:cxn>
                  <a:cxn ang="0">
                    <a:pos x="88" y="96"/>
                  </a:cxn>
                  <a:cxn ang="0">
                    <a:pos x="95" y="72"/>
                  </a:cxn>
                  <a:cxn ang="0">
                    <a:pos x="115" y="72"/>
                  </a:cxn>
                  <a:cxn ang="0">
                    <a:pos x="115" y="3"/>
                  </a:cxn>
                  <a:cxn ang="0">
                    <a:pos x="74" y="0"/>
                  </a:cxn>
                  <a:cxn ang="0">
                    <a:pos x="40" y="6"/>
                  </a:cxn>
                </a:cxnLst>
                <a:rect l="0" t="0" r="r" b="b"/>
                <a:pathLst>
                  <a:path w="115" h="117">
                    <a:moveTo>
                      <a:pt x="40" y="6"/>
                    </a:moveTo>
                    <a:lnTo>
                      <a:pt x="30" y="32"/>
                    </a:lnTo>
                    <a:lnTo>
                      <a:pt x="0" y="35"/>
                    </a:lnTo>
                    <a:lnTo>
                      <a:pt x="2" y="107"/>
                    </a:lnTo>
                    <a:lnTo>
                      <a:pt x="42" y="103"/>
                    </a:lnTo>
                    <a:lnTo>
                      <a:pt x="51" y="117"/>
                    </a:lnTo>
                    <a:lnTo>
                      <a:pt x="71" y="114"/>
                    </a:lnTo>
                    <a:lnTo>
                      <a:pt x="88" y="96"/>
                    </a:lnTo>
                    <a:lnTo>
                      <a:pt x="95" y="72"/>
                    </a:lnTo>
                    <a:lnTo>
                      <a:pt x="115" y="72"/>
                    </a:lnTo>
                    <a:lnTo>
                      <a:pt x="115" y="3"/>
                    </a:lnTo>
                    <a:lnTo>
                      <a:pt x="74" y="0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Freeform 219">
                <a:extLst>
                  <a:ext uri="{FF2B5EF4-FFF2-40B4-BE49-F238E27FC236}">
                    <a16:creationId xmlns:a16="http://schemas.microsoft.com/office/drawing/2014/main" xmlns="" id="{B2BD0EFE-5A58-4A2D-8F51-7389FBD61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3051" y="9826581"/>
                <a:ext cx="718918" cy="725751"/>
              </a:xfrm>
              <a:custGeom>
                <a:avLst/>
                <a:gdLst/>
                <a:ahLst/>
                <a:cxnLst>
                  <a:cxn ang="0">
                    <a:pos x="185" y="545"/>
                  </a:cxn>
                  <a:cxn ang="0">
                    <a:pos x="213" y="535"/>
                  </a:cxn>
                  <a:cxn ang="0">
                    <a:pos x="254" y="535"/>
                  </a:cxn>
                  <a:cxn ang="0">
                    <a:pos x="281" y="525"/>
                  </a:cxn>
                  <a:cxn ang="0">
                    <a:pos x="287" y="493"/>
                  </a:cxn>
                  <a:cxn ang="0">
                    <a:pos x="310" y="486"/>
                  </a:cxn>
                  <a:cxn ang="0">
                    <a:pos x="328" y="474"/>
                  </a:cxn>
                  <a:cxn ang="0">
                    <a:pos x="332" y="442"/>
                  </a:cxn>
                  <a:cxn ang="0">
                    <a:pos x="374" y="436"/>
                  </a:cxn>
                  <a:cxn ang="0">
                    <a:pos x="391" y="411"/>
                  </a:cxn>
                  <a:cxn ang="0">
                    <a:pos x="464" y="395"/>
                  </a:cxn>
                  <a:cxn ang="0">
                    <a:pos x="477" y="366"/>
                  </a:cxn>
                  <a:cxn ang="0">
                    <a:pos x="514" y="348"/>
                  </a:cxn>
                  <a:cxn ang="0">
                    <a:pos x="519" y="263"/>
                  </a:cxn>
                  <a:cxn ang="0">
                    <a:pos x="546" y="241"/>
                  </a:cxn>
                  <a:cxn ang="0">
                    <a:pos x="533" y="187"/>
                  </a:cxn>
                  <a:cxn ang="0">
                    <a:pos x="537" y="125"/>
                  </a:cxn>
                  <a:cxn ang="0">
                    <a:pos x="508" y="81"/>
                  </a:cxn>
                  <a:cxn ang="0">
                    <a:pos x="467" y="59"/>
                  </a:cxn>
                  <a:cxn ang="0">
                    <a:pos x="436" y="25"/>
                  </a:cxn>
                  <a:cxn ang="0">
                    <a:pos x="429" y="0"/>
                  </a:cxn>
                  <a:cxn ang="0">
                    <a:pos x="395" y="2"/>
                  </a:cxn>
                  <a:cxn ang="0">
                    <a:pos x="388" y="29"/>
                  </a:cxn>
                  <a:cxn ang="0">
                    <a:pos x="352" y="45"/>
                  </a:cxn>
                  <a:cxn ang="0">
                    <a:pos x="334" y="77"/>
                  </a:cxn>
                  <a:cxn ang="0">
                    <a:pos x="322" y="215"/>
                  </a:cxn>
                  <a:cxn ang="0">
                    <a:pos x="342" y="235"/>
                  </a:cxn>
                  <a:cxn ang="0">
                    <a:pos x="374" y="239"/>
                  </a:cxn>
                  <a:cxn ang="0">
                    <a:pos x="381" y="294"/>
                  </a:cxn>
                  <a:cxn ang="0">
                    <a:pos x="370" y="324"/>
                  </a:cxn>
                  <a:cxn ang="0">
                    <a:pos x="320" y="326"/>
                  </a:cxn>
                  <a:cxn ang="0">
                    <a:pos x="301" y="302"/>
                  </a:cxn>
                  <a:cxn ang="0">
                    <a:pos x="291" y="253"/>
                  </a:cxn>
                  <a:cxn ang="0">
                    <a:pos x="254" y="233"/>
                  </a:cxn>
                  <a:cxn ang="0">
                    <a:pos x="249" y="215"/>
                  </a:cxn>
                  <a:cxn ang="0">
                    <a:pos x="213" y="224"/>
                  </a:cxn>
                  <a:cxn ang="0">
                    <a:pos x="199" y="251"/>
                  </a:cxn>
                  <a:cxn ang="0">
                    <a:pos x="178" y="243"/>
                  </a:cxn>
                  <a:cxn ang="0">
                    <a:pos x="164" y="195"/>
                  </a:cxn>
                  <a:cxn ang="0">
                    <a:pos x="115" y="190"/>
                  </a:cxn>
                  <a:cxn ang="0">
                    <a:pos x="109" y="297"/>
                  </a:cxn>
                  <a:cxn ang="0">
                    <a:pos x="67" y="297"/>
                  </a:cxn>
                  <a:cxn ang="0">
                    <a:pos x="51" y="269"/>
                  </a:cxn>
                  <a:cxn ang="0">
                    <a:pos x="33" y="270"/>
                  </a:cxn>
                  <a:cxn ang="0">
                    <a:pos x="32" y="297"/>
                  </a:cxn>
                  <a:cxn ang="0">
                    <a:pos x="2" y="300"/>
                  </a:cxn>
                  <a:cxn ang="0">
                    <a:pos x="0" y="422"/>
                  </a:cxn>
                  <a:cxn ang="0">
                    <a:pos x="5" y="462"/>
                  </a:cxn>
                  <a:cxn ang="0">
                    <a:pos x="40" y="508"/>
                  </a:cxn>
                  <a:cxn ang="0">
                    <a:pos x="41" y="531"/>
                  </a:cxn>
                  <a:cxn ang="0">
                    <a:pos x="65" y="538"/>
                  </a:cxn>
                  <a:cxn ang="0">
                    <a:pos x="185" y="545"/>
                  </a:cxn>
                </a:cxnLst>
                <a:rect l="0" t="0" r="r" b="b"/>
                <a:pathLst>
                  <a:path w="546" h="545">
                    <a:moveTo>
                      <a:pt x="185" y="545"/>
                    </a:moveTo>
                    <a:lnTo>
                      <a:pt x="213" y="535"/>
                    </a:lnTo>
                    <a:lnTo>
                      <a:pt x="254" y="535"/>
                    </a:lnTo>
                    <a:lnTo>
                      <a:pt x="281" y="525"/>
                    </a:lnTo>
                    <a:lnTo>
                      <a:pt x="287" y="493"/>
                    </a:lnTo>
                    <a:lnTo>
                      <a:pt x="310" y="486"/>
                    </a:lnTo>
                    <a:lnTo>
                      <a:pt x="328" y="474"/>
                    </a:lnTo>
                    <a:lnTo>
                      <a:pt x="332" y="442"/>
                    </a:lnTo>
                    <a:lnTo>
                      <a:pt x="374" y="436"/>
                    </a:lnTo>
                    <a:lnTo>
                      <a:pt x="391" y="411"/>
                    </a:lnTo>
                    <a:lnTo>
                      <a:pt x="464" y="395"/>
                    </a:lnTo>
                    <a:lnTo>
                      <a:pt x="477" y="366"/>
                    </a:lnTo>
                    <a:lnTo>
                      <a:pt x="514" y="348"/>
                    </a:lnTo>
                    <a:lnTo>
                      <a:pt x="519" y="263"/>
                    </a:lnTo>
                    <a:lnTo>
                      <a:pt x="546" y="241"/>
                    </a:lnTo>
                    <a:lnTo>
                      <a:pt x="533" y="187"/>
                    </a:lnTo>
                    <a:lnTo>
                      <a:pt x="537" y="125"/>
                    </a:lnTo>
                    <a:lnTo>
                      <a:pt x="508" y="81"/>
                    </a:lnTo>
                    <a:lnTo>
                      <a:pt x="467" y="59"/>
                    </a:lnTo>
                    <a:lnTo>
                      <a:pt x="436" y="25"/>
                    </a:lnTo>
                    <a:lnTo>
                      <a:pt x="429" y="0"/>
                    </a:lnTo>
                    <a:lnTo>
                      <a:pt x="395" y="2"/>
                    </a:lnTo>
                    <a:lnTo>
                      <a:pt x="388" y="29"/>
                    </a:lnTo>
                    <a:lnTo>
                      <a:pt x="352" y="45"/>
                    </a:lnTo>
                    <a:lnTo>
                      <a:pt x="334" y="77"/>
                    </a:lnTo>
                    <a:lnTo>
                      <a:pt x="322" y="215"/>
                    </a:lnTo>
                    <a:lnTo>
                      <a:pt x="342" y="235"/>
                    </a:lnTo>
                    <a:lnTo>
                      <a:pt x="374" y="239"/>
                    </a:lnTo>
                    <a:lnTo>
                      <a:pt x="381" y="294"/>
                    </a:lnTo>
                    <a:lnTo>
                      <a:pt x="370" y="324"/>
                    </a:lnTo>
                    <a:lnTo>
                      <a:pt x="320" y="326"/>
                    </a:lnTo>
                    <a:lnTo>
                      <a:pt x="301" y="302"/>
                    </a:lnTo>
                    <a:lnTo>
                      <a:pt x="291" y="253"/>
                    </a:lnTo>
                    <a:lnTo>
                      <a:pt x="254" y="233"/>
                    </a:lnTo>
                    <a:lnTo>
                      <a:pt x="249" y="215"/>
                    </a:lnTo>
                    <a:lnTo>
                      <a:pt x="213" y="224"/>
                    </a:lnTo>
                    <a:lnTo>
                      <a:pt x="199" y="251"/>
                    </a:lnTo>
                    <a:lnTo>
                      <a:pt x="178" y="243"/>
                    </a:lnTo>
                    <a:lnTo>
                      <a:pt x="164" y="195"/>
                    </a:lnTo>
                    <a:lnTo>
                      <a:pt x="115" y="190"/>
                    </a:lnTo>
                    <a:lnTo>
                      <a:pt x="109" y="297"/>
                    </a:lnTo>
                    <a:lnTo>
                      <a:pt x="67" y="297"/>
                    </a:lnTo>
                    <a:lnTo>
                      <a:pt x="51" y="269"/>
                    </a:lnTo>
                    <a:lnTo>
                      <a:pt x="33" y="270"/>
                    </a:lnTo>
                    <a:lnTo>
                      <a:pt x="32" y="297"/>
                    </a:lnTo>
                    <a:lnTo>
                      <a:pt x="2" y="300"/>
                    </a:lnTo>
                    <a:lnTo>
                      <a:pt x="0" y="422"/>
                    </a:lnTo>
                    <a:lnTo>
                      <a:pt x="5" y="462"/>
                    </a:lnTo>
                    <a:lnTo>
                      <a:pt x="40" y="508"/>
                    </a:lnTo>
                    <a:lnTo>
                      <a:pt x="41" y="531"/>
                    </a:lnTo>
                    <a:lnTo>
                      <a:pt x="65" y="538"/>
                    </a:lnTo>
                    <a:lnTo>
                      <a:pt x="185" y="54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220">
                <a:extLst>
                  <a:ext uri="{FF2B5EF4-FFF2-40B4-BE49-F238E27FC236}">
                    <a16:creationId xmlns:a16="http://schemas.microsoft.com/office/drawing/2014/main" xmlns="" id="{B238C825-AB19-4E91-84AB-6F7A7982B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5337" y="7721106"/>
                <a:ext cx="643867" cy="1092615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83" y="27"/>
                  </a:cxn>
                  <a:cxn ang="0">
                    <a:pos x="93" y="47"/>
                  </a:cxn>
                  <a:cxn ang="0">
                    <a:pos x="113" y="96"/>
                  </a:cxn>
                  <a:cxn ang="0">
                    <a:pos x="96" y="346"/>
                  </a:cxn>
                  <a:cxn ang="0">
                    <a:pos x="65" y="354"/>
                  </a:cxn>
                  <a:cxn ang="0">
                    <a:pos x="47" y="383"/>
                  </a:cxn>
                  <a:cxn ang="0">
                    <a:pos x="17" y="403"/>
                  </a:cxn>
                  <a:cxn ang="0">
                    <a:pos x="0" y="427"/>
                  </a:cxn>
                  <a:cxn ang="0">
                    <a:pos x="1" y="473"/>
                  </a:cxn>
                  <a:cxn ang="0">
                    <a:pos x="21" y="472"/>
                  </a:cxn>
                  <a:cxn ang="0">
                    <a:pos x="29" y="501"/>
                  </a:cxn>
                  <a:cxn ang="0">
                    <a:pos x="42" y="527"/>
                  </a:cxn>
                  <a:cxn ang="0">
                    <a:pos x="64" y="570"/>
                  </a:cxn>
                  <a:cxn ang="0">
                    <a:pos x="64" y="596"/>
                  </a:cxn>
                  <a:cxn ang="0">
                    <a:pos x="44" y="606"/>
                  </a:cxn>
                  <a:cxn ang="0">
                    <a:pos x="54" y="614"/>
                  </a:cxn>
                  <a:cxn ang="0">
                    <a:pos x="64" y="644"/>
                  </a:cxn>
                  <a:cxn ang="0">
                    <a:pos x="80" y="665"/>
                  </a:cxn>
                  <a:cxn ang="0">
                    <a:pos x="76" y="689"/>
                  </a:cxn>
                  <a:cxn ang="0">
                    <a:pos x="54" y="703"/>
                  </a:cxn>
                  <a:cxn ang="0">
                    <a:pos x="57" y="728"/>
                  </a:cxn>
                  <a:cxn ang="0">
                    <a:pos x="91" y="772"/>
                  </a:cxn>
                  <a:cxn ang="0">
                    <a:pos x="115" y="821"/>
                  </a:cxn>
                  <a:cxn ang="0">
                    <a:pos x="142" y="807"/>
                  </a:cxn>
                  <a:cxn ang="0">
                    <a:pos x="184" y="811"/>
                  </a:cxn>
                  <a:cxn ang="0">
                    <a:pos x="198" y="782"/>
                  </a:cxn>
                  <a:cxn ang="0">
                    <a:pos x="248" y="778"/>
                  </a:cxn>
                  <a:cxn ang="0">
                    <a:pos x="271" y="745"/>
                  </a:cxn>
                  <a:cxn ang="0">
                    <a:pos x="315" y="735"/>
                  </a:cxn>
                  <a:cxn ang="0">
                    <a:pos x="331" y="703"/>
                  </a:cxn>
                  <a:cxn ang="0">
                    <a:pos x="360" y="689"/>
                  </a:cxn>
                  <a:cxn ang="0">
                    <a:pos x="380" y="651"/>
                  </a:cxn>
                  <a:cxn ang="0">
                    <a:pos x="410" y="624"/>
                  </a:cxn>
                  <a:cxn ang="0">
                    <a:pos x="432" y="616"/>
                  </a:cxn>
                  <a:cxn ang="0">
                    <a:pos x="442" y="600"/>
                  </a:cxn>
                  <a:cxn ang="0">
                    <a:pos x="439" y="578"/>
                  </a:cxn>
                  <a:cxn ang="0">
                    <a:pos x="419" y="568"/>
                  </a:cxn>
                  <a:cxn ang="0">
                    <a:pos x="411" y="532"/>
                  </a:cxn>
                  <a:cxn ang="0">
                    <a:pos x="378" y="518"/>
                  </a:cxn>
                  <a:cxn ang="0">
                    <a:pos x="383" y="489"/>
                  </a:cxn>
                  <a:cxn ang="0">
                    <a:pos x="415" y="487"/>
                  </a:cxn>
                  <a:cxn ang="0">
                    <a:pos x="428" y="439"/>
                  </a:cxn>
                  <a:cxn ang="0">
                    <a:pos x="455" y="389"/>
                  </a:cxn>
                  <a:cxn ang="0">
                    <a:pos x="484" y="379"/>
                  </a:cxn>
                  <a:cxn ang="0">
                    <a:pos x="489" y="244"/>
                  </a:cxn>
                  <a:cxn ang="0">
                    <a:pos x="457" y="241"/>
                  </a:cxn>
                  <a:cxn ang="0">
                    <a:pos x="383" y="180"/>
                  </a:cxn>
                  <a:cxn ang="0">
                    <a:pos x="350" y="163"/>
                  </a:cxn>
                  <a:cxn ang="0">
                    <a:pos x="281" y="129"/>
                  </a:cxn>
                  <a:cxn ang="0">
                    <a:pos x="257" y="88"/>
                  </a:cxn>
                  <a:cxn ang="0">
                    <a:pos x="178" y="76"/>
                  </a:cxn>
                  <a:cxn ang="0">
                    <a:pos x="163" y="36"/>
                  </a:cxn>
                  <a:cxn ang="0">
                    <a:pos x="123" y="22"/>
                  </a:cxn>
                  <a:cxn ang="0">
                    <a:pos x="119" y="5"/>
                  </a:cxn>
                  <a:cxn ang="0">
                    <a:pos x="76" y="0"/>
                  </a:cxn>
                </a:cxnLst>
                <a:rect l="0" t="0" r="r" b="b"/>
                <a:pathLst>
                  <a:path w="489" h="821">
                    <a:moveTo>
                      <a:pt x="76" y="0"/>
                    </a:moveTo>
                    <a:lnTo>
                      <a:pt x="83" y="27"/>
                    </a:lnTo>
                    <a:lnTo>
                      <a:pt x="93" y="47"/>
                    </a:lnTo>
                    <a:lnTo>
                      <a:pt x="113" y="96"/>
                    </a:lnTo>
                    <a:lnTo>
                      <a:pt x="96" y="346"/>
                    </a:lnTo>
                    <a:lnTo>
                      <a:pt x="65" y="354"/>
                    </a:lnTo>
                    <a:lnTo>
                      <a:pt x="47" y="383"/>
                    </a:lnTo>
                    <a:lnTo>
                      <a:pt x="17" y="403"/>
                    </a:lnTo>
                    <a:lnTo>
                      <a:pt x="0" y="427"/>
                    </a:lnTo>
                    <a:lnTo>
                      <a:pt x="1" y="473"/>
                    </a:lnTo>
                    <a:lnTo>
                      <a:pt x="21" y="472"/>
                    </a:lnTo>
                    <a:lnTo>
                      <a:pt x="29" y="501"/>
                    </a:lnTo>
                    <a:lnTo>
                      <a:pt x="42" y="527"/>
                    </a:lnTo>
                    <a:lnTo>
                      <a:pt x="64" y="570"/>
                    </a:lnTo>
                    <a:lnTo>
                      <a:pt x="64" y="596"/>
                    </a:lnTo>
                    <a:lnTo>
                      <a:pt x="44" y="606"/>
                    </a:lnTo>
                    <a:lnTo>
                      <a:pt x="54" y="614"/>
                    </a:lnTo>
                    <a:lnTo>
                      <a:pt x="64" y="644"/>
                    </a:lnTo>
                    <a:lnTo>
                      <a:pt x="80" y="665"/>
                    </a:lnTo>
                    <a:lnTo>
                      <a:pt x="76" y="689"/>
                    </a:lnTo>
                    <a:lnTo>
                      <a:pt x="54" y="703"/>
                    </a:lnTo>
                    <a:lnTo>
                      <a:pt x="57" y="728"/>
                    </a:lnTo>
                    <a:lnTo>
                      <a:pt x="91" y="772"/>
                    </a:lnTo>
                    <a:lnTo>
                      <a:pt x="115" y="821"/>
                    </a:lnTo>
                    <a:lnTo>
                      <a:pt x="142" y="807"/>
                    </a:lnTo>
                    <a:lnTo>
                      <a:pt x="184" y="811"/>
                    </a:lnTo>
                    <a:lnTo>
                      <a:pt x="198" y="782"/>
                    </a:lnTo>
                    <a:lnTo>
                      <a:pt x="248" y="778"/>
                    </a:lnTo>
                    <a:lnTo>
                      <a:pt x="271" y="745"/>
                    </a:lnTo>
                    <a:lnTo>
                      <a:pt x="315" y="735"/>
                    </a:lnTo>
                    <a:lnTo>
                      <a:pt x="331" y="703"/>
                    </a:lnTo>
                    <a:lnTo>
                      <a:pt x="360" y="689"/>
                    </a:lnTo>
                    <a:lnTo>
                      <a:pt x="380" y="651"/>
                    </a:lnTo>
                    <a:lnTo>
                      <a:pt x="410" y="624"/>
                    </a:lnTo>
                    <a:lnTo>
                      <a:pt x="432" y="616"/>
                    </a:lnTo>
                    <a:lnTo>
                      <a:pt x="442" y="600"/>
                    </a:lnTo>
                    <a:lnTo>
                      <a:pt x="439" y="578"/>
                    </a:lnTo>
                    <a:lnTo>
                      <a:pt x="419" y="568"/>
                    </a:lnTo>
                    <a:lnTo>
                      <a:pt x="411" y="532"/>
                    </a:lnTo>
                    <a:lnTo>
                      <a:pt x="378" y="518"/>
                    </a:lnTo>
                    <a:lnTo>
                      <a:pt x="383" y="489"/>
                    </a:lnTo>
                    <a:lnTo>
                      <a:pt x="415" y="487"/>
                    </a:lnTo>
                    <a:lnTo>
                      <a:pt x="428" y="439"/>
                    </a:lnTo>
                    <a:lnTo>
                      <a:pt x="455" y="389"/>
                    </a:lnTo>
                    <a:lnTo>
                      <a:pt x="484" y="379"/>
                    </a:lnTo>
                    <a:lnTo>
                      <a:pt x="489" y="244"/>
                    </a:lnTo>
                    <a:lnTo>
                      <a:pt x="457" y="241"/>
                    </a:lnTo>
                    <a:lnTo>
                      <a:pt x="383" y="180"/>
                    </a:lnTo>
                    <a:lnTo>
                      <a:pt x="350" y="163"/>
                    </a:lnTo>
                    <a:lnTo>
                      <a:pt x="281" y="129"/>
                    </a:lnTo>
                    <a:lnTo>
                      <a:pt x="257" y="88"/>
                    </a:lnTo>
                    <a:lnTo>
                      <a:pt x="178" y="76"/>
                    </a:lnTo>
                    <a:lnTo>
                      <a:pt x="163" y="36"/>
                    </a:lnTo>
                    <a:lnTo>
                      <a:pt x="123" y="22"/>
                    </a:lnTo>
                    <a:lnTo>
                      <a:pt x="119" y="5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Freeform 221">
                <a:extLst>
                  <a:ext uri="{FF2B5EF4-FFF2-40B4-BE49-F238E27FC236}">
                    <a16:creationId xmlns:a16="http://schemas.microsoft.com/office/drawing/2014/main" xmlns="" id="{3167F2A3-ABDB-4F81-8C42-421212C38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3218" y="7669263"/>
                <a:ext cx="932225" cy="785565"/>
              </a:xfrm>
              <a:custGeom>
                <a:avLst/>
                <a:gdLst/>
                <a:ahLst/>
                <a:cxnLst>
                  <a:cxn ang="0">
                    <a:pos x="161" y="585"/>
                  </a:cxn>
                  <a:cxn ang="0">
                    <a:pos x="175" y="561"/>
                  </a:cxn>
                  <a:cxn ang="0">
                    <a:pos x="192" y="527"/>
                  </a:cxn>
                  <a:cxn ang="0">
                    <a:pos x="234" y="516"/>
                  </a:cxn>
                  <a:cxn ang="0">
                    <a:pos x="271" y="522"/>
                  </a:cxn>
                  <a:cxn ang="0">
                    <a:pos x="290" y="554"/>
                  </a:cxn>
                  <a:cxn ang="0">
                    <a:pos x="295" y="534"/>
                  </a:cxn>
                  <a:cxn ang="0">
                    <a:pos x="352" y="527"/>
                  </a:cxn>
                  <a:cxn ang="0">
                    <a:pos x="385" y="524"/>
                  </a:cxn>
                  <a:cxn ang="0">
                    <a:pos x="413" y="550"/>
                  </a:cxn>
                  <a:cxn ang="0">
                    <a:pos x="451" y="554"/>
                  </a:cxn>
                  <a:cxn ang="0">
                    <a:pos x="457" y="527"/>
                  </a:cxn>
                  <a:cxn ang="0">
                    <a:pos x="517" y="530"/>
                  </a:cxn>
                  <a:cxn ang="0">
                    <a:pos x="540" y="555"/>
                  </a:cxn>
                  <a:cxn ang="0">
                    <a:pos x="561" y="530"/>
                  </a:cxn>
                  <a:cxn ang="0">
                    <a:pos x="594" y="511"/>
                  </a:cxn>
                  <a:cxn ang="0">
                    <a:pos x="593" y="465"/>
                  </a:cxn>
                  <a:cxn ang="0">
                    <a:pos x="610" y="441"/>
                  </a:cxn>
                  <a:cxn ang="0">
                    <a:pos x="640" y="421"/>
                  </a:cxn>
                  <a:cxn ang="0">
                    <a:pos x="658" y="392"/>
                  </a:cxn>
                  <a:cxn ang="0">
                    <a:pos x="689" y="384"/>
                  </a:cxn>
                  <a:cxn ang="0">
                    <a:pos x="706" y="134"/>
                  </a:cxn>
                  <a:cxn ang="0">
                    <a:pos x="686" y="85"/>
                  </a:cxn>
                  <a:cxn ang="0">
                    <a:pos x="676" y="65"/>
                  </a:cxn>
                  <a:cxn ang="0">
                    <a:pos x="669" y="38"/>
                  </a:cxn>
                  <a:cxn ang="0">
                    <a:pos x="640" y="28"/>
                  </a:cxn>
                  <a:cxn ang="0">
                    <a:pos x="586" y="23"/>
                  </a:cxn>
                  <a:cxn ang="0">
                    <a:pos x="581" y="0"/>
                  </a:cxn>
                  <a:cxn ang="0">
                    <a:pos x="522" y="0"/>
                  </a:cxn>
                  <a:cxn ang="0">
                    <a:pos x="507" y="19"/>
                  </a:cxn>
                  <a:cxn ang="0">
                    <a:pos x="460" y="39"/>
                  </a:cxn>
                  <a:cxn ang="0">
                    <a:pos x="421" y="70"/>
                  </a:cxn>
                  <a:cxn ang="0">
                    <a:pos x="401" y="102"/>
                  </a:cxn>
                  <a:cxn ang="0">
                    <a:pos x="325" y="126"/>
                  </a:cxn>
                  <a:cxn ang="0">
                    <a:pos x="318" y="157"/>
                  </a:cxn>
                  <a:cxn ang="0">
                    <a:pos x="290" y="173"/>
                  </a:cxn>
                  <a:cxn ang="0">
                    <a:pos x="259" y="208"/>
                  </a:cxn>
                  <a:cxn ang="0">
                    <a:pos x="183" y="212"/>
                  </a:cxn>
                  <a:cxn ang="0">
                    <a:pos x="178" y="237"/>
                  </a:cxn>
                  <a:cxn ang="0">
                    <a:pos x="186" y="388"/>
                  </a:cxn>
                  <a:cxn ang="0">
                    <a:pos x="154" y="392"/>
                  </a:cxn>
                  <a:cxn ang="0">
                    <a:pos x="154" y="419"/>
                  </a:cxn>
                  <a:cxn ang="0">
                    <a:pos x="35" y="434"/>
                  </a:cxn>
                  <a:cxn ang="0">
                    <a:pos x="0" y="460"/>
                  </a:cxn>
                  <a:cxn ang="0">
                    <a:pos x="16" y="486"/>
                  </a:cxn>
                  <a:cxn ang="0">
                    <a:pos x="44" y="502"/>
                  </a:cxn>
                  <a:cxn ang="0">
                    <a:pos x="48" y="550"/>
                  </a:cxn>
                  <a:cxn ang="0">
                    <a:pos x="79" y="554"/>
                  </a:cxn>
                  <a:cxn ang="0">
                    <a:pos x="103" y="589"/>
                  </a:cxn>
                  <a:cxn ang="0">
                    <a:pos x="147" y="585"/>
                  </a:cxn>
                  <a:cxn ang="0">
                    <a:pos x="161" y="585"/>
                  </a:cxn>
                </a:cxnLst>
                <a:rect l="0" t="0" r="r" b="b"/>
                <a:pathLst>
                  <a:path w="706" h="589">
                    <a:moveTo>
                      <a:pt x="161" y="585"/>
                    </a:moveTo>
                    <a:lnTo>
                      <a:pt x="175" y="561"/>
                    </a:lnTo>
                    <a:lnTo>
                      <a:pt x="192" y="527"/>
                    </a:lnTo>
                    <a:lnTo>
                      <a:pt x="234" y="516"/>
                    </a:lnTo>
                    <a:lnTo>
                      <a:pt x="271" y="522"/>
                    </a:lnTo>
                    <a:lnTo>
                      <a:pt x="290" y="554"/>
                    </a:lnTo>
                    <a:lnTo>
                      <a:pt x="295" y="534"/>
                    </a:lnTo>
                    <a:lnTo>
                      <a:pt x="352" y="527"/>
                    </a:lnTo>
                    <a:lnTo>
                      <a:pt x="385" y="524"/>
                    </a:lnTo>
                    <a:lnTo>
                      <a:pt x="413" y="550"/>
                    </a:lnTo>
                    <a:lnTo>
                      <a:pt x="451" y="554"/>
                    </a:lnTo>
                    <a:lnTo>
                      <a:pt x="457" y="527"/>
                    </a:lnTo>
                    <a:lnTo>
                      <a:pt x="517" y="530"/>
                    </a:lnTo>
                    <a:lnTo>
                      <a:pt x="540" y="555"/>
                    </a:lnTo>
                    <a:lnTo>
                      <a:pt x="561" y="530"/>
                    </a:lnTo>
                    <a:lnTo>
                      <a:pt x="594" y="511"/>
                    </a:lnTo>
                    <a:lnTo>
                      <a:pt x="593" y="465"/>
                    </a:lnTo>
                    <a:lnTo>
                      <a:pt x="610" y="441"/>
                    </a:lnTo>
                    <a:lnTo>
                      <a:pt x="640" y="421"/>
                    </a:lnTo>
                    <a:lnTo>
                      <a:pt x="658" y="392"/>
                    </a:lnTo>
                    <a:lnTo>
                      <a:pt x="689" y="384"/>
                    </a:lnTo>
                    <a:lnTo>
                      <a:pt x="706" y="134"/>
                    </a:lnTo>
                    <a:lnTo>
                      <a:pt x="686" y="85"/>
                    </a:lnTo>
                    <a:lnTo>
                      <a:pt x="676" y="65"/>
                    </a:lnTo>
                    <a:lnTo>
                      <a:pt x="669" y="38"/>
                    </a:lnTo>
                    <a:lnTo>
                      <a:pt x="640" y="28"/>
                    </a:lnTo>
                    <a:lnTo>
                      <a:pt x="586" y="23"/>
                    </a:lnTo>
                    <a:lnTo>
                      <a:pt x="581" y="0"/>
                    </a:lnTo>
                    <a:lnTo>
                      <a:pt x="522" y="0"/>
                    </a:lnTo>
                    <a:lnTo>
                      <a:pt x="507" y="19"/>
                    </a:lnTo>
                    <a:lnTo>
                      <a:pt x="460" y="39"/>
                    </a:lnTo>
                    <a:lnTo>
                      <a:pt x="421" y="70"/>
                    </a:lnTo>
                    <a:lnTo>
                      <a:pt x="401" y="102"/>
                    </a:lnTo>
                    <a:lnTo>
                      <a:pt x="325" y="126"/>
                    </a:lnTo>
                    <a:lnTo>
                      <a:pt x="318" y="157"/>
                    </a:lnTo>
                    <a:lnTo>
                      <a:pt x="290" y="173"/>
                    </a:lnTo>
                    <a:lnTo>
                      <a:pt x="259" y="208"/>
                    </a:lnTo>
                    <a:lnTo>
                      <a:pt x="183" y="212"/>
                    </a:lnTo>
                    <a:lnTo>
                      <a:pt x="178" y="237"/>
                    </a:lnTo>
                    <a:lnTo>
                      <a:pt x="186" y="388"/>
                    </a:lnTo>
                    <a:lnTo>
                      <a:pt x="154" y="392"/>
                    </a:lnTo>
                    <a:lnTo>
                      <a:pt x="154" y="419"/>
                    </a:lnTo>
                    <a:lnTo>
                      <a:pt x="35" y="434"/>
                    </a:lnTo>
                    <a:lnTo>
                      <a:pt x="0" y="460"/>
                    </a:lnTo>
                    <a:lnTo>
                      <a:pt x="16" y="486"/>
                    </a:lnTo>
                    <a:lnTo>
                      <a:pt x="44" y="502"/>
                    </a:lnTo>
                    <a:lnTo>
                      <a:pt x="48" y="550"/>
                    </a:lnTo>
                    <a:lnTo>
                      <a:pt x="79" y="554"/>
                    </a:lnTo>
                    <a:lnTo>
                      <a:pt x="103" y="589"/>
                    </a:lnTo>
                    <a:lnTo>
                      <a:pt x="147" y="585"/>
                    </a:lnTo>
                    <a:lnTo>
                      <a:pt x="161" y="58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Freeform 231">
                <a:extLst>
                  <a:ext uri="{FF2B5EF4-FFF2-40B4-BE49-F238E27FC236}">
                    <a16:creationId xmlns:a16="http://schemas.microsoft.com/office/drawing/2014/main" xmlns="" id="{692A0142-0726-49BE-AA98-02A769D10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3592" y="8327227"/>
                <a:ext cx="193555" cy="67789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68" y="7"/>
                  </a:cxn>
                  <a:cxn ang="0">
                    <a:pos x="92" y="0"/>
                  </a:cxn>
                  <a:cxn ang="0">
                    <a:pos x="148" y="7"/>
                  </a:cxn>
                  <a:cxn ang="0">
                    <a:pos x="147" y="36"/>
                  </a:cxn>
                  <a:cxn ang="0">
                    <a:pos x="121" y="32"/>
                  </a:cxn>
                  <a:cxn ang="0">
                    <a:pos x="94" y="25"/>
                  </a:cxn>
                  <a:cxn ang="0">
                    <a:pos x="49" y="49"/>
                  </a:cxn>
                  <a:cxn ang="0">
                    <a:pos x="0" y="41"/>
                  </a:cxn>
                  <a:cxn ang="0">
                    <a:pos x="27" y="24"/>
                  </a:cxn>
                  <a:cxn ang="0">
                    <a:pos x="8" y="6"/>
                  </a:cxn>
                </a:cxnLst>
                <a:rect l="0" t="0" r="r" b="b"/>
                <a:pathLst>
                  <a:path w="148" h="49">
                    <a:moveTo>
                      <a:pt x="8" y="6"/>
                    </a:moveTo>
                    <a:lnTo>
                      <a:pt x="68" y="7"/>
                    </a:lnTo>
                    <a:lnTo>
                      <a:pt x="92" y="0"/>
                    </a:lnTo>
                    <a:lnTo>
                      <a:pt x="148" y="7"/>
                    </a:lnTo>
                    <a:lnTo>
                      <a:pt x="147" y="36"/>
                    </a:lnTo>
                    <a:lnTo>
                      <a:pt x="121" y="32"/>
                    </a:lnTo>
                    <a:lnTo>
                      <a:pt x="94" y="25"/>
                    </a:lnTo>
                    <a:lnTo>
                      <a:pt x="49" y="49"/>
                    </a:lnTo>
                    <a:lnTo>
                      <a:pt x="0" y="41"/>
                    </a:lnTo>
                    <a:lnTo>
                      <a:pt x="27" y="2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285">
                <a:extLst>
                  <a:ext uri="{FF2B5EF4-FFF2-40B4-BE49-F238E27FC236}">
                    <a16:creationId xmlns:a16="http://schemas.microsoft.com/office/drawing/2014/main" xmlns="" id="{1DC16C8B-4E2E-4C76-9EFF-5896B7C30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8913" y="9029052"/>
                <a:ext cx="296257" cy="374839"/>
              </a:xfrm>
              <a:custGeom>
                <a:avLst/>
                <a:gdLst/>
                <a:ahLst/>
                <a:cxnLst>
                  <a:cxn ang="0">
                    <a:pos x="0" y="269"/>
                  </a:cxn>
                  <a:cxn ang="0">
                    <a:pos x="33" y="280"/>
                  </a:cxn>
                  <a:cxn ang="0">
                    <a:pos x="56" y="267"/>
                  </a:cxn>
                  <a:cxn ang="0">
                    <a:pos x="103" y="275"/>
                  </a:cxn>
                  <a:cxn ang="0">
                    <a:pos x="197" y="267"/>
                  </a:cxn>
                  <a:cxn ang="0">
                    <a:pos x="187" y="243"/>
                  </a:cxn>
                  <a:cxn ang="0">
                    <a:pos x="198" y="192"/>
                  </a:cxn>
                  <a:cxn ang="0">
                    <a:pos x="225" y="133"/>
                  </a:cxn>
                  <a:cxn ang="0">
                    <a:pos x="220" y="48"/>
                  </a:cxn>
                  <a:cxn ang="0">
                    <a:pos x="198" y="0"/>
                  </a:cxn>
                  <a:cxn ang="0">
                    <a:pos x="142" y="20"/>
                  </a:cxn>
                  <a:cxn ang="0">
                    <a:pos x="48" y="14"/>
                  </a:cxn>
                  <a:cxn ang="0">
                    <a:pos x="59" y="95"/>
                  </a:cxn>
                  <a:cxn ang="0">
                    <a:pos x="84" y="98"/>
                  </a:cxn>
                  <a:cxn ang="0">
                    <a:pos x="87" y="127"/>
                  </a:cxn>
                  <a:cxn ang="0">
                    <a:pos x="10" y="154"/>
                  </a:cxn>
                  <a:cxn ang="0">
                    <a:pos x="0" y="264"/>
                  </a:cxn>
                  <a:cxn ang="0">
                    <a:pos x="0" y="269"/>
                  </a:cxn>
                </a:cxnLst>
                <a:rect l="0" t="0" r="r" b="b"/>
                <a:pathLst>
                  <a:path w="225" h="280">
                    <a:moveTo>
                      <a:pt x="0" y="269"/>
                    </a:moveTo>
                    <a:lnTo>
                      <a:pt x="33" y="280"/>
                    </a:lnTo>
                    <a:lnTo>
                      <a:pt x="56" y="267"/>
                    </a:lnTo>
                    <a:lnTo>
                      <a:pt x="103" y="275"/>
                    </a:lnTo>
                    <a:lnTo>
                      <a:pt x="197" y="267"/>
                    </a:lnTo>
                    <a:lnTo>
                      <a:pt x="187" y="243"/>
                    </a:lnTo>
                    <a:lnTo>
                      <a:pt x="198" y="192"/>
                    </a:lnTo>
                    <a:lnTo>
                      <a:pt x="225" y="133"/>
                    </a:lnTo>
                    <a:lnTo>
                      <a:pt x="220" y="48"/>
                    </a:lnTo>
                    <a:lnTo>
                      <a:pt x="198" y="0"/>
                    </a:lnTo>
                    <a:lnTo>
                      <a:pt x="142" y="20"/>
                    </a:lnTo>
                    <a:lnTo>
                      <a:pt x="48" y="14"/>
                    </a:lnTo>
                    <a:lnTo>
                      <a:pt x="59" y="95"/>
                    </a:lnTo>
                    <a:lnTo>
                      <a:pt x="84" y="98"/>
                    </a:lnTo>
                    <a:lnTo>
                      <a:pt x="87" y="127"/>
                    </a:lnTo>
                    <a:lnTo>
                      <a:pt x="10" y="154"/>
                    </a:lnTo>
                    <a:lnTo>
                      <a:pt x="0" y="264"/>
                    </a:lnTo>
                    <a:lnTo>
                      <a:pt x="0" y="26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286">
                <a:extLst>
                  <a:ext uri="{FF2B5EF4-FFF2-40B4-BE49-F238E27FC236}">
                    <a16:creationId xmlns:a16="http://schemas.microsoft.com/office/drawing/2014/main" xmlns="" id="{9D31D8D4-D285-4210-A766-2D43BA5E3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8913" y="9029052"/>
                <a:ext cx="296257" cy="374839"/>
              </a:xfrm>
              <a:custGeom>
                <a:avLst/>
                <a:gdLst/>
                <a:ahLst/>
                <a:cxnLst>
                  <a:cxn ang="0">
                    <a:pos x="0" y="269"/>
                  </a:cxn>
                  <a:cxn ang="0">
                    <a:pos x="33" y="280"/>
                  </a:cxn>
                  <a:cxn ang="0">
                    <a:pos x="56" y="267"/>
                  </a:cxn>
                  <a:cxn ang="0">
                    <a:pos x="103" y="275"/>
                  </a:cxn>
                  <a:cxn ang="0">
                    <a:pos x="197" y="267"/>
                  </a:cxn>
                  <a:cxn ang="0">
                    <a:pos x="187" y="243"/>
                  </a:cxn>
                  <a:cxn ang="0">
                    <a:pos x="198" y="192"/>
                  </a:cxn>
                  <a:cxn ang="0">
                    <a:pos x="225" y="133"/>
                  </a:cxn>
                  <a:cxn ang="0">
                    <a:pos x="220" y="48"/>
                  </a:cxn>
                  <a:cxn ang="0">
                    <a:pos x="198" y="0"/>
                  </a:cxn>
                  <a:cxn ang="0">
                    <a:pos x="142" y="20"/>
                  </a:cxn>
                  <a:cxn ang="0">
                    <a:pos x="48" y="14"/>
                  </a:cxn>
                  <a:cxn ang="0">
                    <a:pos x="59" y="95"/>
                  </a:cxn>
                  <a:cxn ang="0">
                    <a:pos x="84" y="98"/>
                  </a:cxn>
                  <a:cxn ang="0">
                    <a:pos x="87" y="127"/>
                  </a:cxn>
                  <a:cxn ang="0">
                    <a:pos x="10" y="154"/>
                  </a:cxn>
                  <a:cxn ang="0">
                    <a:pos x="0" y="264"/>
                  </a:cxn>
                </a:cxnLst>
                <a:rect l="0" t="0" r="r" b="b"/>
                <a:pathLst>
                  <a:path w="225" h="280">
                    <a:moveTo>
                      <a:pt x="0" y="269"/>
                    </a:moveTo>
                    <a:lnTo>
                      <a:pt x="33" y="280"/>
                    </a:lnTo>
                    <a:lnTo>
                      <a:pt x="56" y="267"/>
                    </a:lnTo>
                    <a:lnTo>
                      <a:pt x="103" y="275"/>
                    </a:lnTo>
                    <a:lnTo>
                      <a:pt x="197" y="267"/>
                    </a:lnTo>
                    <a:lnTo>
                      <a:pt x="187" y="243"/>
                    </a:lnTo>
                    <a:lnTo>
                      <a:pt x="198" y="192"/>
                    </a:lnTo>
                    <a:lnTo>
                      <a:pt x="225" y="133"/>
                    </a:lnTo>
                    <a:lnTo>
                      <a:pt x="220" y="48"/>
                    </a:lnTo>
                    <a:lnTo>
                      <a:pt x="198" y="0"/>
                    </a:lnTo>
                    <a:lnTo>
                      <a:pt x="142" y="20"/>
                    </a:lnTo>
                    <a:lnTo>
                      <a:pt x="48" y="14"/>
                    </a:lnTo>
                    <a:lnTo>
                      <a:pt x="59" y="95"/>
                    </a:lnTo>
                    <a:lnTo>
                      <a:pt x="84" y="98"/>
                    </a:lnTo>
                    <a:lnTo>
                      <a:pt x="87" y="127"/>
                    </a:lnTo>
                    <a:lnTo>
                      <a:pt x="10" y="154"/>
                    </a:lnTo>
                    <a:lnTo>
                      <a:pt x="0" y="264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7" name="Группа 312">
              <a:extLst>
                <a:ext uri="{FF2B5EF4-FFF2-40B4-BE49-F238E27FC236}">
                  <a16:creationId xmlns:a16="http://schemas.microsoft.com/office/drawing/2014/main" xmlns="" id="{BDCFEC37-7E2A-46A4-A6F1-DB9D0B998B64}"/>
                </a:ext>
              </a:extLst>
            </p:cNvPr>
            <p:cNvGrpSpPr/>
            <p:nvPr/>
          </p:nvGrpSpPr>
          <p:grpSpPr>
            <a:xfrm>
              <a:off x="6301990" y="8474769"/>
              <a:ext cx="2804574" cy="5004500"/>
              <a:chOff x="6301990" y="8474769"/>
              <a:chExt cx="2804574" cy="5004500"/>
            </a:xfrm>
            <a:grpFill/>
          </p:grpSpPr>
          <p:sp>
            <p:nvSpPr>
              <p:cNvPr id="382" name="Freeform 16">
                <a:extLst>
                  <a:ext uri="{FF2B5EF4-FFF2-40B4-BE49-F238E27FC236}">
                    <a16:creationId xmlns:a16="http://schemas.microsoft.com/office/drawing/2014/main" xmlns="" id="{96BC161A-0F1B-41EB-B040-4B65B5616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318" y="13319764"/>
                <a:ext cx="169853" cy="159505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31" y="0"/>
                  </a:cxn>
                  <a:cxn ang="0">
                    <a:pos x="39" y="2"/>
                  </a:cxn>
                  <a:cxn ang="0">
                    <a:pos x="71" y="38"/>
                  </a:cxn>
                  <a:cxn ang="0">
                    <a:pos x="130" y="85"/>
                  </a:cxn>
                  <a:cxn ang="0">
                    <a:pos x="63" y="81"/>
                  </a:cxn>
                  <a:cxn ang="0">
                    <a:pos x="47" y="121"/>
                  </a:cxn>
                  <a:cxn ang="0">
                    <a:pos x="0" y="101"/>
                  </a:cxn>
                </a:cxnLst>
                <a:rect l="0" t="0" r="r" b="b"/>
                <a:pathLst>
                  <a:path w="130" h="121">
                    <a:moveTo>
                      <a:pt x="0" y="101"/>
                    </a:moveTo>
                    <a:lnTo>
                      <a:pt x="31" y="0"/>
                    </a:lnTo>
                    <a:lnTo>
                      <a:pt x="39" y="2"/>
                    </a:lnTo>
                    <a:lnTo>
                      <a:pt x="71" y="38"/>
                    </a:lnTo>
                    <a:lnTo>
                      <a:pt x="130" y="85"/>
                    </a:lnTo>
                    <a:lnTo>
                      <a:pt x="63" y="81"/>
                    </a:lnTo>
                    <a:lnTo>
                      <a:pt x="47" y="121"/>
                    </a:lnTo>
                    <a:lnTo>
                      <a:pt x="0" y="10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7">
                <a:extLst>
                  <a:ext uri="{FF2B5EF4-FFF2-40B4-BE49-F238E27FC236}">
                    <a16:creationId xmlns:a16="http://schemas.microsoft.com/office/drawing/2014/main" xmlns="" id="{4C20A9CE-0CD5-442D-8E17-B4C099F62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9059" y="10875335"/>
                <a:ext cx="1007275" cy="2316823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267" y="55"/>
                  </a:cxn>
                  <a:cxn ang="0">
                    <a:pos x="349" y="43"/>
                  </a:cxn>
                  <a:cxn ang="0">
                    <a:pos x="406" y="83"/>
                  </a:cxn>
                  <a:cxn ang="0">
                    <a:pos x="460" y="119"/>
                  </a:cxn>
                  <a:cxn ang="0">
                    <a:pos x="539" y="157"/>
                  </a:cxn>
                  <a:cxn ang="0">
                    <a:pos x="567" y="182"/>
                  </a:cxn>
                  <a:cxn ang="0">
                    <a:pos x="539" y="291"/>
                  </a:cxn>
                  <a:cxn ang="0">
                    <a:pos x="686" y="270"/>
                  </a:cxn>
                  <a:cxn ang="0">
                    <a:pos x="735" y="214"/>
                  </a:cxn>
                  <a:cxn ang="0">
                    <a:pos x="765" y="263"/>
                  </a:cxn>
                  <a:cxn ang="0">
                    <a:pos x="734" y="304"/>
                  </a:cxn>
                  <a:cxn ang="0">
                    <a:pos x="687" y="345"/>
                  </a:cxn>
                  <a:cxn ang="0">
                    <a:pos x="638" y="407"/>
                  </a:cxn>
                  <a:cxn ang="0">
                    <a:pos x="594" y="474"/>
                  </a:cxn>
                  <a:cxn ang="0">
                    <a:pos x="562" y="566"/>
                  </a:cxn>
                  <a:cxn ang="0">
                    <a:pos x="580" y="693"/>
                  </a:cxn>
                  <a:cxn ang="0">
                    <a:pos x="597" y="710"/>
                  </a:cxn>
                  <a:cxn ang="0">
                    <a:pos x="646" y="725"/>
                  </a:cxn>
                  <a:cxn ang="0">
                    <a:pos x="672" y="800"/>
                  </a:cxn>
                  <a:cxn ang="0">
                    <a:pos x="638" y="879"/>
                  </a:cxn>
                  <a:cxn ang="0">
                    <a:pos x="589" y="914"/>
                  </a:cxn>
                  <a:cxn ang="0">
                    <a:pos x="479" y="934"/>
                  </a:cxn>
                  <a:cxn ang="0">
                    <a:pos x="437" y="954"/>
                  </a:cxn>
                  <a:cxn ang="0">
                    <a:pos x="449" y="1062"/>
                  </a:cxn>
                  <a:cxn ang="0">
                    <a:pos x="331" y="1041"/>
                  </a:cxn>
                  <a:cxn ang="0">
                    <a:pos x="356" y="1116"/>
                  </a:cxn>
                  <a:cxn ang="0">
                    <a:pos x="377" y="1183"/>
                  </a:cxn>
                  <a:cxn ang="0">
                    <a:pos x="339" y="1231"/>
                  </a:cxn>
                  <a:cxn ang="0">
                    <a:pos x="294" y="1302"/>
                  </a:cxn>
                  <a:cxn ang="0">
                    <a:pos x="259" y="1336"/>
                  </a:cxn>
                  <a:cxn ang="0">
                    <a:pos x="318" y="1430"/>
                  </a:cxn>
                  <a:cxn ang="0">
                    <a:pos x="321" y="1488"/>
                  </a:cxn>
                  <a:cxn ang="0">
                    <a:pos x="277" y="1535"/>
                  </a:cxn>
                  <a:cxn ang="0">
                    <a:pos x="245" y="1619"/>
                  </a:cxn>
                  <a:cxn ang="0">
                    <a:pos x="224" y="1678"/>
                  </a:cxn>
                  <a:cxn ang="0">
                    <a:pos x="81" y="1743"/>
                  </a:cxn>
                  <a:cxn ang="0">
                    <a:pos x="32" y="1655"/>
                  </a:cxn>
                  <a:cxn ang="0">
                    <a:pos x="49" y="1507"/>
                  </a:cxn>
                  <a:cxn ang="0">
                    <a:pos x="59" y="1278"/>
                  </a:cxn>
                  <a:cxn ang="0">
                    <a:pos x="38" y="1148"/>
                  </a:cxn>
                  <a:cxn ang="0">
                    <a:pos x="5" y="1021"/>
                  </a:cxn>
                  <a:cxn ang="0">
                    <a:pos x="43" y="941"/>
                  </a:cxn>
                  <a:cxn ang="0">
                    <a:pos x="34" y="796"/>
                  </a:cxn>
                  <a:cxn ang="0">
                    <a:pos x="34" y="741"/>
                  </a:cxn>
                  <a:cxn ang="0">
                    <a:pos x="59" y="666"/>
                  </a:cxn>
                  <a:cxn ang="0">
                    <a:pos x="34" y="603"/>
                  </a:cxn>
                  <a:cxn ang="0">
                    <a:pos x="52" y="507"/>
                  </a:cxn>
                  <a:cxn ang="0">
                    <a:pos x="36" y="391"/>
                  </a:cxn>
                  <a:cxn ang="0">
                    <a:pos x="59" y="318"/>
                  </a:cxn>
                  <a:cxn ang="0">
                    <a:pos x="103" y="255"/>
                  </a:cxn>
                  <a:cxn ang="0">
                    <a:pos x="105" y="187"/>
                  </a:cxn>
                  <a:cxn ang="0">
                    <a:pos x="136" y="118"/>
                  </a:cxn>
                </a:cxnLst>
                <a:rect l="0" t="0" r="r" b="b"/>
                <a:pathLst>
                  <a:path w="766" h="1743">
                    <a:moveTo>
                      <a:pt x="140" y="59"/>
                    </a:moveTo>
                    <a:lnTo>
                      <a:pt x="169" y="0"/>
                    </a:lnTo>
                    <a:lnTo>
                      <a:pt x="211" y="35"/>
                    </a:lnTo>
                    <a:lnTo>
                      <a:pt x="267" y="55"/>
                    </a:lnTo>
                    <a:lnTo>
                      <a:pt x="322" y="11"/>
                    </a:lnTo>
                    <a:lnTo>
                      <a:pt x="349" y="43"/>
                    </a:lnTo>
                    <a:lnTo>
                      <a:pt x="393" y="63"/>
                    </a:lnTo>
                    <a:lnTo>
                      <a:pt x="406" y="83"/>
                    </a:lnTo>
                    <a:lnTo>
                      <a:pt x="435" y="94"/>
                    </a:lnTo>
                    <a:lnTo>
                      <a:pt x="460" y="119"/>
                    </a:lnTo>
                    <a:lnTo>
                      <a:pt x="474" y="148"/>
                    </a:lnTo>
                    <a:lnTo>
                      <a:pt x="539" y="157"/>
                    </a:lnTo>
                    <a:lnTo>
                      <a:pt x="552" y="167"/>
                    </a:lnTo>
                    <a:lnTo>
                      <a:pt x="567" y="182"/>
                    </a:lnTo>
                    <a:lnTo>
                      <a:pt x="549" y="249"/>
                    </a:lnTo>
                    <a:lnTo>
                      <a:pt x="539" y="291"/>
                    </a:lnTo>
                    <a:lnTo>
                      <a:pt x="682" y="294"/>
                    </a:lnTo>
                    <a:lnTo>
                      <a:pt x="686" y="270"/>
                    </a:lnTo>
                    <a:lnTo>
                      <a:pt x="714" y="251"/>
                    </a:lnTo>
                    <a:lnTo>
                      <a:pt x="735" y="214"/>
                    </a:lnTo>
                    <a:lnTo>
                      <a:pt x="741" y="263"/>
                    </a:lnTo>
                    <a:lnTo>
                      <a:pt x="765" y="263"/>
                    </a:lnTo>
                    <a:lnTo>
                      <a:pt x="766" y="300"/>
                    </a:lnTo>
                    <a:lnTo>
                      <a:pt x="734" y="304"/>
                    </a:lnTo>
                    <a:lnTo>
                      <a:pt x="710" y="335"/>
                    </a:lnTo>
                    <a:lnTo>
                      <a:pt x="687" y="345"/>
                    </a:lnTo>
                    <a:lnTo>
                      <a:pt x="665" y="379"/>
                    </a:lnTo>
                    <a:lnTo>
                      <a:pt x="638" y="407"/>
                    </a:lnTo>
                    <a:lnTo>
                      <a:pt x="618" y="441"/>
                    </a:lnTo>
                    <a:lnTo>
                      <a:pt x="594" y="474"/>
                    </a:lnTo>
                    <a:lnTo>
                      <a:pt x="569" y="517"/>
                    </a:lnTo>
                    <a:lnTo>
                      <a:pt x="562" y="566"/>
                    </a:lnTo>
                    <a:lnTo>
                      <a:pt x="567" y="641"/>
                    </a:lnTo>
                    <a:lnTo>
                      <a:pt x="580" y="693"/>
                    </a:lnTo>
                    <a:lnTo>
                      <a:pt x="601" y="687"/>
                    </a:lnTo>
                    <a:lnTo>
                      <a:pt x="597" y="710"/>
                    </a:lnTo>
                    <a:lnTo>
                      <a:pt x="621" y="718"/>
                    </a:lnTo>
                    <a:lnTo>
                      <a:pt x="646" y="725"/>
                    </a:lnTo>
                    <a:lnTo>
                      <a:pt x="648" y="790"/>
                    </a:lnTo>
                    <a:lnTo>
                      <a:pt x="672" y="800"/>
                    </a:lnTo>
                    <a:lnTo>
                      <a:pt x="666" y="862"/>
                    </a:lnTo>
                    <a:lnTo>
                      <a:pt x="638" y="879"/>
                    </a:lnTo>
                    <a:lnTo>
                      <a:pt x="601" y="883"/>
                    </a:lnTo>
                    <a:lnTo>
                      <a:pt x="589" y="914"/>
                    </a:lnTo>
                    <a:lnTo>
                      <a:pt x="563" y="918"/>
                    </a:lnTo>
                    <a:lnTo>
                      <a:pt x="479" y="934"/>
                    </a:lnTo>
                    <a:lnTo>
                      <a:pt x="451" y="938"/>
                    </a:lnTo>
                    <a:lnTo>
                      <a:pt x="437" y="954"/>
                    </a:lnTo>
                    <a:lnTo>
                      <a:pt x="446" y="1003"/>
                    </a:lnTo>
                    <a:lnTo>
                      <a:pt x="449" y="1062"/>
                    </a:lnTo>
                    <a:lnTo>
                      <a:pt x="401" y="1080"/>
                    </a:lnTo>
                    <a:lnTo>
                      <a:pt x="331" y="1041"/>
                    </a:lnTo>
                    <a:lnTo>
                      <a:pt x="321" y="1093"/>
                    </a:lnTo>
                    <a:lnTo>
                      <a:pt x="356" y="1116"/>
                    </a:lnTo>
                    <a:lnTo>
                      <a:pt x="367" y="1145"/>
                    </a:lnTo>
                    <a:lnTo>
                      <a:pt x="377" y="1183"/>
                    </a:lnTo>
                    <a:lnTo>
                      <a:pt x="358" y="1207"/>
                    </a:lnTo>
                    <a:lnTo>
                      <a:pt x="339" y="1231"/>
                    </a:lnTo>
                    <a:lnTo>
                      <a:pt x="322" y="1290"/>
                    </a:lnTo>
                    <a:lnTo>
                      <a:pt x="294" y="1302"/>
                    </a:lnTo>
                    <a:lnTo>
                      <a:pt x="289" y="1326"/>
                    </a:lnTo>
                    <a:lnTo>
                      <a:pt x="259" y="1336"/>
                    </a:lnTo>
                    <a:lnTo>
                      <a:pt x="249" y="1399"/>
                    </a:lnTo>
                    <a:lnTo>
                      <a:pt x="318" y="1430"/>
                    </a:lnTo>
                    <a:lnTo>
                      <a:pt x="322" y="1460"/>
                    </a:lnTo>
                    <a:lnTo>
                      <a:pt x="321" y="1488"/>
                    </a:lnTo>
                    <a:lnTo>
                      <a:pt x="294" y="1507"/>
                    </a:lnTo>
                    <a:lnTo>
                      <a:pt x="277" y="1535"/>
                    </a:lnTo>
                    <a:lnTo>
                      <a:pt x="279" y="1610"/>
                    </a:lnTo>
                    <a:lnTo>
                      <a:pt x="245" y="1619"/>
                    </a:lnTo>
                    <a:lnTo>
                      <a:pt x="221" y="1636"/>
                    </a:lnTo>
                    <a:lnTo>
                      <a:pt x="224" y="1678"/>
                    </a:lnTo>
                    <a:lnTo>
                      <a:pt x="219" y="1737"/>
                    </a:lnTo>
                    <a:lnTo>
                      <a:pt x="81" y="1743"/>
                    </a:lnTo>
                    <a:lnTo>
                      <a:pt x="71" y="1678"/>
                    </a:lnTo>
                    <a:lnTo>
                      <a:pt x="32" y="1655"/>
                    </a:lnTo>
                    <a:lnTo>
                      <a:pt x="24" y="1516"/>
                    </a:lnTo>
                    <a:lnTo>
                      <a:pt x="49" y="1507"/>
                    </a:lnTo>
                    <a:lnTo>
                      <a:pt x="57" y="1468"/>
                    </a:lnTo>
                    <a:lnTo>
                      <a:pt x="59" y="1278"/>
                    </a:lnTo>
                    <a:lnTo>
                      <a:pt x="39" y="1224"/>
                    </a:lnTo>
                    <a:lnTo>
                      <a:pt x="38" y="1148"/>
                    </a:lnTo>
                    <a:lnTo>
                      <a:pt x="26" y="1065"/>
                    </a:lnTo>
                    <a:lnTo>
                      <a:pt x="5" y="1021"/>
                    </a:lnTo>
                    <a:lnTo>
                      <a:pt x="10" y="983"/>
                    </a:lnTo>
                    <a:lnTo>
                      <a:pt x="43" y="941"/>
                    </a:lnTo>
                    <a:lnTo>
                      <a:pt x="0" y="848"/>
                    </a:lnTo>
                    <a:lnTo>
                      <a:pt x="34" y="796"/>
                    </a:lnTo>
                    <a:lnTo>
                      <a:pt x="53" y="765"/>
                    </a:lnTo>
                    <a:lnTo>
                      <a:pt x="34" y="741"/>
                    </a:lnTo>
                    <a:lnTo>
                      <a:pt x="34" y="672"/>
                    </a:lnTo>
                    <a:lnTo>
                      <a:pt x="59" y="666"/>
                    </a:lnTo>
                    <a:lnTo>
                      <a:pt x="56" y="610"/>
                    </a:lnTo>
                    <a:lnTo>
                      <a:pt x="34" y="603"/>
                    </a:lnTo>
                    <a:lnTo>
                      <a:pt x="29" y="525"/>
                    </a:lnTo>
                    <a:lnTo>
                      <a:pt x="52" y="507"/>
                    </a:lnTo>
                    <a:lnTo>
                      <a:pt x="48" y="470"/>
                    </a:lnTo>
                    <a:lnTo>
                      <a:pt x="36" y="391"/>
                    </a:lnTo>
                    <a:lnTo>
                      <a:pt x="53" y="362"/>
                    </a:lnTo>
                    <a:lnTo>
                      <a:pt x="59" y="318"/>
                    </a:lnTo>
                    <a:lnTo>
                      <a:pt x="87" y="296"/>
                    </a:lnTo>
                    <a:lnTo>
                      <a:pt x="103" y="255"/>
                    </a:lnTo>
                    <a:lnTo>
                      <a:pt x="80" y="221"/>
                    </a:lnTo>
                    <a:lnTo>
                      <a:pt x="105" y="187"/>
                    </a:lnTo>
                    <a:lnTo>
                      <a:pt x="107" y="128"/>
                    </a:lnTo>
                    <a:lnTo>
                      <a:pt x="136" y="118"/>
                    </a:lnTo>
                    <a:lnTo>
                      <a:pt x="140" y="5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8">
                <a:extLst>
                  <a:ext uri="{FF2B5EF4-FFF2-40B4-BE49-F238E27FC236}">
                    <a16:creationId xmlns:a16="http://schemas.microsoft.com/office/drawing/2014/main" xmlns="" id="{A054273D-D8BE-4A3D-BD2D-4CC79B853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1720" y="10671965"/>
                <a:ext cx="545115" cy="594158"/>
              </a:xfrm>
              <a:custGeom>
                <a:avLst/>
                <a:gdLst/>
                <a:ahLst/>
                <a:cxnLst>
                  <a:cxn ang="0">
                    <a:pos x="71" y="217"/>
                  </a:cxn>
                  <a:cxn ang="0">
                    <a:pos x="84" y="237"/>
                  </a:cxn>
                  <a:cxn ang="0">
                    <a:pos x="113" y="248"/>
                  </a:cxn>
                  <a:cxn ang="0">
                    <a:pos x="138" y="273"/>
                  </a:cxn>
                  <a:cxn ang="0">
                    <a:pos x="152" y="302"/>
                  </a:cxn>
                  <a:cxn ang="0">
                    <a:pos x="217" y="311"/>
                  </a:cxn>
                  <a:cxn ang="0">
                    <a:pos x="230" y="321"/>
                  </a:cxn>
                  <a:cxn ang="0">
                    <a:pos x="245" y="336"/>
                  </a:cxn>
                  <a:cxn ang="0">
                    <a:pos x="227" y="403"/>
                  </a:cxn>
                  <a:cxn ang="0">
                    <a:pos x="217" y="445"/>
                  </a:cxn>
                  <a:cxn ang="0">
                    <a:pos x="360" y="448"/>
                  </a:cxn>
                  <a:cxn ang="0">
                    <a:pos x="364" y="424"/>
                  </a:cxn>
                  <a:cxn ang="0">
                    <a:pos x="392" y="405"/>
                  </a:cxn>
                  <a:cxn ang="0">
                    <a:pos x="413" y="368"/>
                  </a:cxn>
                  <a:cxn ang="0">
                    <a:pos x="407" y="358"/>
                  </a:cxn>
                  <a:cxn ang="0">
                    <a:pos x="398" y="238"/>
                  </a:cxn>
                  <a:cxn ang="0">
                    <a:pos x="358" y="234"/>
                  </a:cxn>
                  <a:cxn ang="0">
                    <a:pos x="354" y="182"/>
                  </a:cxn>
                  <a:cxn ang="0">
                    <a:pos x="310" y="179"/>
                  </a:cxn>
                  <a:cxn ang="0">
                    <a:pos x="286" y="169"/>
                  </a:cxn>
                  <a:cxn ang="0">
                    <a:pos x="275" y="145"/>
                  </a:cxn>
                  <a:cxn ang="0">
                    <a:pos x="233" y="138"/>
                  </a:cxn>
                  <a:cxn ang="0">
                    <a:pos x="230" y="99"/>
                  </a:cxn>
                  <a:cxn ang="0">
                    <a:pos x="198" y="86"/>
                  </a:cxn>
                  <a:cxn ang="0">
                    <a:pos x="194" y="52"/>
                  </a:cxn>
                  <a:cxn ang="0">
                    <a:pos x="174" y="20"/>
                  </a:cxn>
                  <a:cxn ang="0">
                    <a:pos x="119" y="0"/>
                  </a:cxn>
                  <a:cxn ang="0">
                    <a:pos x="83" y="27"/>
                  </a:cxn>
                  <a:cxn ang="0">
                    <a:pos x="31" y="47"/>
                  </a:cxn>
                  <a:cxn ang="0">
                    <a:pos x="16" y="86"/>
                  </a:cxn>
                  <a:cxn ang="0">
                    <a:pos x="0" y="165"/>
                  </a:cxn>
                  <a:cxn ang="0">
                    <a:pos x="27" y="197"/>
                  </a:cxn>
                  <a:cxn ang="0">
                    <a:pos x="71" y="217"/>
                  </a:cxn>
                </a:cxnLst>
                <a:rect l="0" t="0" r="r" b="b"/>
                <a:pathLst>
                  <a:path w="413" h="448">
                    <a:moveTo>
                      <a:pt x="71" y="217"/>
                    </a:moveTo>
                    <a:lnTo>
                      <a:pt x="84" y="237"/>
                    </a:lnTo>
                    <a:lnTo>
                      <a:pt x="113" y="248"/>
                    </a:lnTo>
                    <a:lnTo>
                      <a:pt x="138" y="273"/>
                    </a:lnTo>
                    <a:lnTo>
                      <a:pt x="152" y="302"/>
                    </a:lnTo>
                    <a:lnTo>
                      <a:pt x="217" y="311"/>
                    </a:lnTo>
                    <a:lnTo>
                      <a:pt x="230" y="321"/>
                    </a:lnTo>
                    <a:lnTo>
                      <a:pt x="245" y="336"/>
                    </a:lnTo>
                    <a:lnTo>
                      <a:pt x="227" y="403"/>
                    </a:lnTo>
                    <a:lnTo>
                      <a:pt x="217" y="445"/>
                    </a:lnTo>
                    <a:lnTo>
                      <a:pt x="360" y="448"/>
                    </a:lnTo>
                    <a:lnTo>
                      <a:pt x="364" y="424"/>
                    </a:lnTo>
                    <a:lnTo>
                      <a:pt x="392" y="405"/>
                    </a:lnTo>
                    <a:lnTo>
                      <a:pt x="413" y="368"/>
                    </a:lnTo>
                    <a:lnTo>
                      <a:pt x="407" y="358"/>
                    </a:lnTo>
                    <a:lnTo>
                      <a:pt x="398" y="238"/>
                    </a:lnTo>
                    <a:lnTo>
                      <a:pt x="358" y="234"/>
                    </a:lnTo>
                    <a:lnTo>
                      <a:pt x="354" y="182"/>
                    </a:lnTo>
                    <a:lnTo>
                      <a:pt x="310" y="179"/>
                    </a:lnTo>
                    <a:lnTo>
                      <a:pt x="286" y="169"/>
                    </a:lnTo>
                    <a:lnTo>
                      <a:pt x="275" y="145"/>
                    </a:lnTo>
                    <a:lnTo>
                      <a:pt x="233" y="138"/>
                    </a:lnTo>
                    <a:lnTo>
                      <a:pt x="230" y="99"/>
                    </a:lnTo>
                    <a:lnTo>
                      <a:pt x="198" y="86"/>
                    </a:lnTo>
                    <a:lnTo>
                      <a:pt x="194" y="52"/>
                    </a:lnTo>
                    <a:lnTo>
                      <a:pt x="174" y="20"/>
                    </a:lnTo>
                    <a:lnTo>
                      <a:pt x="119" y="0"/>
                    </a:lnTo>
                    <a:lnTo>
                      <a:pt x="83" y="27"/>
                    </a:lnTo>
                    <a:lnTo>
                      <a:pt x="31" y="47"/>
                    </a:lnTo>
                    <a:lnTo>
                      <a:pt x="16" y="86"/>
                    </a:lnTo>
                    <a:lnTo>
                      <a:pt x="0" y="165"/>
                    </a:lnTo>
                    <a:lnTo>
                      <a:pt x="27" y="197"/>
                    </a:lnTo>
                    <a:lnTo>
                      <a:pt x="71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42">
                <a:extLst>
                  <a:ext uri="{FF2B5EF4-FFF2-40B4-BE49-F238E27FC236}">
                    <a16:creationId xmlns:a16="http://schemas.microsoft.com/office/drawing/2014/main" xmlns="" id="{26E56958-9B79-444E-852F-C37E1735D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1990" y="9463705"/>
                <a:ext cx="766319" cy="1140468"/>
              </a:xfrm>
              <a:custGeom>
                <a:avLst/>
                <a:gdLst/>
                <a:ahLst/>
                <a:cxnLst>
                  <a:cxn ang="0">
                    <a:pos x="471" y="35"/>
                  </a:cxn>
                  <a:cxn ang="0">
                    <a:pos x="431" y="7"/>
                  </a:cxn>
                  <a:cxn ang="0">
                    <a:pos x="352" y="0"/>
                  </a:cxn>
                  <a:cxn ang="0">
                    <a:pos x="328" y="31"/>
                  </a:cxn>
                  <a:cxn ang="0">
                    <a:pos x="197" y="90"/>
                  </a:cxn>
                  <a:cxn ang="0">
                    <a:pos x="135" y="134"/>
                  </a:cxn>
                  <a:cxn ang="0">
                    <a:pos x="87" y="169"/>
                  </a:cxn>
                  <a:cxn ang="0">
                    <a:pos x="56" y="134"/>
                  </a:cxn>
                  <a:cxn ang="0">
                    <a:pos x="44" y="94"/>
                  </a:cxn>
                  <a:cxn ang="0">
                    <a:pos x="18" y="96"/>
                  </a:cxn>
                  <a:cxn ang="0">
                    <a:pos x="0" y="115"/>
                  </a:cxn>
                  <a:cxn ang="0">
                    <a:pos x="3" y="222"/>
                  </a:cxn>
                  <a:cxn ang="0">
                    <a:pos x="49" y="222"/>
                  </a:cxn>
                  <a:cxn ang="0">
                    <a:pos x="69" y="297"/>
                  </a:cxn>
                  <a:cxn ang="0">
                    <a:pos x="93" y="311"/>
                  </a:cxn>
                  <a:cxn ang="0">
                    <a:pos x="100" y="359"/>
                  </a:cxn>
                  <a:cxn ang="0">
                    <a:pos x="117" y="400"/>
                  </a:cxn>
                  <a:cxn ang="0">
                    <a:pos x="142" y="414"/>
                  </a:cxn>
                  <a:cxn ang="0">
                    <a:pos x="148" y="463"/>
                  </a:cxn>
                  <a:cxn ang="0">
                    <a:pos x="162" y="473"/>
                  </a:cxn>
                  <a:cxn ang="0">
                    <a:pos x="180" y="501"/>
                  </a:cxn>
                  <a:cxn ang="0">
                    <a:pos x="194" y="545"/>
                  </a:cxn>
                  <a:cxn ang="0">
                    <a:pos x="214" y="590"/>
                  </a:cxn>
                  <a:cxn ang="0">
                    <a:pos x="235" y="607"/>
                  </a:cxn>
                  <a:cxn ang="0">
                    <a:pos x="225" y="627"/>
                  </a:cxn>
                  <a:cxn ang="0">
                    <a:pos x="241" y="666"/>
                  </a:cxn>
                  <a:cxn ang="0">
                    <a:pos x="289" y="699"/>
                  </a:cxn>
                  <a:cxn ang="0">
                    <a:pos x="334" y="752"/>
                  </a:cxn>
                  <a:cxn ang="0">
                    <a:pos x="401" y="778"/>
                  </a:cxn>
                  <a:cxn ang="0">
                    <a:pos x="465" y="828"/>
                  </a:cxn>
                  <a:cxn ang="0">
                    <a:pos x="504" y="858"/>
                  </a:cxn>
                  <a:cxn ang="0">
                    <a:pos x="536" y="830"/>
                  </a:cxn>
                  <a:cxn ang="0">
                    <a:pos x="550" y="792"/>
                  </a:cxn>
                  <a:cxn ang="0">
                    <a:pos x="565" y="786"/>
                  </a:cxn>
                  <a:cxn ang="0">
                    <a:pos x="550" y="758"/>
                  </a:cxn>
                  <a:cxn ang="0">
                    <a:pos x="558" y="679"/>
                  </a:cxn>
                  <a:cxn ang="0">
                    <a:pos x="555" y="617"/>
                  </a:cxn>
                  <a:cxn ang="0">
                    <a:pos x="578" y="599"/>
                  </a:cxn>
                  <a:cxn ang="0">
                    <a:pos x="583" y="552"/>
                  </a:cxn>
                  <a:cxn ang="0">
                    <a:pos x="548" y="497"/>
                  </a:cxn>
                  <a:cxn ang="0">
                    <a:pos x="509" y="478"/>
                  </a:cxn>
                  <a:cxn ang="0">
                    <a:pos x="490" y="418"/>
                  </a:cxn>
                  <a:cxn ang="0">
                    <a:pos x="455" y="440"/>
                  </a:cxn>
                  <a:cxn ang="0">
                    <a:pos x="413" y="434"/>
                  </a:cxn>
                  <a:cxn ang="0">
                    <a:pos x="407" y="408"/>
                  </a:cxn>
                  <a:cxn ang="0">
                    <a:pos x="376" y="403"/>
                  </a:cxn>
                  <a:cxn ang="0">
                    <a:pos x="364" y="371"/>
                  </a:cxn>
                  <a:cxn ang="0">
                    <a:pos x="332" y="345"/>
                  </a:cxn>
                  <a:cxn ang="0">
                    <a:pos x="320" y="313"/>
                  </a:cxn>
                  <a:cxn ang="0">
                    <a:pos x="331" y="272"/>
                  </a:cxn>
                  <a:cxn ang="0">
                    <a:pos x="358" y="259"/>
                  </a:cxn>
                  <a:cxn ang="0">
                    <a:pos x="378" y="242"/>
                  </a:cxn>
                  <a:cxn ang="0">
                    <a:pos x="369" y="211"/>
                  </a:cxn>
                  <a:cxn ang="0">
                    <a:pos x="382" y="169"/>
                  </a:cxn>
                  <a:cxn ang="0">
                    <a:pos x="413" y="148"/>
                  </a:cxn>
                  <a:cxn ang="0">
                    <a:pos x="455" y="158"/>
                  </a:cxn>
                  <a:cxn ang="0">
                    <a:pos x="490" y="138"/>
                  </a:cxn>
                  <a:cxn ang="0">
                    <a:pos x="503" y="96"/>
                  </a:cxn>
                  <a:cxn ang="0">
                    <a:pos x="471" y="35"/>
                  </a:cxn>
                </a:cxnLst>
                <a:rect l="0" t="0" r="r" b="b"/>
                <a:pathLst>
                  <a:path w="583" h="858">
                    <a:moveTo>
                      <a:pt x="471" y="35"/>
                    </a:moveTo>
                    <a:lnTo>
                      <a:pt x="431" y="7"/>
                    </a:lnTo>
                    <a:lnTo>
                      <a:pt x="352" y="0"/>
                    </a:lnTo>
                    <a:lnTo>
                      <a:pt x="328" y="31"/>
                    </a:lnTo>
                    <a:lnTo>
                      <a:pt x="197" y="90"/>
                    </a:lnTo>
                    <a:lnTo>
                      <a:pt x="135" y="134"/>
                    </a:lnTo>
                    <a:lnTo>
                      <a:pt x="87" y="169"/>
                    </a:lnTo>
                    <a:lnTo>
                      <a:pt x="56" y="134"/>
                    </a:lnTo>
                    <a:lnTo>
                      <a:pt x="44" y="94"/>
                    </a:lnTo>
                    <a:lnTo>
                      <a:pt x="18" y="96"/>
                    </a:lnTo>
                    <a:lnTo>
                      <a:pt x="0" y="115"/>
                    </a:lnTo>
                    <a:lnTo>
                      <a:pt x="3" y="222"/>
                    </a:lnTo>
                    <a:lnTo>
                      <a:pt x="49" y="222"/>
                    </a:lnTo>
                    <a:lnTo>
                      <a:pt x="69" y="297"/>
                    </a:lnTo>
                    <a:lnTo>
                      <a:pt x="93" y="311"/>
                    </a:lnTo>
                    <a:lnTo>
                      <a:pt x="100" y="359"/>
                    </a:lnTo>
                    <a:lnTo>
                      <a:pt x="117" y="400"/>
                    </a:lnTo>
                    <a:lnTo>
                      <a:pt x="142" y="414"/>
                    </a:lnTo>
                    <a:lnTo>
                      <a:pt x="148" y="463"/>
                    </a:lnTo>
                    <a:lnTo>
                      <a:pt x="162" y="473"/>
                    </a:lnTo>
                    <a:lnTo>
                      <a:pt x="180" y="501"/>
                    </a:lnTo>
                    <a:lnTo>
                      <a:pt x="194" y="545"/>
                    </a:lnTo>
                    <a:lnTo>
                      <a:pt x="214" y="590"/>
                    </a:lnTo>
                    <a:lnTo>
                      <a:pt x="235" y="607"/>
                    </a:lnTo>
                    <a:lnTo>
                      <a:pt x="225" y="627"/>
                    </a:lnTo>
                    <a:lnTo>
                      <a:pt x="241" y="666"/>
                    </a:lnTo>
                    <a:lnTo>
                      <a:pt x="289" y="699"/>
                    </a:lnTo>
                    <a:lnTo>
                      <a:pt x="334" y="752"/>
                    </a:lnTo>
                    <a:lnTo>
                      <a:pt x="401" y="778"/>
                    </a:lnTo>
                    <a:lnTo>
                      <a:pt x="465" y="828"/>
                    </a:lnTo>
                    <a:lnTo>
                      <a:pt x="504" y="858"/>
                    </a:lnTo>
                    <a:lnTo>
                      <a:pt x="536" y="830"/>
                    </a:lnTo>
                    <a:lnTo>
                      <a:pt x="550" y="792"/>
                    </a:lnTo>
                    <a:lnTo>
                      <a:pt x="565" y="786"/>
                    </a:lnTo>
                    <a:lnTo>
                      <a:pt x="550" y="758"/>
                    </a:lnTo>
                    <a:lnTo>
                      <a:pt x="558" y="679"/>
                    </a:lnTo>
                    <a:lnTo>
                      <a:pt x="555" y="617"/>
                    </a:lnTo>
                    <a:lnTo>
                      <a:pt x="578" y="599"/>
                    </a:lnTo>
                    <a:lnTo>
                      <a:pt x="583" y="552"/>
                    </a:lnTo>
                    <a:lnTo>
                      <a:pt x="548" y="497"/>
                    </a:lnTo>
                    <a:lnTo>
                      <a:pt x="509" y="478"/>
                    </a:lnTo>
                    <a:lnTo>
                      <a:pt x="490" y="418"/>
                    </a:lnTo>
                    <a:lnTo>
                      <a:pt x="455" y="440"/>
                    </a:lnTo>
                    <a:lnTo>
                      <a:pt x="413" y="434"/>
                    </a:lnTo>
                    <a:lnTo>
                      <a:pt x="407" y="408"/>
                    </a:lnTo>
                    <a:lnTo>
                      <a:pt x="376" y="403"/>
                    </a:lnTo>
                    <a:lnTo>
                      <a:pt x="364" y="371"/>
                    </a:lnTo>
                    <a:lnTo>
                      <a:pt x="332" y="345"/>
                    </a:lnTo>
                    <a:lnTo>
                      <a:pt x="320" y="313"/>
                    </a:lnTo>
                    <a:lnTo>
                      <a:pt x="331" y="272"/>
                    </a:lnTo>
                    <a:lnTo>
                      <a:pt x="358" y="259"/>
                    </a:lnTo>
                    <a:lnTo>
                      <a:pt x="378" y="242"/>
                    </a:lnTo>
                    <a:lnTo>
                      <a:pt x="369" y="211"/>
                    </a:lnTo>
                    <a:lnTo>
                      <a:pt x="382" y="169"/>
                    </a:lnTo>
                    <a:lnTo>
                      <a:pt x="413" y="148"/>
                    </a:lnTo>
                    <a:lnTo>
                      <a:pt x="455" y="158"/>
                    </a:lnTo>
                    <a:lnTo>
                      <a:pt x="490" y="138"/>
                    </a:lnTo>
                    <a:lnTo>
                      <a:pt x="503" y="96"/>
                    </a:lnTo>
                    <a:lnTo>
                      <a:pt x="471" y="3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60">
                <a:extLst>
                  <a:ext uri="{FF2B5EF4-FFF2-40B4-BE49-F238E27FC236}">
                    <a16:creationId xmlns:a16="http://schemas.microsoft.com/office/drawing/2014/main" xmlns="" id="{A341DE25-8746-4558-8416-8B11D6BDF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543" y="8474769"/>
                <a:ext cx="691268" cy="1036791"/>
              </a:xfrm>
              <a:custGeom>
                <a:avLst/>
                <a:gdLst/>
                <a:ahLst/>
                <a:cxnLst>
                  <a:cxn ang="0">
                    <a:pos x="74" y="300"/>
                  </a:cxn>
                  <a:cxn ang="0">
                    <a:pos x="83" y="199"/>
                  </a:cxn>
                  <a:cxn ang="0">
                    <a:pos x="126" y="238"/>
                  </a:cxn>
                  <a:cxn ang="0">
                    <a:pos x="135" y="171"/>
                  </a:cxn>
                  <a:cxn ang="0">
                    <a:pos x="181" y="151"/>
                  </a:cxn>
                  <a:cxn ang="0">
                    <a:pos x="185" y="99"/>
                  </a:cxn>
                  <a:cxn ang="0">
                    <a:pos x="232" y="59"/>
                  </a:cxn>
                  <a:cxn ang="0">
                    <a:pos x="288" y="55"/>
                  </a:cxn>
                  <a:cxn ang="0">
                    <a:pos x="304" y="17"/>
                  </a:cxn>
                  <a:cxn ang="0">
                    <a:pos x="335" y="0"/>
                  </a:cxn>
                  <a:cxn ang="0">
                    <a:pos x="359" y="17"/>
                  </a:cxn>
                  <a:cxn ang="0">
                    <a:pos x="324" y="59"/>
                  </a:cxn>
                  <a:cxn ang="0">
                    <a:pos x="304" y="135"/>
                  </a:cxn>
                  <a:cxn ang="0">
                    <a:pos x="273" y="155"/>
                  </a:cxn>
                  <a:cxn ang="0">
                    <a:pos x="312" y="210"/>
                  </a:cxn>
                  <a:cxn ang="0">
                    <a:pos x="300" y="265"/>
                  </a:cxn>
                  <a:cxn ang="0">
                    <a:pos x="383" y="269"/>
                  </a:cxn>
                  <a:cxn ang="0">
                    <a:pos x="387" y="300"/>
                  </a:cxn>
                  <a:cxn ang="0">
                    <a:pos x="453" y="333"/>
                  </a:cxn>
                  <a:cxn ang="0">
                    <a:pos x="525" y="357"/>
                  </a:cxn>
                  <a:cxn ang="0">
                    <a:pos x="525" y="447"/>
                  </a:cxn>
                  <a:cxn ang="0">
                    <a:pos x="510" y="502"/>
                  </a:cxn>
                  <a:cxn ang="0">
                    <a:pos x="517" y="546"/>
                  </a:cxn>
                  <a:cxn ang="0">
                    <a:pos x="438" y="574"/>
                  </a:cxn>
                  <a:cxn ang="0">
                    <a:pos x="418" y="605"/>
                  </a:cxn>
                  <a:cxn ang="0">
                    <a:pos x="442" y="629"/>
                  </a:cxn>
                  <a:cxn ang="0">
                    <a:pos x="418" y="644"/>
                  </a:cxn>
                  <a:cxn ang="0">
                    <a:pos x="431" y="736"/>
                  </a:cxn>
                  <a:cxn ang="0">
                    <a:pos x="431" y="775"/>
                  </a:cxn>
                  <a:cxn ang="0">
                    <a:pos x="383" y="779"/>
                  </a:cxn>
                  <a:cxn ang="0">
                    <a:pos x="343" y="751"/>
                  </a:cxn>
                  <a:cxn ang="0">
                    <a:pos x="264" y="744"/>
                  </a:cxn>
                  <a:cxn ang="0">
                    <a:pos x="225" y="692"/>
                  </a:cxn>
                  <a:cxn ang="0">
                    <a:pos x="177" y="661"/>
                  </a:cxn>
                  <a:cxn ang="0">
                    <a:pos x="142" y="629"/>
                  </a:cxn>
                  <a:cxn ang="0">
                    <a:pos x="67" y="633"/>
                  </a:cxn>
                  <a:cxn ang="0">
                    <a:pos x="0" y="593"/>
                  </a:cxn>
                  <a:cxn ang="0">
                    <a:pos x="35" y="541"/>
                  </a:cxn>
                  <a:cxn ang="0">
                    <a:pos x="43" y="514"/>
                  </a:cxn>
                  <a:cxn ang="0">
                    <a:pos x="87" y="510"/>
                  </a:cxn>
                  <a:cxn ang="0">
                    <a:pos x="74" y="300"/>
                  </a:cxn>
                </a:cxnLst>
                <a:rect l="0" t="0" r="r" b="b"/>
                <a:pathLst>
                  <a:path w="525" h="779">
                    <a:moveTo>
                      <a:pt x="74" y="300"/>
                    </a:moveTo>
                    <a:lnTo>
                      <a:pt x="83" y="199"/>
                    </a:lnTo>
                    <a:lnTo>
                      <a:pt x="126" y="238"/>
                    </a:lnTo>
                    <a:lnTo>
                      <a:pt x="135" y="171"/>
                    </a:lnTo>
                    <a:lnTo>
                      <a:pt x="181" y="151"/>
                    </a:lnTo>
                    <a:lnTo>
                      <a:pt x="185" y="99"/>
                    </a:lnTo>
                    <a:lnTo>
                      <a:pt x="232" y="59"/>
                    </a:lnTo>
                    <a:lnTo>
                      <a:pt x="288" y="55"/>
                    </a:lnTo>
                    <a:lnTo>
                      <a:pt x="304" y="17"/>
                    </a:lnTo>
                    <a:lnTo>
                      <a:pt x="335" y="0"/>
                    </a:lnTo>
                    <a:lnTo>
                      <a:pt x="359" y="17"/>
                    </a:lnTo>
                    <a:lnTo>
                      <a:pt x="324" y="59"/>
                    </a:lnTo>
                    <a:lnTo>
                      <a:pt x="304" y="135"/>
                    </a:lnTo>
                    <a:lnTo>
                      <a:pt x="273" y="155"/>
                    </a:lnTo>
                    <a:lnTo>
                      <a:pt x="312" y="210"/>
                    </a:lnTo>
                    <a:lnTo>
                      <a:pt x="300" y="265"/>
                    </a:lnTo>
                    <a:lnTo>
                      <a:pt x="383" y="269"/>
                    </a:lnTo>
                    <a:lnTo>
                      <a:pt x="387" y="300"/>
                    </a:lnTo>
                    <a:lnTo>
                      <a:pt x="453" y="333"/>
                    </a:lnTo>
                    <a:lnTo>
                      <a:pt x="525" y="357"/>
                    </a:lnTo>
                    <a:lnTo>
                      <a:pt x="525" y="447"/>
                    </a:lnTo>
                    <a:lnTo>
                      <a:pt x="510" y="502"/>
                    </a:lnTo>
                    <a:lnTo>
                      <a:pt x="517" y="546"/>
                    </a:lnTo>
                    <a:lnTo>
                      <a:pt x="438" y="574"/>
                    </a:lnTo>
                    <a:lnTo>
                      <a:pt x="418" y="605"/>
                    </a:lnTo>
                    <a:lnTo>
                      <a:pt x="442" y="629"/>
                    </a:lnTo>
                    <a:lnTo>
                      <a:pt x="418" y="644"/>
                    </a:lnTo>
                    <a:lnTo>
                      <a:pt x="431" y="736"/>
                    </a:lnTo>
                    <a:lnTo>
                      <a:pt x="431" y="775"/>
                    </a:lnTo>
                    <a:lnTo>
                      <a:pt x="383" y="779"/>
                    </a:lnTo>
                    <a:lnTo>
                      <a:pt x="343" y="751"/>
                    </a:lnTo>
                    <a:lnTo>
                      <a:pt x="264" y="744"/>
                    </a:lnTo>
                    <a:lnTo>
                      <a:pt x="225" y="692"/>
                    </a:lnTo>
                    <a:lnTo>
                      <a:pt x="177" y="661"/>
                    </a:lnTo>
                    <a:lnTo>
                      <a:pt x="142" y="629"/>
                    </a:lnTo>
                    <a:lnTo>
                      <a:pt x="67" y="633"/>
                    </a:lnTo>
                    <a:lnTo>
                      <a:pt x="0" y="593"/>
                    </a:lnTo>
                    <a:lnTo>
                      <a:pt x="35" y="541"/>
                    </a:lnTo>
                    <a:lnTo>
                      <a:pt x="43" y="514"/>
                    </a:lnTo>
                    <a:lnTo>
                      <a:pt x="87" y="510"/>
                    </a:lnTo>
                    <a:lnTo>
                      <a:pt x="74" y="30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84">
                <a:extLst>
                  <a:ext uri="{FF2B5EF4-FFF2-40B4-BE49-F238E27FC236}">
                    <a16:creationId xmlns:a16="http://schemas.microsoft.com/office/drawing/2014/main" xmlns="" id="{CE2A3489-1183-4F77-AE8D-EFC729966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6004" y="8474769"/>
                <a:ext cx="790021" cy="805504"/>
              </a:xfrm>
              <a:custGeom>
                <a:avLst/>
                <a:gdLst/>
                <a:ahLst/>
                <a:cxnLst>
                  <a:cxn ang="0">
                    <a:pos x="86" y="17"/>
                  </a:cxn>
                  <a:cxn ang="0">
                    <a:pos x="51" y="59"/>
                  </a:cxn>
                  <a:cxn ang="0">
                    <a:pos x="31" y="135"/>
                  </a:cxn>
                  <a:cxn ang="0">
                    <a:pos x="0" y="155"/>
                  </a:cxn>
                  <a:cxn ang="0">
                    <a:pos x="39" y="210"/>
                  </a:cxn>
                  <a:cxn ang="0">
                    <a:pos x="27" y="265"/>
                  </a:cxn>
                  <a:cxn ang="0">
                    <a:pos x="110" y="269"/>
                  </a:cxn>
                  <a:cxn ang="0">
                    <a:pos x="114" y="300"/>
                  </a:cxn>
                  <a:cxn ang="0">
                    <a:pos x="180" y="333"/>
                  </a:cxn>
                  <a:cxn ang="0">
                    <a:pos x="252" y="357"/>
                  </a:cxn>
                  <a:cxn ang="0">
                    <a:pos x="252" y="447"/>
                  </a:cxn>
                  <a:cxn ang="0">
                    <a:pos x="237" y="502"/>
                  </a:cxn>
                  <a:cxn ang="0">
                    <a:pos x="244" y="546"/>
                  </a:cxn>
                  <a:cxn ang="0">
                    <a:pos x="272" y="558"/>
                  </a:cxn>
                  <a:cxn ang="0">
                    <a:pos x="296" y="589"/>
                  </a:cxn>
                  <a:cxn ang="0">
                    <a:pos x="331" y="607"/>
                  </a:cxn>
                  <a:cxn ang="0">
                    <a:pos x="379" y="602"/>
                  </a:cxn>
                  <a:cxn ang="0">
                    <a:pos x="418" y="569"/>
                  </a:cxn>
                  <a:cxn ang="0">
                    <a:pos x="416" y="536"/>
                  </a:cxn>
                  <a:cxn ang="0">
                    <a:pos x="385" y="516"/>
                  </a:cxn>
                  <a:cxn ang="0">
                    <a:pos x="380" y="489"/>
                  </a:cxn>
                  <a:cxn ang="0">
                    <a:pos x="389" y="447"/>
                  </a:cxn>
                  <a:cxn ang="0">
                    <a:pos x="408" y="440"/>
                  </a:cxn>
                  <a:cxn ang="0">
                    <a:pos x="448" y="475"/>
                  </a:cxn>
                  <a:cxn ang="0">
                    <a:pos x="473" y="457"/>
                  </a:cxn>
                  <a:cxn ang="0">
                    <a:pos x="552" y="453"/>
                  </a:cxn>
                  <a:cxn ang="0">
                    <a:pos x="566" y="421"/>
                  </a:cxn>
                  <a:cxn ang="0">
                    <a:pos x="565" y="389"/>
                  </a:cxn>
                  <a:cxn ang="0">
                    <a:pos x="545" y="362"/>
                  </a:cxn>
                  <a:cxn ang="0">
                    <a:pos x="547" y="317"/>
                  </a:cxn>
                  <a:cxn ang="0">
                    <a:pos x="572" y="292"/>
                  </a:cxn>
                  <a:cxn ang="0">
                    <a:pos x="582" y="268"/>
                  </a:cxn>
                  <a:cxn ang="0">
                    <a:pos x="600" y="248"/>
                  </a:cxn>
                  <a:cxn ang="0">
                    <a:pos x="599" y="202"/>
                  </a:cxn>
                  <a:cxn ang="0">
                    <a:pos x="580" y="192"/>
                  </a:cxn>
                  <a:cxn ang="0">
                    <a:pos x="565" y="148"/>
                  </a:cxn>
                  <a:cxn ang="0">
                    <a:pos x="542" y="125"/>
                  </a:cxn>
                  <a:cxn ang="0">
                    <a:pos x="556" y="109"/>
                  </a:cxn>
                  <a:cxn ang="0">
                    <a:pos x="556" y="87"/>
                  </a:cxn>
                  <a:cxn ang="0">
                    <a:pos x="486" y="86"/>
                  </a:cxn>
                  <a:cxn ang="0">
                    <a:pos x="434" y="93"/>
                  </a:cxn>
                  <a:cxn ang="0">
                    <a:pos x="404" y="117"/>
                  </a:cxn>
                  <a:cxn ang="0">
                    <a:pos x="366" y="111"/>
                  </a:cxn>
                  <a:cxn ang="0">
                    <a:pos x="270" y="106"/>
                  </a:cxn>
                  <a:cxn ang="0">
                    <a:pos x="260" y="78"/>
                  </a:cxn>
                  <a:cxn ang="0">
                    <a:pos x="234" y="69"/>
                  </a:cxn>
                  <a:cxn ang="0">
                    <a:pos x="194" y="55"/>
                  </a:cxn>
                  <a:cxn ang="0">
                    <a:pos x="185" y="28"/>
                  </a:cxn>
                  <a:cxn ang="0">
                    <a:pos x="152" y="18"/>
                  </a:cxn>
                  <a:cxn ang="0">
                    <a:pos x="152" y="0"/>
                  </a:cxn>
                  <a:cxn ang="0">
                    <a:pos x="138" y="18"/>
                  </a:cxn>
                  <a:cxn ang="0">
                    <a:pos x="86" y="17"/>
                  </a:cxn>
                </a:cxnLst>
                <a:rect l="0" t="0" r="r" b="b"/>
                <a:pathLst>
                  <a:path w="600" h="607">
                    <a:moveTo>
                      <a:pt x="86" y="17"/>
                    </a:moveTo>
                    <a:lnTo>
                      <a:pt x="51" y="59"/>
                    </a:lnTo>
                    <a:lnTo>
                      <a:pt x="31" y="135"/>
                    </a:lnTo>
                    <a:lnTo>
                      <a:pt x="0" y="155"/>
                    </a:lnTo>
                    <a:lnTo>
                      <a:pt x="39" y="210"/>
                    </a:lnTo>
                    <a:lnTo>
                      <a:pt x="27" y="265"/>
                    </a:lnTo>
                    <a:lnTo>
                      <a:pt x="110" y="269"/>
                    </a:lnTo>
                    <a:lnTo>
                      <a:pt x="114" y="300"/>
                    </a:lnTo>
                    <a:lnTo>
                      <a:pt x="180" y="333"/>
                    </a:lnTo>
                    <a:lnTo>
                      <a:pt x="252" y="357"/>
                    </a:lnTo>
                    <a:lnTo>
                      <a:pt x="252" y="447"/>
                    </a:lnTo>
                    <a:lnTo>
                      <a:pt x="237" y="502"/>
                    </a:lnTo>
                    <a:lnTo>
                      <a:pt x="244" y="546"/>
                    </a:lnTo>
                    <a:lnTo>
                      <a:pt x="272" y="558"/>
                    </a:lnTo>
                    <a:lnTo>
                      <a:pt x="296" y="589"/>
                    </a:lnTo>
                    <a:lnTo>
                      <a:pt x="331" y="607"/>
                    </a:lnTo>
                    <a:lnTo>
                      <a:pt x="379" y="602"/>
                    </a:lnTo>
                    <a:lnTo>
                      <a:pt x="418" y="569"/>
                    </a:lnTo>
                    <a:lnTo>
                      <a:pt x="416" y="536"/>
                    </a:lnTo>
                    <a:lnTo>
                      <a:pt x="385" y="516"/>
                    </a:lnTo>
                    <a:lnTo>
                      <a:pt x="380" y="489"/>
                    </a:lnTo>
                    <a:lnTo>
                      <a:pt x="389" y="447"/>
                    </a:lnTo>
                    <a:lnTo>
                      <a:pt x="408" y="440"/>
                    </a:lnTo>
                    <a:lnTo>
                      <a:pt x="448" y="475"/>
                    </a:lnTo>
                    <a:lnTo>
                      <a:pt x="473" y="457"/>
                    </a:lnTo>
                    <a:lnTo>
                      <a:pt x="552" y="453"/>
                    </a:lnTo>
                    <a:lnTo>
                      <a:pt x="566" y="421"/>
                    </a:lnTo>
                    <a:lnTo>
                      <a:pt x="565" y="389"/>
                    </a:lnTo>
                    <a:lnTo>
                      <a:pt x="545" y="362"/>
                    </a:lnTo>
                    <a:lnTo>
                      <a:pt x="547" y="317"/>
                    </a:lnTo>
                    <a:lnTo>
                      <a:pt x="572" y="292"/>
                    </a:lnTo>
                    <a:lnTo>
                      <a:pt x="582" y="268"/>
                    </a:lnTo>
                    <a:lnTo>
                      <a:pt x="600" y="248"/>
                    </a:lnTo>
                    <a:lnTo>
                      <a:pt x="599" y="202"/>
                    </a:lnTo>
                    <a:lnTo>
                      <a:pt x="580" y="192"/>
                    </a:lnTo>
                    <a:lnTo>
                      <a:pt x="565" y="148"/>
                    </a:lnTo>
                    <a:lnTo>
                      <a:pt x="542" y="125"/>
                    </a:lnTo>
                    <a:lnTo>
                      <a:pt x="556" y="109"/>
                    </a:lnTo>
                    <a:lnTo>
                      <a:pt x="556" y="87"/>
                    </a:lnTo>
                    <a:lnTo>
                      <a:pt x="486" y="86"/>
                    </a:lnTo>
                    <a:lnTo>
                      <a:pt x="434" y="93"/>
                    </a:lnTo>
                    <a:lnTo>
                      <a:pt x="404" y="117"/>
                    </a:lnTo>
                    <a:lnTo>
                      <a:pt x="366" y="111"/>
                    </a:lnTo>
                    <a:lnTo>
                      <a:pt x="270" y="106"/>
                    </a:lnTo>
                    <a:lnTo>
                      <a:pt x="260" y="78"/>
                    </a:lnTo>
                    <a:lnTo>
                      <a:pt x="234" y="69"/>
                    </a:lnTo>
                    <a:lnTo>
                      <a:pt x="194" y="55"/>
                    </a:lnTo>
                    <a:lnTo>
                      <a:pt x="185" y="28"/>
                    </a:lnTo>
                    <a:lnTo>
                      <a:pt x="152" y="18"/>
                    </a:lnTo>
                    <a:lnTo>
                      <a:pt x="152" y="0"/>
                    </a:lnTo>
                    <a:lnTo>
                      <a:pt x="138" y="18"/>
                    </a:lnTo>
                    <a:lnTo>
                      <a:pt x="86" y="1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85">
                <a:extLst>
                  <a:ext uri="{FF2B5EF4-FFF2-40B4-BE49-F238E27FC236}">
                    <a16:creationId xmlns:a16="http://schemas.microsoft.com/office/drawing/2014/main" xmlns="" id="{91CD4DA8-7E66-4C41-8180-E9373059E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3467" y="13303813"/>
                <a:ext cx="142204" cy="151530"/>
              </a:xfrm>
              <a:custGeom>
                <a:avLst/>
                <a:gdLst/>
                <a:ahLst/>
                <a:cxnLst>
                  <a:cxn ang="0">
                    <a:pos x="98" y="13"/>
                  </a:cxn>
                  <a:cxn ang="0">
                    <a:pos x="67" y="114"/>
                  </a:cxn>
                  <a:cxn ang="0">
                    <a:pos x="0" y="74"/>
                  </a:cxn>
                  <a:cxn ang="0">
                    <a:pos x="16" y="18"/>
                  </a:cxn>
                  <a:cxn ang="0">
                    <a:pos x="47" y="0"/>
                  </a:cxn>
                  <a:cxn ang="0">
                    <a:pos x="106" y="15"/>
                  </a:cxn>
                  <a:cxn ang="0">
                    <a:pos x="98" y="13"/>
                  </a:cxn>
                </a:cxnLst>
                <a:rect l="0" t="0" r="r" b="b"/>
                <a:pathLst>
                  <a:path w="106" h="114">
                    <a:moveTo>
                      <a:pt x="98" y="13"/>
                    </a:moveTo>
                    <a:lnTo>
                      <a:pt x="67" y="114"/>
                    </a:lnTo>
                    <a:lnTo>
                      <a:pt x="0" y="74"/>
                    </a:lnTo>
                    <a:lnTo>
                      <a:pt x="16" y="18"/>
                    </a:lnTo>
                    <a:lnTo>
                      <a:pt x="47" y="0"/>
                    </a:lnTo>
                    <a:lnTo>
                      <a:pt x="106" y="15"/>
                    </a:lnTo>
                    <a:lnTo>
                      <a:pt x="98" y="1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86">
                <a:extLst>
                  <a:ext uri="{FF2B5EF4-FFF2-40B4-BE49-F238E27FC236}">
                    <a16:creationId xmlns:a16="http://schemas.microsoft.com/office/drawing/2014/main" xmlns="" id="{8E2F5AE9-60B7-439C-8413-9E555BF66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7729" y="11461518"/>
                <a:ext cx="319959" cy="36287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76" y="22"/>
                  </a:cxn>
                  <a:cxn ang="0">
                    <a:pos x="120" y="41"/>
                  </a:cxn>
                  <a:cxn ang="0">
                    <a:pos x="217" y="132"/>
                  </a:cxn>
                  <a:cxn ang="0">
                    <a:pos x="238" y="167"/>
                  </a:cxn>
                  <a:cxn ang="0">
                    <a:pos x="244" y="203"/>
                  </a:cxn>
                  <a:cxn ang="0">
                    <a:pos x="217" y="221"/>
                  </a:cxn>
                  <a:cxn ang="0">
                    <a:pos x="204" y="235"/>
                  </a:cxn>
                  <a:cxn ang="0">
                    <a:pos x="201" y="252"/>
                  </a:cxn>
                  <a:cxn ang="0">
                    <a:pos x="163" y="259"/>
                  </a:cxn>
                  <a:cxn ang="0">
                    <a:pos x="155" y="272"/>
                  </a:cxn>
                  <a:cxn ang="0">
                    <a:pos x="135" y="262"/>
                  </a:cxn>
                  <a:cxn ang="0">
                    <a:pos x="90" y="245"/>
                  </a:cxn>
                  <a:cxn ang="0">
                    <a:pos x="55" y="227"/>
                  </a:cxn>
                  <a:cxn ang="0">
                    <a:pos x="39" y="246"/>
                  </a:cxn>
                  <a:cxn ang="0">
                    <a:pos x="18" y="252"/>
                  </a:cxn>
                  <a:cxn ang="0">
                    <a:pos x="5" y="200"/>
                  </a:cxn>
                  <a:cxn ang="0">
                    <a:pos x="0" y="125"/>
                  </a:cxn>
                  <a:cxn ang="0">
                    <a:pos x="7" y="76"/>
                  </a:cxn>
                  <a:cxn ang="0">
                    <a:pos x="32" y="33"/>
                  </a:cxn>
                  <a:cxn ang="0">
                    <a:pos x="56" y="0"/>
                  </a:cxn>
                </a:cxnLst>
                <a:rect l="0" t="0" r="r" b="b"/>
                <a:pathLst>
                  <a:path w="244" h="272">
                    <a:moveTo>
                      <a:pt x="56" y="0"/>
                    </a:moveTo>
                    <a:lnTo>
                      <a:pt x="76" y="22"/>
                    </a:lnTo>
                    <a:lnTo>
                      <a:pt x="120" y="41"/>
                    </a:lnTo>
                    <a:lnTo>
                      <a:pt x="217" y="132"/>
                    </a:lnTo>
                    <a:lnTo>
                      <a:pt x="238" y="167"/>
                    </a:lnTo>
                    <a:lnTo>
                      <a:pt x="244" y="203"/>
                    </a:lnTo>
                    <a:lnTo>
                      <a:pt x="217" y="221"/>
                    </a:lnTo>
                    <a:lnTo>
                      <a:pt x="204" y="235"/>
                    </a:lnTo>
                    <a:lnTo>
                      <a:pt x="201" y="252"/>
                    </a:lnTo>
                    <a:lnTo>
                      <a:pt x="163" y="259"/>
                    </a:lnTo>
                    <a:lnTo>
                      <a:pt x="155" y="272"/>
                    </a:lnTo>
                    <a:lnTo>
                      <a:pt x="135" y="262"/>
                    </a:lnTo>
                    <a:lnTo>
                      <a:pt x="90" y="245"/>
                    </a:lnTo>
                    <a:lnTo>
                      <a:pt x="55" y="227"/>
                    </a:lnTo>
                    <a:lnTo>
                      <a:pt x="39" y="246"/>
                    </a:lnTo>
                    <a:lnTo>
                      <a:pt x="18" y="252"/>
                    </a:lnTo>
                    <a:lnTo>
                      <a:pt x="5" y="200"/>
                    </a:lnTo>
                    <a:lnTo>
                      <a:pt x="0" y="125"/>
                    </a:lnTo>
                    <a:lnTo>
                      <a:pt x="7" y="76"/>
                    </a:lnTo>
                    <a:lnTo>
                      <a:pt x="32" y="3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87">
                <a:extLst>
                  <a:ext uri="{FF2B5EF4-FFF2-40B4-BE49-F238E27FC236}">
                    <a16:creationId xmlns:a16="http://schemas.microsoft.com/office/drawing/2014/main" xmlns="" id="{A49D9863-9739-4A17-8A5D-342076BE3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9059" y="10025966"/>
                <a:ext cx="738670" cy="929122"/>
              </a:xfrm>
              <a:custGeom>
                <a:avLst/>
                <a:gdLst/>
                <a:ahLst/>
                <a:cxnLst>
                  <a:cxn ang="0">
                    <a:pos x="516" y="537"/>
                  </a:cxn>
                  <a:cxn ang="0">
                    <a:pos x="539" y="532"/>
                  </a:cxn>
                  <a:cxn ang="0">
                    <a:pos x="558" y="505"/>
                  </a:cxn>
                  <a:cxn ang="0">
                    <a:pos x="562" y="444"/>
                  </a:cxn>
                  <a:cxn ang="0">
                    <a:pos x="545" y="433"/>
                  </a:cxn>
                  <a:cxn ang="0">
                    <a:pos x="539" y="398"/>
                  </a:cxn>
                  <a:cxn ang="0">
                    <a:pos x="514" y="393"/>
                  </a:cxn>
                  <a:cxn ang="0">
                    <a:pos x="510" y="358"/>
                  </a:cxn>
                  <a:cxn ang="0">
                    <a:pos x="446" y="360"/>
                  </a:cxn>
                  <a:cxn ang="0">
                    <a:pos x="432" y="344"/>
                  </a:cxn>
                  <a:cxn ang="0">
                    <a:pos x="419" y="338"/>
                  </a:cxn>
                  <a:cxn ang="0">
                    <a:pos x="417" y="275"/>
                  </a:cxn>
                  <a:cxn ang="0">
                    <a:pos x="441" y="257"/>
                  </a:cxn>
                  <a:cxn ang="0">
                    <a:pos x="417" y="254"/>
                  </a:cxn>
                  <a:cxn ang="0">
                    <a:pos x="411" y="208"/>
                  </a:cxn>
                  <a:cxn ang="0">
                    <a:pos x="386" y="202"/>
                  </a:cxn>
                  <a:cxn ang="0">
                    <a:pos x="339" y="196"/>
                  </a:cxn>
                  <a:cxn ang="0">
                    <a:pos x="334" y="168"/>
                  </a:cxn>
                  <a:cxn ang="0">
                    <a:pos x="303" y="161"/>
                  </a:cxn>
                  <a:cxn ang="0">
                    <a:pos x="294" y="151"/>
                  </a:cxn>
                  <a:cxn ang="0">
                    <a:pos x="224" y="148"/>
                  </a:cxn>
                  <a:cxn ang="0">
                    <a:pos x="214" y="134"/>
                  </a:cxn>
                  <a:cxn ang="0">
                    <a:pos x="198" y="99"/>
                  </a:cxn>
                  <a:cxn ang="0">
                    <a:pos x="190" y="6"/>
                  </a:cxn>
                  <a:cxn ang="0">
                    <a:pos x="131" y="0"/>
                  </a:cxn>
                  <a:cxn ang="0">
                    <a:pos x="125" y="34"/>
                  </a:cxn>
                  <a:cxn ang="0">
                    <a:pos x="101" y="30"/>
                  </a:cxn>
                  <a:cxn ang="0">
                    <a:pos x="90" y="51"/>
                  </a:cxn>
                  <a:cxn ang="0">
                    <a:pos x="73" y="65"/>
                  </a:cxn>
                  <a:cxn ang="0">
                    <a:pos x="46" y="78"/>
                  </a:cxn>
                  <a:cxn ang="0">
                    <a:pos x="12" y="73"/>
                  </a:cxn>
                  <a:cxn ang="0">
                    <a:pos x="47" y="128"/>
                  </a:cxn>
                  <a:cxn ang="0">
                    <a:pos x="42" y="175"/>
                  </a:cxn>
                  <a:cxn ang="0">
                    <a:pos x="19" y="193"/>
                  </a:cxn>
                  <a:cxn ang="0">
                    <a:pos x="22" y="255"/>
                  </a:cxn>
                  <a:cxn ang="0">
                    <a:pos x="14" y="334"/>
                  </a:cxn>
                  <a:cxn ang="0">
                    <a:pos x="29" y="362"/>
                  </a:cxn>
                  <a:cxn ang="0">
                    <a:pos x="14" y="368"/>
                  </a:cxn>
                  <a:cxn ang="0">
                    <a:pos x="0" y="406"/>
                  </a:cxn>
                  <a:cxn ang="0">
                    <a:pos x="26" y="429"/>
                  </a:cxn>
                  <a:cxn ang="0">
                    <a:pos x="29" y="477"/>
                  </a:cxn>
                  <a:cxn ang="0">
                    <a:pos x="73" y="516"/>
                  </a:cxn>
                  <a:cxn ang="0">
                    <a:pos x="73" y="615"/>
                  </a:cxn>
                  <a:cxn ang="0">
                    <a:pos x="108" y="678"/>
                  </a:cxn>
                  <a:cxn ang="0">
                    <a:pos x="140" y="698"/>
                  </a:cxn>
                  <a:cxn ang="0">
                    <a:pos x="169" y="639"/>
                  </a:cxn>
                  <a:cxn ang="0">
                    <a:pos x="211" y="674"/>
                  </a:cxn>
                  <a:cxn ang="0">
                    <a:pos x="267" y="694"/>
                  </a:cxn>
                  <a:cxn ang="0">
                    <a:pos x="322" y="650"/>
                  </a:cxn>
                  <a:cxn ang="0">
                    <a:pos x="338" y="571"/>
                  </a:cxn>
                  <a:cxn ang="0">
                    <a:pos x="353" y="532"/>
                  </a:cxn>
                  <a:cxn ang="0">
                    <a:pos x="405" y="512"/>
                  </a:cxn>
                  <a:cxn ang="0">
                    <a:pos x="441" y="485"/>
                  </a:cxn>
                  <a:cxn ang="0">
                    <a:pos x="496" y="505"/>
                  </a:cxn>
                  <a:cxn ang="0">
                    <a:pos x="516" y="537"/>
                  </a:cxn>
                </a:cxnLst>
                <a:rect l="0" t="0" r="r" b="b"/>
                <a:pathLst>
                  <a:path w="562" h="698">
                    <a:moveTo>
                      <a:pt x="516" y="537"/>
                    </a:moveTo>
                    <a:lnTo>
                      <a:pt x="539" y="532"/>
                    </a:lnTo>
                    <a:lnTo>
                      <a:pt x="558" y="505"/>
                    </a:lnTo>
                    <a:lnTo>
                      <a:pt x="562" y="444"/>
                    </a:lnTo>
                    <a:lnTo>
                      <a:pt x="545" y="433"/>
                    </a:lnTo>
                    <a:lnTo>
                      <a:pt x="539" y="398"/>
                    </a:lnTo>
                    <a:lnTo>
                      <a:pt x="514" y="393"/>
                    </a:lnTo>
                    <a:lnTo>
                      <a:pt x="510" y="358"/>
                    </a:lnTo>
                    <a:lnTo>
                      <a:pt x="446" y="360"/>
                    </a:lnTo>
                    <a:lnTo>
                      <a:pt x="432" y="344"/>
                    </a:lnTo>
                    <a:lnTo>
                      <a:pt x="419" y="338"/>
                    </a:lnTo>
                    <a:lnTo>
                      <a:pt x="417" y="275"/>
                    </a:lnTo>
                    <a:lnTo>
                      <a:pt x="441" y="257"/>
                    </a:lnTo>
                    <a:lnTo>
                      <a:pt x="417" y="254"/>
                    </a:lnTo>
                    <a:lnTo>
                      <a:pt x="411" y="208"/>
                    </a:lnTo>
                    <a:lnTo>
                      <a:pt x="386" y="202"/>
                    </a:lnTo>
                    <a:lnTo>
                      <a:pt x="339" y="196"/>
                    </a:lnTo>
                    <a:lnTo>
                      <a:pt x="334" y="168"/>
                    </a:lnTo>
                    <a:lnTo>
                      <a:pt x="303" y="161"/>
                    </a:lnTo>
                    <a:lnTo>
                      <a:pt x="294" y="151"/>
                    </a:lnTo>
                    <a:lnTo>
                      <a:pt x="224" y="148"/>
                    </a:lnTo>
                    <a:lnTo>
                      <a:pt x="214" y="134"/>
                    </a:lnTo>
                    <a:lnTo>
                      <a:pt x="198" y="99"/>
                    </a:lnTo>
                    <a:lnTo>
                      <a:pt x="190" y="6"/>
                    </a:lnTo>
                    <a:lnTo>
                      <a:pt x="131" y="0"/>
                    </a:lnTo>
                    <a:lnTo>
                      <a:pt x="125" y="34"/>
                    </a:lnTo>
                    <a:lnTo>
                      <a:pt x="101" y="30"/>
                    </a:lnTo>
                    <a:lnTo>
                      <a:pt x="90" y="51"/>
                    </a:lnTo>
                    <a:lnTo>
                      <a:pt x="73" y="65"/>
                    </a:lnTo>
                    <a:lnTo>
                      <a:pt x="46" y="78"/>
                    </a:lnTo>
                    <a:lnTo>
                      <a:pt x="12" y="73"/>
                    </a:lnTo>
                    <a:lnTo>
                      <a:pt x="47" y="128"/>
                    </a:lnTo>
                    <a:lnTo>
                      <a:pt x="42" y="175"/>
                    </a:lnTo>
                    <a:lnTo>
                      <a:pt x="19" y="193"/>
                    </a:lnTo>
                    <a:lnTo>
                      <a:pt x="22" y="255"/>
                    </a:lnTo>
                    <a:lnTo>
                      <a:pt x="14" y="334"/>
                    </a:lnTo>
                    <a:lnTo>
                      <a:pt x="29" y="362"/>
                    </a:lnTo>
                    <a:lnTo>
                      <a:pt x="14" y="368"/>
                    </a:lnTo>
                    <a:lnTo>
                      <a:pt x="0" y="406"/>
                    </a:lnTo>
                    <a:lnTo>
                      <a:pt x="26" y="429"/>
                    </a:lnTo>
                    <a:lnTo>
                      <a:pt x="29" y="477"/>
                    </a:lnTo>
                    <a:lnTo>
                      <a:pt x="73" y="516"/>
                    </a:lnTo>
                    <a:lnTo>
                      <a:pt x="73" y="615"/>
                    </a:lnTo>
                    <a:lnTo>
                      <a:pt x="108" y="678"/>
                    </a:lnTo>
                    <a:lnTo>
                      <a:pt x="140" y="698"/>
                    </a:lnTo>
                    <a:lnTo>
                      <a:pt x="169" y="639"/>
                    </a:lnTo>
                    <a:lnTo>
                      <a:pt x="211" y="674"/>
                    </a:lnTo>
                    <a:lnTo>
                      <a:pt x="267" y="694"/>
                    </a:lnTo>
                    <a:lnTo>
                      <a:pt x="322" y="650"/>
                    </a:lnTo>
                    <a:lnTo>
                      <a:pt x="338" y="571"/>
                    </a:lnTo>
                    <a:lnTo>
                      <a:pt x="353" y="532"/>
                    </a:lnTo>
                    <a:lnTo>
                      <a:pt x="405" y="512"/>
                    </a:lnTo>
                    <a:lnTo>
                      <a:pt x="441" y="485"/>
                    </a:lnTo>
                    <a:lnTo>
                      <a:pt x="496" y="505"/>
                    </a:lnTo>
                    <a:lnTo>
                      <a:pt x="516" y="53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88">
                <a:extLst>
                  <a:ext uri="{FF2B5EF4-FFF2-40B4-BE49-F238E27FC236}">
                    <a16:creationId xmlns:a16="http://schemas.microsoft.com/office/drawing/2014/main" xmlns="" id="{98460DD5-604C-45A1-B9EC-3CBB431FB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655" y="10568285"/>
                <a:ext cx="426610" cy="2827243"/>
              </a:xfrm>
              <a:custGeom>
                <a:avLst/>
                <a:gdLst/>
                <a:ahLst/>
                <a:cxnLst>
                  <a:cxn ang="0">
                    <a:pos x="177" y="1976"/>
                  </a:cxn>
                  <a:cxn ang="0">
                    <a:pos x="128" y="1888"/>
                  </a:cxn>
                  <a:cxn ang="0">
                    <a:pos x="145" y="1740"/>
                  </a:cxn>
                  <a:cxn ang="0">
                    <a:pos x="155" y="1511"/>
                  </a:cxn>
                  <a:cxn ang="0">
                    <a:pos x="134" y="1381"/>
                  </a:cxn>
                  <a:cxn ang="0">
                    <a:pos x="101" y="1254"/>
                  </a:cxn>
                  <a:cxn ang="0">
                    <a:pos x="139" y="1174"/>
                  </a:cxn>
                  <a:cxn ang="0">
                    <a:pos x="130" y="1029"/>
                  </a:cxn>
                  <a:cxn ang="0">
                    <a:pos x="130" y="974"/>
                  </a:cxn>
                  <a:cxn ang="0">
                    <a:pos x="155" y="899"/>
                  </a:cxn>
                  <a:cxn ang="0">
                    <a:pos x="130" y="836"/>
                  </a:cxn>
                  <a:cxn ang="0">
                    <a:pos x="148" y="740"/>
                  </a:cxn>
                  <a:cxn ang="0">
                    <a:pos x="132" y="624"/>
                  </a:cxn>
                  <a:cxn ang="0">
                    <a:pos x="155" y="551"/>
                  </a:cxn>
                  <a:cxn ang="0">
                    <a:pos x="199" y="488"/>
                  </a:cxn>
                  <a:cxn ang="0">
                    <a:pos x="201" y="420"/>
                  </a:cxn>
                  <a:cxn ang="0">
                    <a:pos x="232" y="351"/>
                  </a:cxn>
                  <a:cxn ang="0">
                    <a:pos x="204" y="272"/>
                  </a:cxn>
                  <a:cxn ang="0">
                    <a:pos x="169" y="110"/>
                  </a:cxn>
                  <a:cxn ang="0">
                    <a:pos x="122" y="23"/>
                  </a:cxn>
                  <a:cxn ang="0">
                    <a:pos x="64" y="28"/>
                  </a:cxn>
                  <a:cxn ang="0">
                    <a:pos x="86" y="123"/>
                  </a:cxn>
                  <a:cxn ang="0">
                    <a:pos x="70" y="327"/>
                  </a:cxn>
                  <a:cxn ang="0">
                    <a:pos x="86" y="351"/>
                  </a:cxn>
                  <a:cxn ang="0">
                    <a:pos x="74" y="462"/>
                  </a:cxn>
                  <a:cxn ang="0">
                    <a:pos x="39" y="588"/>
                  </a:cxn>
                  <a:cxn ang="0">
                    <a:pos x="42" y="679"/>
                  </a:cxn>
                  <a:cxn ang="0">
                    <a:pos x="46" y="846"/>
                  </a:cxn>
                  <a:cxn ang="0">
                    <a:pos x="11" y="1074"/>
                  </a:cxn>
                  <a:cxn ang="0">
                    <a:pos x="31" y="1378"/>
                  </a:cxn>
                  <a:cxn ang="0">
                    <a:pos x="46" y="1422"/>
                  </a:cxn>
                  <a:cxn ang="0">
                    <a:pos x="63" y="1577"/>
                  </a:cxn>
                  <a:cxn ang="0">
                    <a:pos x="39" y="1691"/>
                  </a:cxn>
                  <a:cxn ang="0">
                    <a:pos x="39" y="1790"/>
                  </a:cxn>
                  <a:cxn ang="0">
                    <a:pos x="86" y="1912"/>
                  </a:cxn>
                  <a:cxn ang="0">
                    <a:pos x="125" y="1976"/>
                  </a:cxn>
                  <a:cxn ang="0">
                    <a:pos x="173" y="2015"/>
                  </a:cxn>
                  <a:cxn ang="0">
                    <a:pos x="228" y="2070"/>
                  </a:cxn>
                  <a:cxn ang="0">
                    <a:pos x="276" y="2129"/>
                  </a:cxn>
                  <a:cxn ang="0">
                    <a:pos x="324" y="2055"/>
                  </a:cxn>
                </a:cxnLst>
                <a:rect l="0" t="0" r="r" b="b"/>
                <a:pathLst>
                  <a:path w="324" h="2129">
                    <a:moveTo>
                      <a:pt x="315" y="1970"/>
                    </a:moveTo>
                    <a:lnTo>
                      <a:pt x="177" y="1976"/>
                    </a:lnTo>
                    <a:lnTo>
                      <a:pt x="167" y="1911"/>
                    </a:lnTo>
                    <a:lnTo>
                      <a:pt x="128" y="1888"/>
                    </a:lnTo>
                    <a:lnTo>
                      <a:pt x="120" y="1749"/>
                    </a:lnTo>
                    <a:lnTo>
                      <a:pt x="145" y="1740"/>
                    </a:lnTo>
                    <a:lnTo>
                      <a:pt x="153" y="1701"/>
                    </a:lnTo>
                    <a:lnTo>
                      <a:pt x="155" y="1511"/>
                    </a:lnTo>
                    <a:lnTo>
                      <a:pt x="135" y="1457"/>
                    </a:lnTo>
                    <a:lnTo>
                      <a:pt x="134" y="1381"/>
                    </a:lnTo>
                    <a:lnTo>
                      <a:pt x="122" y="1298"/>
                    </a:lnTo>
                    <a:lnTo>
                      <a:pt x="101" y="1254"/>
                    </a:lnTo>
                    <a:lnTo>
                      <a:pt x="106" y="1216"/>
                    </a:lnTo>
                    <a:lnTo>
                      <a:pt x="139" y="1174"/>
                    </a:lnTo>
                    <a:lnTo>
                      <a:pt x="96" y="1081"/>
                    </a:lnTo>
                    <a:lnTo>
                      <a:pt x="130" y="1029"/>
                    </a:lnTo>
                    <a:lnTo>
                      <a:pt x="149" y="998"/>
                    </a:lnTo>
                    <a:lnTo>
                      <a:pt x="130" y="974"/>
                    </a:lnTo>
                    <a:lnTo>
                      <a:pt x="130" y="905"/>
                    </a:lnTo>
                    <a:lnTo>
                      <a:pt x="155" y="899"/>
                    </a:lnTo>
                    <a:lnTo>
                      <a:pt x="152" y="843"/>
                    </a:lnTo>
                    <a:lnTo>
                      <a:pt x="130" y="836"/>
                    </a:lnTo>
                    <a:lnTo>
                      <a:pt x="125" y="758"/>
                    </a:lnTo>
                    <a:lnTo>
                      <a:pt x="148" y="740"/>
                    </a:lnTo>
                    <a:lnTo>
                      <a:pt x="144" y="703"/>
                    </a:lnTo>
                    <a:lnTo>
                      <a:pt x="132" y="624"/>
                    </a:lnTo>
                    <a:lnTo>
                      <a:pt x="149" y="595"/>
                    </a:lnTo>
                    <a:lnTo>
                      <a:pt x="155" y="551"/>
                    </a:lnTo>
                    <a:lnTo>
                      <a:pt x="183" y="529"/>
                    </a:lnTo>
                    <a:lnTo>
                      <a:pt x="199" y="488"/>
                    </a:lnTo>
                    <a:lnTo>
                      <a:pt x="176" y="454"/>
                    </a:lnTo>
                    <a:lnTo>
                      <a:pt x="201" y="420"/>
                    </a:lnTo>
                    <a:lnTo>
                      <a:pt x="203" y="361"/>
                    </a:lnTo>
                    <a:lnTo>
                      <a:pt x="232" y="351"/>
                    </a:lnTo>
                    <a:lnTo>
                      <a:pt x="236" y="292"/>
                    </a:lnTo>
                    <a:lnTo>
                      <a:pt x="204" y="272"/>
                    </a:lnTo>
                    <a:lnTo>
                      <a:pt x="169" y="209"/>
                    </a:lnTo>
                    <a:lnTo>
                      <a:pt x="169" y="110"/>
                    </a:lnTo>
                    <a:lnTo>
                      <a:pt x="125" y="71"/>
                    </a:lnTo>
                    <a:lnTo>
                      <a:pt x="122" y="23"/>
                    </a:lnTo>
                    <a:lnTo>
                      <a:pt x="96" y="0"/>
                    </a:lnTo>
                    <a:lnTo>
                      <a:pt x="64" y="28"/>
                    </a:lnTo>
                    <a:lnTo>
                      <a:pt x="74" y="99"/>
                    </a:lnTo>
                    <a:lnTo>
                      <a:pt x="86" y="123"/>
                    </a:lnTo>
                    <a:lnTo>
                      <a:pt x="90" y="303"/>
                    </a:lnTo>
                    <a:lnTo>
                      <a:pt x="70" y="327"/>
                    </a:lnTo>
                    <a:lnTo>
                      <a:pt x="70" y="351"/>
                    </a:lnTo>
                    <a:lnTo>
                      <a:pt x="86" y="351"/>
                    </a:lnTo>
                    <a:lnTo>
                      <a:pt x="86" y="462"/>
                    </a:lnTo>
                    <a:lnTo>
                      <a:pt x="74" y="462"/>
                    </a:lnTo>
                    <a:lnTo>
                      <a:pt x="70" y="588"/>
                    </a:lnTo>
                    <a:lnTo>
                      <a:pt x="39" y="588"/>
                    </a:lnTo>
                    <a:lnTo>
                      <a:pt x="55" y="620"/>
                    </a:lnTo>
                    <a:lnTo>
                      <a:pt x="42" y="679"/>
                    </a:lnTo>
                    <a:lnTo>
                      <a:pt x="31" y="837"/>
                    </a:lnTo>
                    <a:lnTo>
                      <a:pt x="46" y="846"/>
                    </a:lnTo>
                    <a:lnTo>
                      <a:pt x="27" y="1043"/>
                    </a:lnTo>
                    <a:lnTo>
                      <a:pt x="11" y="1074"/>
                    </a:lnTo>
                    <a:lnTo>
                      <a:pt x="0" y="1095"/>
                    </a:lnTo>
                    <a:lnTo>
                      <a:pt x="31" y="1378"/>
                    </a:lnTo>
                    <a:lnTo>
                      <a:pt x="15" y="1426"/>
                    </a:lnTo>
                    <a:lnTo>
                      <a:pt x="46" y="1422"/>
                    </a:lnTo>
                    <a:lnTo>
                      <a:pt x="59" y="1434"/>
                    </a:lnTo>
                    <a:lnTo>
                      <a:pt x="63" y="1577"/>
                    </a:lnTo>
                    <a:lnTo>
                      <a:pt x="42" y="1619"/>
                    </a:lnTo>
                    <a:lnTo>
                      <a:pt x="39" y="1691"/>
                    </a:lnTo>
                    <a:lnTo>
                      <a:pt x="70" y="1707"/>
                    </a:lnTo>
                    <a:lnTo>
                      <a:pt x="39" y="1790"/>
                    </a:lnTo>
                    <a:lnTo>
                      <a:pt x="63" y="1873"/>
                    </a:lnTo>
                    <a:lnTo>
                      <a:pt x="86" y="1912"/>
                    </a:lnTo>
                    <a:lnTo>
                      <a:pt x="118" y="1928"/>
                    </a:lnTo>
                    <a:lnTo>
                      <a:pt x="125" y="1976"/>
                    </a:lnTo>
                    <a:lnTo>
                      <a:pt x="142" y="2000"/>
                    </a:lnTo>
                    <a:lnTo>
                      <a:pt x="173" y="2015"/>
                    </a:lnTo>
                    <a:lnTo>
                      <a:pt x="189" y="2043"/>
                    </a:lnTo>
                    <a:lnTo>
                      <a:pt x="228" y="2070"/>
                    </a:lnTo>
                    <a:lnTo>
                      <a:pt x="256" y="2094"/>
                    </a:lnTo>
                    <a:lnTo>
                      <a:pt x="276" y="2129"/>
                    </a:lnTo>
                    <a:lnTo>
                      <a:pt x="292" y="2074"/>
                    </a:lnTo>
                    <a:lnTo>
                      <a:pt x="324" y="2055"/>
                    </a:lnTo>
                    <a:lnTo>
                      <a:pt x="315" y="197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89">
                <a:extLst>
                  <a:ext uri="{FF2B5EF4-FFF2-40B4-BE49-F238E27FC236}">
                    <a16:creationId xmlns:a16="http://schemas.microsoft.com/office/drawing/2014/main" xmlns="" id="{C0141B1C-DF6F-4AB9-9A29-6E2DC9717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3883" y="8937336"/>
                <a:ext cx="205406" cy="267172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14" y="29"/>
                  </a:cxn>
                  <a:cxn ang="0">
                    <a:pos x="14" y="163"/>
                  </a:cxn>
                  <a:cxn ang="0">
                    <a:pos x="0" y="176"/>
                  </a:cxn>
                  <a:cxn ang="0">
                    <a:pos x="20" y="197"/>
                  </a:cxn>
                  <a:cxn ang="0">
                    <a:pos x="66" y="201"/>
                  </a:cxn>
                  <a:cxn ang="0">
                    <a:pos x="79" y="173"/>
                  </a:cxn>
                  <a:cxn ang="0">
                    <a:pos x="93" y="148"/>
                  </a:cxn>
                  <a:cxn ang="0">
                    <a:pos x="120" y="122"/>
                  </a:cxn>
                  <a:cxn ang="0">
                    <a:pos x="155" y="124"/>
                  </a:cxn>
                  <a:cxn ang="0">
                    <a:pos x="145" y="90"/>
                  </a:cxn>
                  <a:cxn ang="0">
                    <a:pos x="117" y="70"/>
                  </a:cxn>
                  <a:cxn ang="0">
                    <a:pos x="110" y="42"/>
                  </a:cxn>
                  <a:cxn ang="0">
                    <a:pos x="86" y="31"/>
                  </a:cxn>
                  <a:cxn ang="0">
                    <a:pos x="58" y="25"/>
                  </a:cxn>
                  <a:cxn ang="0">
                    <a:pos x="48" y="0"/>
                  </a:cxn>
                  <a:cxn ang="0">
                    <a:pos x="27" y="4"/>
                  </a:cxn>
                </a:cxnLst>
                <a:rect l="0" t="0" r="r" b="b"/>
                <a:pathLst>
                  <a:path w="155" h="201">
                    <a:moveTo>
                      <a:pt x="27" y="4"/>
                    </a:moveTo>
                    <a:lnTo>
                      <a:pt x="14" y="29"/>
                    </a:lnTo>
                    <a:lnTo>
                      <a:pt x="14" y="163"/>
                    </a:lnTo>
                    <a:lnTo>
                      <a:pt x="0" y="176"/>
                    </a:lnTo>
                    <a:lnTo>
                      <a:pt x="20" y="197"/>
                    </a:lnTo>
                    <a:lnTo>
                      <a:pt x="66" y="201"/>
                    </a:lnTo>
                    <a:lnTo>
                      <a:pt x="79" y="173"/>
                    </a:lnTo>
                    <a:lnTo>
                      <a:pt x="93" y="148"/>
                    </a:lnTo>
                    <a:lnTo>
                      <a:pt x="120" y="122"/>
                    </a:lnTo>
                    <a:lnTo>
                      <a:pt x="155" y="124"/>
                    </a:lnTo>
                    <a:lnTo>
                      <a:pt x="145" y="90"/>
                    </a:lnTo>
                    <a:lnTo>
                      <a:pt x="117" y="70"/>
                    </a:lnTo>
                    <a:lnTo>
                      <a:pt x="110" y="42"/>
                    </a:lnTo>
                    <a:lnTo>
                      <a:pt x="86" y="31"/>
                    </a:lnTo>
                    <a:lnTo>
                      <a:pt x="58" y="25"/>
                    </a:lnTo>
                    <a:lnTo>
                      <a:pt x="48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90">
                <a:extLst>
                  <a:ext uri="{FF2B5EF4-FFF2-40B4-BE49-F238E27FC236}">
                    <a16:creationId xmlns:a16="http://schemas.microsoft.com/office/drawing/2014/main" xmlns="" id="{D59C6790-BCBC-4861-B7FC-55802C59A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3777" y="13088479"/>
                <a:ext cx="225156" cy="151530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4" y="35"/>
                  </a:cxn>
                  <a:cxn ang="0">
                    <a:pos x="0" y="79"/>
                  </a:cxn>
                  <a:cxn ang="0">
                    <a:pos x="8" y="114"/>
                  </a:cxn>
                  <a:cxn ang="0">
                    <a:pos x="44" y="79"/>
                  </a:cxn>
                  <a:cxn ang="0">
                    <a:pos x="68" y="94"/>
                  </a:cxn>
                  <a:cxn ang="0">
                    <a:pos x="131" y="75"/>
                  </a:cxn>
                  <a:cxn ang="0">
                    <a:pos x="170" y="55"/>
                  </a:cxn>
                  <a:cxn ang="0">
                    <a:pos x="123" y="28"/>
                  </a:cxn>
                  <a:cxn ang="0">
                    <a:pos x="96" y="0"/>
                  </a:cxn>
                  <a:cxn ang="0">
                    <a:pos x="92" y="31"/>
                  </a:cxn>
                  <a:cxn ang="0">
                    <a:pos x="52" y="28"/>
                  </a:cxn>
                </a:cxnLst>
                <a:rect l="0" t="0" r="r" b="b"/>
                <a:pathLst>
                  <a:path w="170" h="114">
                    <a:moveTo>
                      <a:pt x="52" y="28"/>
                    </a:moveTo>
                    <a:lnTo>
                      <a:pt x="4" y="35"/>
                    </a:lnTo>
                    <a:lnTo>
                      <a:pt x="0" y="79"/>
                    </a:lnTo>
                    <a:lnTo>
                      <a:pt x="8" y="114"/>
                    </a:lnTo>
                    <a:lnTo>
                      <a:pt x="44" y="79"/>
                    </a:lnTo>
                    <a:lnTo>
                      <a:pt x="68" y="94"/>
                    </a:lnTo>
                    <a:lnTo>
                      <a:pt x="131" y="75"/>
                    </a:lnTo>
                    <a:lnTo>
                      <a:pt x="170" y="55"/>
                    </a:lnTo>
                    <a:lnTo>
                      <a:pt x="123" y="28"/>
                    </a:lnTo>
                    <a:lnTo>
                      <a:pt x="96" y="0"/>
                    </a:lnTo>
                    <a:lnTo>
                      <a:pt x="92" y="31"/>
                    </a:lnTo>
                    <a:lnTo>
                      <a:pt x="52" y="2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81">
                <a:extLst>
                  <a:ext uri="{FF2B5EF4-FFF2-40B4-BE49-F238E27FC236}">
                    <a16:creationId xmlns:a16="http://schemas.microsoft.com/office/drawing/2014/main" xmlns="" id="{7F53D1E8-499D-430F-BEE0-F1C469F21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5942" y="9264325"/>
                <a:ext cx="458211" cy="422690"/>
              </a:xfrm>
              <a:custGeom>
                <a:avLst/>
                <a:gdLst/>
                <a:ahLst/>
                <a:cxnLst>
                  <a:cxn ang="0">
                    <a:pos x="348" y="151"/>
                  </a:cxn>
                  <a:cxn ang="0">
                    <a:pos x="309" y="99"/>
                  </a:cxn>
                  <a:cxn ang="0">
                    <a:pos x="261" y="68"/>
                  </a:cxn>
                  <a:cxn ang="0">
                    <a:pos x="226" y="36"/>
                  </a:cxn>
                  <a:cxn ang="0">
                    <a:pos x="151" y="40"/>
                  </a:cxn>
                  <a:cxn ang="0">
                    <a:pos x="84" y="0"/>
                  </a:cxn>
                  <a:cxn ang="0">
                    <a:pos x="44" y="20"/>
                  </a:cxn>
                  <a:cxn ang="0">
                    <a:pos x="37" y="75"/>
                  </a:cxn>
                  <a:cxn ang="0">
                    <a:pos x="16" y="103"/>
                  </a:cxn>
                  <a:cxn ang="0">
                    <a:pos x="0" y="139"/>
                  </a:cxn>
                  <a:cxn ang="0">
                    <a:pos x="16" y="174"/>
                  </a:cxn>
                  <a:cxn ang="0">
                    <a:pos x="44" y="202"/>
                  </a:cxn>
                  <a:cxn ang="0">
                    <a:pos x="52" y="237"/>
                  </a:cxn>
                  <a:cxn ang="0">
                    <a:pos x="52" y="285"/>
                  </a:cxn>
                  <a:cxn ang="0">
                    <a:pos x="83" y="320"/>
                  </a:cxn>
                  <a:cxn ang="0">
                    <a:pos x="131" y="285"/>
                  </a:cxn>
                  <a:cxn ang="0">
                    <a:pos x="193" y="241"/>
                  </a:cxn>
                  <a:cxn ang="0">
                    <a:pos x="324" y="182"/>
                  </a:cxn>
                  <a:cxn ang="0">
                    <a:pos x="348" y="151"/>
                  </a:cxn>
                </a:cxnLst>
                <a:rect l="0" t="0" r="r" b="b"/>
                <a:pathLst>
                  <a:path w="348" h="320">
                    <a:moveTo>
                      <a:pt x="348" y="151"/>
                    </a:moveTo>
                    <a:lnTo>
                      <a:pt x="309" y="99"/>
                    </a:lnTo>
                    <a:lnTo>
                      <a:pt x="261" y="68"/>
                    </a:lnTo>
                    <a:lnTo>
                      <a:pt x="226" y="36"/>
                    </a:lnTo>
                    <a:lnTo>
                      <a:pt x="151" y="40"/>
                    </a:lnTo>
                    <a:lnTo>
                      <a:pt x="84" y="0"/>
                    </a:lnTo>
                    <a:lnTo>
                      <a:pt x="44" y="20"/>
                    </a:lnTo>
                    <a:lnTo>
                      <a:pt x="37" y="75"/>
                    </a:lnTo>
                    <a:lnTo>
                      <a:pt x="16" y="103"/>
                    </a:lnTo>
                    <a:lnTo>
                      <a:pt x="0" y="139"/>
                    </a:lnTo>
                    <a:lnTo>
                      <a:pt x="16" y="174"/>
                    </a:lnTo>
                    <a:lnTo>
                      <a:pt x="44" y="202"/>
                    </a:lnTo>
                    <a:lnTo>
                      <a:pt x="52" y="237"/>
                    </a:lnTo>
                    <a:lnTo>
                      <a:pt x="52" y="285"/>
                    </a:lnTo>
                    <a:lnTo>
                      <a:pt x="83" y="320"/>
                    </a:lnTo>
                    <a:lnTo>
                      <a:pt x="131" y="285"/>
                    </a:lnTo>
                    <a:lnTo>
                      <a:pt x="193" y="241"/>
                    </a:lnTo>
                    <a:lnTo>
                      <a:pt x="324" y="182"/>
                    </a:lnTo>
                    <a:lnTo>
                      <a:pt x="348" y="15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82">
                <a:extLst>
                  <a:ext uri="{FF2B5EF4-FFF2-40B4-BE49-F238E27FC236}">
                    <a16:creationId xmlns:a16="http://schemas.microsoft.com/office/drawing/2014/main" xmlns="" id="{67905B02-3318-4938-A248-278675D8A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922" y="8741941"/>
                <a:ext cx="260706" cy="522381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5" y="46"/>
                  </a:cxn>
                  <a:cxn ang="0">
                    <a:pos x="37" y="66"/>
                  </a:cxn>
                  <a:cxn ang="0">
                    <a:pos x="27" y="90"/>
                  </a:cxn>
                  <a:cxn ang="0">
                    <a:pos x="2" y="115"/>
                  </a:cxn>
                  <a:cxn ang="0">
                    <a:pos x="0" y="160"/>
                  </a:cxn>
                  <a:cxn ang="0">
                    <a:pos x="20" y="187"/>
                  </a:cxn>
                  <a:cxn ang="0">
                    <a:pos x="21" y="219"/>
                  </a:cxn>
                  <a:cxn ang="0">
                    <a:pos x="59" y="233"/>
                  </a:cxn>
                  <a:cxn ang="0">
                    <a:pos x="67" y="284"/>
                  </a:cxn>
                  <a:cxn ang="0">
                    <a:pos x="55" y="321"/>
                  </a:cxn>
                  <a:cxn ang="0">
                    <a:pos x="76" y="366"/>
                  </a:cxn>
                  <a:cxn ang="0">
                    <a:pos x="99" y="391"/>
                  </a:cxn>
                  <a:cxn ang="0">
                    <a:pos x="130" y="390"/>
                  </a:cxn>
                  <a:cxn ang="0">
                    <a:pos x="141" y="370"/>
                  </a:cxn>
                  <a:cxn ang="0">
                    <a:pos x="179" y="367"/>
                  </a:cxn>
                  <a:cxn ang="0">
                    <a:pos x="189" y="344"/>
                  </a:cxn>
                  <a:cxn ang="0">
                    <a:pos x="185" y="298"/>
                  </a:cxn>
                  <a:cxn ang="0">
                    <a:pos x="160" y="283"/>
                  </a:cxn>
                  <a:cxn ang="0">
                    <a:pos x="141" y="263"/>
                  </a:cxn>
                  <a:cxn ang="0">
                    <a:pos x="140" y="221"/>
                  </a:cxn>
                  <a:cxn ang="0">
                    <a:pos x="162" y="208"/>
                  </a:cxn>
                  <a:cxn ang="0">
                    <a:pos x="195" y="210"/>
                  </a:cxn>
                  <a:cxn ang="0">
                    <a:pos x="199" y="162"/>
                  </a:cxn>
                  <a:cxn ang="0">
                    <a:pos x="193" y="112"/>
                  </a:cxn>
                  <a:cxn ang="0">
                    <a:pos x="174" y="97"/>
                  </a:cxn>
                  <a:cxn ang="0">
                    <a:pos x="136" y="93"/>
                  </a:cxn>
                  <a:cxn ang="0">
                    <a:pos x="130" y="49"/>
                  </a:cxn>
                  <a:cxn ang="0">
                    <a:pos x="104" y="46"/>
                  </a:cxn>
                  <a:cxn ang="0">
                    <a:pos x="89" y="5"/>
                  </a:cxn>
                  <a:cxn ang="0">
                    <a:pos x="54" y="0"/>
                  </a:cxn>
                </a:cxnLst>
                <a:rect l="0" t="0" r="r" b="b"/>
                <a:pathLst>
                  <a:path w="199" h="391">
                    <a:moveTo>
                      <a:pt x="54" y="0"/>
                    </a:moveTo>
                    <a:lnTo>
                      <a:pt x="55" y="46"/>
                    </a:lnTo>
                    <a:lnTo>
                      <a:pt x="37" y="66"/>
                    </a:lnTo>
                    <a:lnTo>
                      <a:pt x="27" y="90"/>
                    </a:lnTo>
                    <a:lnTo>
                      <a:pt x="2" y="115"/>
                    </a:lnTo>
                    <a:lnTo>
                      <a:pt x="0" y="160"/>
                    </a:lnTo>
                    <a:lnTo>
                      <a:pt x="20" y="187"/>
                    </a:lnTo>
                    <a:lnTo>
                      <a:pt x="21" y="219"/>
                    </a:lnTo>
                    <a:lnTo>
                      <a:pt x="59" y="233"/>
                    </a:lnTo>
                    <a:lnTo>
                      <a:pt x="67" y="284"/>
                    </a:lnTo>
                    <a:lnTo>
                      <a:pt x="55" y="321"/>
                    </a:lnTo>
                    <a:lnTo>
                      <a:pt x="76" y="366"/>
                    </a:lnTo>
                    <a:lnTo>
                      <a:pt x="99" y="391"/>
                    </a:lnTo>
                    <a:lnTo>
                      <a:pt x="130" y="390"/>
                    </a:lnTo>
                    <a:lnTo>
                      <a:pt x="141" y="370"/>
                    </a:lnTo>
                    <a:lnTo>
                      <a:pt x="179" y="367"/>
                    </a:lnTo>
                    <a:lnTo>
                      <a:pt x="189" y="344"/>
                    </a:lnTo>
                    <a:lnTo>
                      <a:pt x="185" y="298"/>
                    </a:lnTo>
                    <a:lnTo>
                      <a:pt x="160" y="283"/>
                    </a:lnTo>
                    <a:lnTo>
                      <a:pt x="141" y="263"/>
                    </a:lnTo>
                    <a:lnTo>
                      <a:pt x="140" y="221"/>
                    </a:lnTo>
                    <a:lnTo>
                      <a:pt x="162" y="208"/>
                    </a:lnTo>
                    <a:lnTo>
                      <a:pt x="195" y="210"/>
                    </a:lnTo>
                    <a:lnTo>
                      <a:pt x="199" y="162"/>
                    </a:lnTo>
                    <a:lnTo>
                      <a:pt x="193" y="112"/>
                    </a:lnTo>
                    <a:lnTo>
                      <a:pt x="174" y="97"/>
                    </a:lnTo>
                    <a:lnTo>
                      <a:pt x="136" y="93"/>
                    </a:lnTo>
                    <a:lnTo>
                      <a:pt x="130" y="49"/>
                    </a:lnTo>
                    <a:lnTo>
                      <a:pt x="104" y="46"/>
                    </a:lnTo>
                    <a:lnTo>
                      <a:pt x="89" y="5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83">
                <a:extLst>
                  <a:ext uri="{FF2B5EF4-FFF2-40B4-BE49-F238E27FC236}">
                    <a16:creationId xmlns:a16="http://schemas.microsoft.com/office/drawing/2014/main" xmlns="" id="{96C3A7A5-27C8-4941-849A-4BD9F50AF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578" y="8897461"/>
                <a:ext cx="248856" cy="334962"/>
              </a:xfrm>
              <a:custGeom>
                <a:avLst/>
                <a:gdLst/>
                <a:ahLst/>
                <a:cxnLst>
                  <a:cxn ang="0">
                    <a:pos x="59" y="45"/>
                  </a:cxn>
                  <a:cxn ang="0">
                    <a:pos x="55" y="93"/>
                  </a:cxn>
                  <a:cxn ang="0">
                    <a:pos x="22" y="91"/>
                  </a:cxn>
                  <a:cxn ang="0">
                    <a:pos x="0" y="104"/>
                  </a:cxn>
                  <a:cxn ang="0">
                    <a:pos x="1" y="146"/>
                  </a:cxn>
                  <a:cxn ang="0">
                    <a:pos x="20" y="166"/>
                  </a:cxn>
                  <a:cxn ang="0">
                    <a:pos x="45" y="181"/>
                  </a:cxn>
                  <a:cxn ang="0">
                    <a:pos x="49" y="227"/>
                  </a:cxn>
                  <a:cxn ang="0">
                    <a:pos x="39" y="250"/>
                  </a:cxn>
                  <a:cxn ang="0">
                    <a:pos x="94" y="249"/>
                  </a:cxn>
                  <a:cxn ang="0">
                    <a:pos x="97" y="207"/>
                  </a:cxn>
                  <a:cxn ang="0">
                    <a:pos x="163" y="204"/>
                  </a:cxn>
                  <a:cxn ang="0">
                    <a:pos x="177" y="191"/>
                  </a:cxn>
                  <a:cxn ang="0">
                    <a:pos x="177" y="57"/>
                  </a:cxn>
                  <a:cxn ang="0">
                    <a:pos x="190" y="32"/>
                  </a:cxn>
                  <a:cxn ang="0">
                    <a:pos x="172" y="1"/>
                  </a:cxn>
                  <a:cxn ang="0">
                    <a:pos x="118" y="0"/>
                  </a:cxn>
                  <a:cxn ang="0">
                    <a:pos x="101" y="25"/>
                  </a:cxn>
                  <a:cxn ang="0">
                    <a:pos x="59" y="45"/>
                  </a:cxn>
                </a:cxnLst>
                <a:rect l="0" t="0" r="r" b="b"/>
                <a:pathLst>
                  <a:path w="190" h="250">
                    <a:moveTo>
                      <a:pt x="59" y="45"/>
                    </a:moveTo>
                    <a:lnTo>
                      <a:pt x="55" y="93"/>
                    </a:lnTo>
                    <a:lnTo>
                      <a:pt x="22" y="91"/>
                    </a:lnTo>
                    <a:lnTo>
                      <a:pt x="0" y="104"/>
                    </a:lnTo>
                    <a:lnTo>
                      <a:pt x="1" y="146"/>
                    </a:lnTo>
                    <a:lnTo>
                      <a:pt x="20" y="166"/>
                    </a:lnTo>
                    <a:lnTo>
                      <a:pt x="45" y="181"/>
                    </a:lnTo>
                    <a:lnTo>
                      <a:pt x="49" y="227"/>
                    </a:lnTo>
                    <a:lnTo>
                      <a:pt x="39" y="250"/>
                    </a:lnTo>
                    <a:lnTo>
                      <a:pt x="94" y="249"/>
                    </a:lnTo>
                    <a:lnTo>
                      <a:pt x="97" y="207"/>
                    </a:lnTo>
                    <a:lnTo>
                      <a:pt x="163" y="204"/>
                    </a:lnTo>
                    <a:lnTo>
                      <a:pt x="177" y="191"/>
                    </a:lnTo>
                    <a:lnTo>
                      <a:pt x="177" y="57"/>
                    </a:lnTo>
                    <a:lnTo>
                      <a:pt x="190" y="32"/>
                    </a:lnTo>
                    <a:lnTo>
                      <a:pt x="172" y="1"/>
                    </a:lnTo>
                    <a:lnTo>
                      <a:pt x="118" y="0"/>
                    </a:lnTo>
                    <a:lnTo>
                      <a:pt x="101" y="25"/>
                    </a:lnTo>
                    <a:lnTo>
                      <a:pt x="59" y="4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197">
                <a:extLst>
                  <a:ext uri="{FF2B5EF4-FFF2-40B4-BE49-F238E27FC236}">
                    <a16:creationId xmlns:a16="http://schemas.microsoft.com/office/drawing/2014/main" xmlns="" id="{A7DEB237-255D-4B16-8906-32E866EC6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653" y="9033040"/>
                <a:ext cx="2381911" cy="2699638"/>
              </a:xfrm>
              <a:custGeom>
                <a:avLst/>
                <a:gdLst/>
                <a:ahLst/>
                <a:cxnLst>
                  <a:cxn ang="0">
                    <a:pos x="186" y="184"/>
                  </a:cxn>
                  <a:cxn ang="0">
                    <a:pos x="199" y="315"/>
                  </a:cxn>
                  <a:cxn ang="0">
                    <a:pos x="183" y="419"/>
                  </a:cxn>
                  <a:cxn ang="0">
                    <a:pos x="93" y="471"/>
                  </a:cxn>
                  <a:cxn ang="0">
                    <a:pos x="58" y="565"/>
                  </a:cxn>
                  <a:cxn ang="0">
                    <a:pos x="0" y="636"/>
                  </a:cxn>
                  <a:cxn ang="0">
                    <a:pos x="56" y="726"/>
                  </a:cxn>
                  <a:cxn ang="0">
                    <a:pos x="135" y="763"/>
                  </a:cxn>
                  <a:cxn ang="0">
                    <a:pos x="228" y="820"/>
                  </a:cxn>
                  <a:cxn ang="0">
                    <a:pos x="306" y="798"/>
                  </a:cxn>
                  <a:cxn ang="0">
                    <a:pos x="347" y="747"/>
                  </a:cxn>
                  <a:cxn ang="0">
                    <a:pos x="430" y="881"/>
                  </a:cxn>
                  <a:cxn ang="0">
                    <a:pos x="519" y="908"/>
                  </a:cxn>
                  <a:cxn ang="0">
                    <a:pos x="602" y="949"/>
                  </a:cxn>
                  <a:cxn ang="0">
                    <a:pos x="657" y="1004"/>
                  </a:cxn>
                  <a:cxn ang="0">
                    <a:pos x="648" y="1091"/>
                  </a:cxn>
                  <a:cxn ang="0">
                    <a:pos x="730" y="1140"/>
                  </a:cxn>
                  <a:cxn ang="0">
                    <a:pos x="778" y="1191"/>
                  </a:cxn>
                  <a:cxn ang="0">
                    <a:pos x="732" y="1284"/>
                  </a:cxn>
                  <a:cxn ang="0">
                    <a:pos x="771" y="1370"/>
                  </a:cxn>
                  <a:cxn ang="0">
                    <a:pos x="848" y="1411"/>
                  </a:cxn>
                  <a:cxn ang="0">
                    <a:pos x="936" y="1470"/>
                  </a:cxn>
                  <a:cxn ang="0">
                    <a:pos x="957" y="1649"/>
                  </a:cxn>
                  <a:cxn ang="0">
                    <a:pos x="950" y="1690"/>
                  </a:cxn>
                  <a:cxn ang="0">
                    <a:pos x="881" y="1765"/>
                  </a:cxn>
                  <a:cxn ang="0">
                    <a:pos x="854" y="1849"/>
                  </a:cxn>
                  <a:cxn ang="0">
                    <a:pos x="1016" y="1994"/>
                  </a:cxn>
                  <a:cxn ang="0">
                    <a:pos x="1051" y="1937"/>
                  </a:cxn>
                  <a:cxn ang="0">
                    <a:pos x="1081" y="1841"/>
                  </a:cxn>
                  <a:cxn ang="0">
                    <a:pos x="1075" y="1910"/>
                  </a:cxn>
                  <a:cxn ang="0">
                    <a:pos x="1153" y="1834"/>
                  </a:cxn>
                  <a:cxn ang="0">
                    <a:pos x="1213" y="1586"/>
                  </a:cxn>
                  <a:cxn ang="0">
                    <a:pos x="1275" y="1508"/>
                  </a:cxn>
                  <a:cxn ang="0">
                    <a:pos x="1443" y="1443"/>
                  </a:cxn>
                  <a:cxn ang="0">
                    <a:pos x="1538" y="1331"/>
                  </a:cxn>
                  <a:cxn ang="0">
                    <a:pos x="1587" y="1159"/>
                  </a:cxn>
                  <a:cxn ang="0">
                    <a:pos x="1663" y="888"/>
                  </a:cxn>
                  <a:cxn ang="0">
                    <a:pos x="1695" y="783"/>
                  </a:cxn>
                  <a:cxn ang="0">
                    <a:pos x="1766" y="718"/>
                  </a:cxn>
                  <a:cxn ang="0">
                    <a:pos x="1783" y="630"/>
                  </a:cxn>
                  <a:cxn ang="0">
                    <a:pos x="1781" y="585"/>
                  </a:cxn>
                  <a:cxn ang="0">
                    <a:pos x="1718" y="473"/>
                  </a:cxn>
                  <a:cxn ang="0">
                    <a:pos x="1625" y="413"/>
                  </a:cxn>
                  <a:cxn ang="0">
                    <a:pos x="1540" y="364"/>
                  </a:cxn>
                  <a:cxn ang="0">
                    <a:pos x="1443" y="350"/>
                  </a:cxn>
                  <a:cxn ang="0">
                    <a:pos x="1350" y="291"/>
                  </a:cxn>
                  <a:cxn ang="0">
                    <a:pos x="1220" y="267"/>
                  </a:cxn>
                  <a:cxn ang="0">
                    <a:pos x="1133" y="325"/>
                  </a:cxn>
                  <a:cxn ang="0">
                    <a:pos x="1147" y="236"/>
                  </a:cxn>
                  <a:cxn ang="0">
                    <a:pos x="1058" y="287"/>
                  </a:cxn>
                  <a:cxn ang="0">
                    <a:pos x="1048" y="260"/>
                  </a:cxn>
                  <a:cxn ang="0">
                    <a:pos x="1105" y="157"/>
                  </a:cxn>
                  <a:cxn ang="0">
                    <a:pos x="1009" y="48"/>
                  </a:cxn>
                  <a:cxn ang="0">
                    <a:pos x="955" y="127"/>
                  </a:cxn>
                  <a:cxn ang="0">
                    <a:pos x="823" y="105"/>
                  </a:cxn>
                  <a:cxn ang="0">
                    <a:pos x="727" y="151"/>
                  </a:cxn>
                  <a:cxn ang="0">
                    <a:pos x="662" y="147"/>
                  </a:cxn>
                  <a:cxn ang="0">
                    <a:pos x="645" y="14"/>
                  </a:cxn>
                  <a:cxn ang="0">
                    <a:pos x="514" y="36"/>
                  </a:cxn>
                  <a:cxn ang="0">
                    <a:pos x="430" y="26"/>
                  </a:cxn>
                  <a:cxn ang="0">
                    <a:pos x="457" y="115"/>
                  </a:cxn>
                  <a:cxn ang="0">
                    <a:pos x="372" y="186"/>
                  </a:cxn>
                  <a:cxn ang="0">
                    <a:pos x="285" y="125"/>
                  </a:cxn>
                </a:cxnLst>
                <a:rect l="0" t="0" r="r" b="b"/>
                <a:pathLst>
                  <a:path w="1811" h="2030">
                    <a:moveTo>
                      <a:pt x="285" y="125"/>
                    </a:moveTo>
                    <a:lnTo>
                      <a:pt x="206" y="153"/>
                    </a:lnTo>
                    <a:lnTo>
                      <a:pt x="186" y="184"/>
                    </a:lnTo>
                    <a:lnTo>
                      <a:pt x="210" y="208"/>
                    </a:lnTo>
                    <a:lnTo>
                      <a:pt x="186" y="223"/>
                    </a:lnTo>
                    <a:lnTo>
                      <a:pt x="199" y="315"/>
                    </a:lnTo>
                    <a:lnTo>
                      <a:pt x="199" y="354"/>
                    </a:lnTo>
                    <a:lnTo>
                      <a:pt x="151" y="358"/>
                    </a:lnTo>
                    <a:lnTo>
                      <a:pt x="183" y="419"/>
                    </a:lnTo>
                    <a:lnTo>
                      <a:pt x="170" y="461"/>
                    </a:lnTo>
                    <a:lnTo>
                      <a:pt x="135" y="481"/>
                    </a:lnTo>
                    <a:lnTo>
                      <a:pt x="93" y="471"/>
                    </a:lnTo>
                    <a:lnTo>
                      <a:pt x="62" y="492"/>
                    </a:lnTo>
                    <a:lnTo>
                      <a:pt x="49" y="534"/>
                    </a:lnTo>
                    <a:lnTo>
                      <a:pt x="58" y="565"/>
                    </a:lnTo>
                    <a:lnTo>
                      <a:pt x="38" y="582"/>
                    </a:lnTo>
                    <a:lnTo>
                      <a:pt x="11" y="595"/>
                    </a:lnTo>
                    <a:lnTo>
                      <a:pt x="0" y="636"/>
                    </a:lnTo>
                    <a:lnTo>
                      <a:pt x="12" y="668"/>
                    </a:lnTo>
                    <a:lnTo>
                      <a:pt x="44" y="694"/>
                    </a:lnTo>
                    <a:lnTo>
                      <a:pt x="56" y="726"/>
                    </a:lnTo>
                    <a:lnTo>
                      <a:pt x="87" y="731"/>
                    </a:lnTo>
                    <a:lnTo>
                      <a:pt x="93" y="757"/>
                    </a:lnTo>
                    <a:lnTo>
                      <a:pt x="135" y="763"/>
                    </a:lnTo>
                    <a:lnTo>
                      <a:pt x="170" y="741"/>
                    </a:lnTo>
                    <a:lnTo>
                      <a:pt x="189" y="801"/>
                    </a:lnTo>
                    <a:lnTo>
                      <a:pt x="228" y="820"/>
                    </a:lnTo>
                    <a:lnTo>
                      <a:pt x="262" y="825"/>
                    </a:lnTo>
                    <a:lnTo>
                      <a:pt x="289" y="812"/>
                    </a:lnTo>
                    <a:lnTo>
                      <a:pt x="306" y="798"/>
                    </a:lnTo>
                    <a:lnTo>
                      <a:pt x="317" y="777"/>
                    </a:lnTo>
                    <a:lnTo>
                      <a:pt x="341" y="781"/>
                    </a:lnTo>
                    <a:lnTo>
                      <a:pt x="347" y="747"/>
                    </a:lnTo>
                    <a:lnTo>
                      <a:pt x="406" y="753"/>
                    </a:lnTo>
                    <a:lnTo>
                      <a:pt x="414" y="846"/>
                    </a:lnTo>
                    <a:lnTo>
                      <a:pt x="430" y="881"/>
                    </a:lnTo>
                    <a:lnTo>
                      <a:pt x="440" y="895"/>
                    </a:lnTo>
                    <a:lnTo>
                      <a:pt x="510" y="898"/>
                    </a:lnTo>
                    <a:lnTo>
                      <a:pt x="519" y="908"/>
                    </a:lnTo>
                    <a:lnTo>
                      <a:pt x="550" y="915"/>
                    </a:lnTo>
                    <a:lnTo>
                      <a:pt x="555" y="943"/>
                    </a:lnTo>
                    <a:lnTo>
                      <a:pt x="602" y="949"/>
                    </a:lnTo>
                    <a:lnTo>
                      <a:pt x="627" y="955"/>
                    </a:lnTo>
                    <a:lnTo>
                      <a:pt x="633" y="1001"/>
                    </a:lnTo>
                    <a:lnTo>
                      <a:pt x="657" y="1004"/>
                    </a:lnTo>
                    <a:lnTo>
                      <a:pt x="633" y="1022"/>
                    </a:lnTo>
                    <a:lnTo>
                      <a:pt x="635" y="1085"/>
                    </a:lnTo>
                    <a:lnTo>
                      <a:pt x="648" y="1091"/>
                    </a:lnTo>
                    <a:lnTo>
                      <a:pt x="662" y="1107"/>
                    </a:lnTo>
                    <a:lnTo>
                      <a:pt x="726" y="1105"/>
                    </a:lnTo>
                    <a:lnTo>
                      <a:pt x="730" y="1140"/>
                    </a:lnTo>
                    <a:lnTo>
                      <a:pt x="755" y="1145"/>
                    </a:lnTo>
                    <a:lnTo>
                      <a:pt x="761" y="1180"/>
                    </a:lnTo>
                    <a:lnTo>
                      <a:pt x="778" y="1191"/>
                    </a:lnTo>
                    <a:lnTo>
                      <a:pt x="774" y="1252"/>
                    </a:lnTo>
                    <a:lnTo>
                      <a:pt x="755" y="1279"/>
                    </a:lnTo>
                    <a:lnTo>
                      <a:pt x="732" y="1284"/>
                    </a:lnTo>
                    <a:lnTo>
                      <a:pt x="736" y="1318"/>
                    </a:lnTo>
                    <a:lnTo>
                      <a:pt x="768" y="1331"/>
                    </a:lnTo>
                    <a:lnTo>
                      <a:pt x="771" y="1370"/>
                    </a:lnTo>
                    <a:lnTo>
                      <a:pt x="813" y="1377"/>
                    </a:lnTo>
                    <a:lnTo>
                      <a:pt x="824" y="1401"/>
                    </a:lnTo>
                    <a:lnTo>
                      <a:pt x="848" y="1411"/>
                    </a:lnTo>
                    <a:lnTo>
                      <a:pt x="892" y="1414"/>
                    </a:lnTo>
                    <a:lnTo>
                      <a:pt x="896" y="1466"/>
                    </a:lnTo>
                    <a:lnTo>
                      <a:pt x="936" y="1470"/>
                    </a:lnTo>
                    <a:lnTo>
                      <a:pt x="945" y="1590"/>
                    </a:lnTo>
                    <a:lnTo>
                      <a:pt x="951" y="1600"/>
                    </a:lnTo>
                    <a:lnTo>
                      <a:pt x="957" y="1649"/>
                    </a:lnTo>
                    <a:lnTo>
                      <a:pt x="981" y="1649"/>
                    </a:lnTo>
                    <a:lnTo>
                      <a:pt x="982" y="1686"/>
                    </a:lnTo>
                    <a:lnTo>
                      <a:pt x="950" y="1690"/>
                    </a:lnTo>
                    <a:lnTo>
                      <a:pt x="926" y="1721"/>
                    </a:lnTo>
                    <a:lnTo>
                      <a:pt x="903" y="1731"/>
                    </a:lnTo>
                    <a:lnTo>
                      <a:pt x="881" y="1765"/>
                    </a:lnTo>
                    <a:lnTo>
                      <a:pt x="854" y="1793"/>
                    </a:lnTo>
                    <a:lnTo>
                      <a:pt x="834" y="1827"/>
                    </a:lnTo>
                    <a:lnTo>
                      <a:pt x="854" y="1849"/>
                    </a:lnTo>
                    <a:lnTo>
                      <a:pt x="898" y="1868"/>
                    </a:lnTo>
                    <a:lnTo>
                      <a:pt x="995" y="1959"/>
                    </a:lnTo>
                    <a:lnTo>
                      <a:pt x="1016" y="1994"/>
                    </a:lnTo>
                    <a:lnTo>
                      <a:pt x="1022" y="2030"/>
                    </a:lnTo>
                    <a:lnTo>
                      <a:pt x="1050" y="1993"/>
                    </a:lnTo>
                    <a:lnTo>
                      <a:pt x="1051" y="1937"/>
                    </a:lnTo>
                    <a:lnTo>
                      <a:pt x="1061" y="1900"/>
                    </a:lnTo>
                    <a:lnTo>
                      <a:pt x="1064" y="1838"/>
                    </a:lnTo>
                    <a:lnTo>
                      <a:pt x="1081" y="1841"/>
                    </a:lnTo>
                    <a:lnTo>
                      <a:pt x="1093" y="1852"/>
                    </a:lnTo>
                    <a:lnTo>
                      <a:pt x="1088" y="1886"/>
                    </a:lnTo>
                    <a:lnTo>
                      <a:pt x="1075" y="1910"/>
                    </a:lnTo>
                    <a:lnTo>
                      <a:pt x="1117" y="1893"/>
                    </a:lnTo>
                    <a:lnTo>
                      <a:pt x="1127" y="1852"/>
                    </a:lnTo>
                    <a:lnTo>
                      <a:pt x="1153" y="1834"/>
                    </a:lnTo>
                    <a:lnTo>
                      <a:pt x="1147" y="1767"/>
                    </a:lnTo>
                    <a:lnTo>
                      <a:pt x="1196" y="1739"/>
                    </a:lnTo>
                    <a:lnTo>
                      <a:pt x="1213" y="1586"/>
                    </a:lnTo>
                    <a:lnTo>
                      <a:pt x="1226" y="1549"/>
                    </a:lnTo>
                    <a:lnTo>
                      <a:pt x="1264" y="1534"/>
                    </a:lnTo>
                    <a:lnTo>
                      <a:pt x="1275" y="1508"/>
                    </a:lnTo>
                    <a:lnTo>
                      <a:pt x="1301" y="1488"/>
                    </a:lnTo>
                    <a:lnTo>
                      <a:pt x="1350" y="1456"/>
                    </a:lnTo>
                    <a:lnTo>
                      <a:pt x="1443" y="1443"/>
                    </a:lnTo>
                    <a:lnTo>
                      <a:pt x="1457" y="1418"/>
                    </a:lnTo>
                    <a:lnTo>
                      <a:pt x="1528" y="1414"/>
                    </a:lnTo>
                    <a:lnTo>
                      <a:pt x="1538" y="1331"/>
                    </a:lnTo>
                    <a:lnTo>
                      <a:pt x="1564" y="1293"/>
                    </a:lnTo>
                    <a:lnTo>
                      <a:pt x="1581" y="1245"/>
                    </a:lnTo>
                    <a:lnTo>
                      <a:pt x="1587" y="1159"/>
                    </a:lnTo>
                    <a:lnTo>
                      <a:pt x="1611" y="1145"/>
                    </a:lnTo>
                    <a:lnTo>
                      <a:pt x="1621" y="904"/>
                    </a:lnTo>
                    <a:lnTo>
                      <a:pt x="1663" y="888"/>
                    </a:lnTo>
                    <a:lnTo>
                      <a:pt x="1667" y="842"/>
                    </a:lnTo>
                    <a:lnTo>
                      <a:pt x="1684" y="829"/>
                    </a:lnTo>
                    <a:lnTo>
                      <a:pt x="1695" y="783"/>
                    </a:lnTo>
                    <a:lnTo>
                      <a:pt x="1719" y="775"/>
                    </a:lnTo>
                    <a:lnTo>
                      <a:pt x="1732" y="729"/>
                    </a:lnTo>
                    <a:lnTo>
                      <a:pt x="1766" y="718"/>
                    </a:lnTo>
                    <a:lnTo>
                      <a:pt x="1767" y="678"/>
                    </a:lnTo>
                    <a:lnTo>
                      <a:pt x="1787" y="674"/>
                    </a:lnTo>
                    <a:lnTo>
                      <a:pt x="1783" y="630"/>
                    </a:lnTo>
                    <a:lnTo>
                      <a:pt x="1805" y="626"/>
                    </a:lnTo>
                    <a:lnTo>
                      <a:pt x="1811" y="588"/>
                    </a:lnTo>
                    <a:lnTo>
                      <a:pt x="1781" y="585"/>
                    </a:lnTo>
                    <a:lnTo>
                      <a:pt x="1773" y="496"/>
                    </a:lnTo>
                    <a:lnTo>
                      <a:pt x="1749" y="477"/>
                    </a:lnTo>
                    <a:lnTo>
                      <a:pt x="1718" y="473"/>
                    </a:lnTo>
                    <a:lnTo>
                      <a:pt x="1688" y="451"/>
                    </a:lnTo>
                    <a:lnTo>
                      <a:pt x="1667" y="413"/>
                    </a:lnTo>
                    <a:lnTo>
                      <a:pt x="1625" y="413"/>
                    </a:lnTo>
                    <a:lnTo>
                      <a:pt x="1615" y="378"/>
                    </a:lnTo>
                    <a:lnTo>
                      <a:pt x="1585" y="361"/>
                    </a:lnTo>
                    <a:lnTo>
                      <a:pt x="1540" y="364"/>
                    </a:lnTo>
                    <a:lnTo>
                      <a:pt x="1495" y="354"/>
                    </a:lnTo>
                    <a:lnTo>
                      <a:pt x="1473" y="333"/>
                    </a:lnTo>
                    <a:lnTo>
                      <a:pt x="1443" y="350"/>
                    </a:lnTo>
                    <a:lnTo>
                      <a:pt x="1418" y="353"/>
                    </a:lnTo>
                    <a:lnTo>
                      <a:pt x="1378" y="329"/>
                    </a:lnTo>
                    <a:lnTo>
                      <a:pt x="1350" y="291"/>
                    </a:lnTo>
                    <a:lnTo>
                      <a:pt x="1311" y="269"/>
                    </a:lnTo>
                    <a:lnTo>
                      <a:pt x="1271" y="264"/>
                    </a:lnTo>
                    <a:lnTo>
                      <a:pt x="1220" y="267"/>
                    </a:lnTo>
                    <a:lnTo>
                      <a:pt x="1186" y="279"/>
                    </a:lnTo>
                    <a:lnTo>
                      <a:pt x="1177" y="302"/>
                    </a:lnTo>
                    <a:lnTo>
                      <a:pt x="1133" y="325"/>
                    </a:lnTo>
                    <a:lnTo>
                      <a:pt x="1151" y="291"/>
                    </a:lnTo>
                    <a:lnTo>
                      <a:pt x="1172" y="253"/>
                    </a:lnTo>
                    <a:lnTo>
                      <a:pt x="1147" y="236"/>
                    </a:lnTo>
                    <a:lnTo>
                      <a:pt x="1113" y="236"/>
                    </a:lnTo>
                    <a:lnTo>
                      <a:pt x="1084" y="260"/>
                    </a:lnTo>
                    <a:lnTo>
                      <a:pt x="1058" y="287"/>
                    </a:lnTo>
                    <a:lnTo>
                      <a:pt x="1036" y="316"/>
                    </a:lnTo>
                    <a:lnTo>
                      <a:pt x="1006" y="330"/>
                    </a:lnTo>
                    <a:lnTo>
                      <a:pt x="1048" y="260"/>
                    </a:lnTo>
                    <a:lnTo>
                      <a:pt x="1074" y="223"/>
                    </a:lnTo>
                    <a:lnTo>
                      <a:pt x="1093" y="181"/>
                    </a:lnTo>
                    <a:lnTo>
                      <a:pt x="1105" y="157"/>
                    </a:lnTo>
                    <a:lnTo>
                      <a:pt x="1070" y="75"/>
                    </a:lnTo>
                    <a:lnTo>
                      <a:pt x="1044" y="50"/>
                    </a:lnTo>
                    <a:lnTo>
                      <a:pt x="1009" y="48"/>
                    </a:lnTo>
                    <a:lnTo>
                      <a:pt x="982" y="74"/>
                    </a:lnTo>
                    <a:lnTo>
                      <a:pt x="968" y="99"/>
                    </a:lnTo>
                    <a:lnTo>
                      <a:pt x="955" y="127"/>
                    </a:lnTo>
                    <a:lnTo>
                      <a:pt x="909" y="123"/>
                    </a:lnTo>
                    <a:lnTo>
                      <a:pt x="889" y="102"/>
                    </a:lnTo>
                    <a:lnTo>
                      <a:pt x="823" y="105"/>
                    </a:lnTo>
                    <a:lnTo>
                      <a:pt x="820" y="147"/>
                    </a:lnTo>
                    <a:lnTo>
                      <a:pt x="765" y="148"/>
                    </a:lnTo>
                    <a:lnTo>
                      <a:pt x="727" y="151"/>
                    </a:lnTo>
                    <a:lnTo>
                      <a:pt x="716" y="171"/>
                    </a:lnTo>
                    <a:lnTo>
                      <a:pt x="685" y="172"/>
                    </a:lnTo>
                    <a:lnTo>
                      <a:pt x="662" y="147"/>
                    </a:lnTo>
                    <a:lnTo>
                      <a:pt x="641" y="102"/>
                    </a:lnTo>
                    <a:lnTo>
                      <a:pt x="653" y="65"/>
                    </a:lnTo>
                    <a:lnTo>
                      <a:pt x="645" y="14"/>
                    </a:lnTo>
                    <a:lnTo>
                      <a:pt x="607" y="0"/>
                    </a:lnTo>
                    <a:lnTo>
                      <a:pt x="593" y="32"/>
                    </a:lnTo>
                    <a:lnTo>
                      <a:pt x="514" y="36"/>
                    </a:lnTo>
                    <a:lnTo>
                      <a:pt x="489" y="54"/>
                    </a:lnTo>
                    <a:lnTo>
                      <a:pt x="449" y="19"/>
                    </a:lnTo>
                    <a:lnTo>
                      <a:pt x="430" y="26"/>
                    </a:lnTo>
                    <a:lnTo>
                      <a:pt x="421" y="68"/>
                    </a:lnTo>
                    <a:lnTo>
                      <a:pt x="426" y="95"/>
                    </a:lnTo>
                    <a:lnTo>
                      <a:pt x="457" y="115"/>
                    </a:lnTo>
                    <a:lnTo>
                      <a:pt x="459" y="148"/>
                    </a:lnTo>
                    <a:lnTo>
                      <a:pt x="420" y="181"/>
                    </a:lnTo>
                    <a:lnTo>
                      <a:pt x="372" y="186"/>
                    </a:lnTo>
                    <a:lnTo>
                      <a:pt x="337" y="168"/>
                    </a:lnTo>
                    <a:lnTo>
                      <a:pt x="313" y="137"/>
                    </a:lnTo>
                    <a:lnTo>
                      <a:pt x="285" y="12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243852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8" name="Группа 333">
              <a:extLst>
                <a:ext uri="{FF2B5EF4-FFF2-40B4-BE49-F238E27FC236}">
                  <a16:creationId xmlns:a16="http://schemas.microsoft.com/office/drawing/2014/main" xmlns="" id="{4FB1C6EE-86BD-418E-897C-0D28CB2B10E0}"/>
                </a:ext>
              </a:extLst>
            </p:cNvPr>
            <p:cNvGrpSpPr/>
            <p:nvPr/>
          </p:nvGrpSpPr>
          <p:grpSpPr>
            <a:xfrm>
              <a:off x="1988478" y="2178274"/>
              <a:ext cx="8528272" cy="6695260"/>
              <a:chOff x="1988478" y="2178274"/>
              <a:chExt cx="8528272" cy="6695260"/>
            </a:xfrm>
            <a:grpFill/>
          </p:grpSpPr>
          <p:sp>
            <p:nvSpPr>
              <p:cNvPr id="329" name="Freeform 7">
                <a:extLst>
                  <a:ext uri="{FF2B5EF4-FFF2-40B4-BE49-F238E27FC236}">
                    <a16:creationId xmlns:a16="http://schemas.microsoft.com/office/drawing/2014/main" xmlns="" id="{270B2EF3-635C-4ABE-BD86-271957429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176" y="8347166"/>
                <a:ext cx="114553" cy="83740"/>
              </a:xfrm>
              <a:custGeom>
                <a:avLst/>
                <a:gdLst/>
                <a:ahLst/>
                <a:cxnLst>
                  <a:cxn ang="0">
                    <a:pos x="88" y="62"/>
                  </a:cxn>
                  <a:cxn ang="0">
                    <a:pos x="85" y="3"/>
                  </a:cxn>
                  <a:cxn ang="0">
                    <a:pos x="33" y="0"/>
                  </a:cxn>
                  <a:cxn ang="0">
                    <a:pos x="0" y="15"/>
                  </a:cxn>
                  <a:cxn ang="0">
                    <a:pos x="88" y="62"/>
                  </a:cxn>
                </a:cxnLst>
                <a:rect l="0" t="0" r="r" b="b"/>
                <a:pathLst>
                  <a:path w="88" h="62">
                    <a:moveTo>
                      <a:pt x="88" y="62"/>
                    </a:moveTo>
                    <a:lnTo>
                      <a:pt x="85" y="3"/>
                    </a:lnTo>
                    <a:lnTo>
                      <a:pt x="33" y="0"/>
                    </a:lnTo>
                    <a:lnTo>
                      <a:pt x="0" y="15"/>
                    </a:lnTo>
                    <a:lnTo>
                      <a:pt x="88" y="6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8">
                <a:extLst>
                  <a:ext uri="{FF2B5EF4-FFF2-40B4-BE49-F238E27FC236}">
                    <a16:creationId xmlns:a16="http://schemas.microsoft.com/office/drawing/2014/main" xmlns="" id="{7EA5AF21-98AF-4DB9-83DE-42A0C4A23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4403" y="7924474"/>
                <a:ext cx="173805" cy="167481"/>
              </a:xfrm>
              <a:custGeom>
                <a:avLst/>
                <a:gdLst/>
                <a:ahLst/>
                <a:cxnLst>
                  <a:cxn ang="0">
                    <a:pos x="98" y="4"/>
                  </a:cxn>
                  <a:cxn ang="0">
                    <a:pos x="79" y="43"/>
                  </a:cxn>
                  <a:cxn ang="0">
                    <a:pos x="98" y="66"/>
                  </a:cxn>
                  <a:cxn ang="0">
                    <a:pos x="71" y="83"/>
                  </a:cxn>
                  <a:cxn ang="0">
                    <a:pos x="0" y="83"/>
                  </a:cxn>
                  <a:cxn ang="0">
                    <a:pos x="11" y="118"/>
                  </a:cxn>
                  <a:cxn ang="0">
                    <a:pos x="63" y="122"/>
                  </a:cxn>
                  <a:cxn ang="0">
                    <a:pos x="114" y="125"/>
                  </a:cxn>
                  <a:cxn ang="0">
                    <a:pos x="130" y="90"/>
                  </a:cxn>
                  <a:cxn ang="0">
                    <a:pos x="130" y="24"/>
                  </a:cxn>
                  <a:cxn ang="0">
                    <a:pos x="130" y="0"/>
                  </a:cxn>
                  <a:cxn ang="0">
                    <a:pos x="98" y="4"/>
                  </a:cxn>
                </a:cxnLst>
                <a:rect l="0" t="0" r="r" b="b"/>
                <a:pathLst>
                  <a:path w="130" h="125">
                    <a:moveTo>
                      <a:pt x="98" y="4"/>
                    </a:moveTo>
                    <a:lnTo>
                      <a:pt x="79" y="43"/>
                    </a:lnTo>
                    <a:lnTo>
                      <a:pt x="98" y="66"/>
                    </a:lnTo>
                    <a:lnTo>
                      <a:pt x="71" y="83"/>
                    </a:lnTo>
                    <a:lnTo>
                      <a:pt x="0" y="83"/>
                    </a:lnTo>
                    <a:lnTo>
                      <a:pt x="11" y="118"/>
                    </a:lnTo>
                    <a:lnTo>
                      <a:pt x="63" y="122"/>
                    </a:lnTo>
                    <a:lnTo>
                      <a:pt x="114" y="125"/>
                    </a:lnTo>
                    <a:lnTo>
                      <a:pt x="130" y="90"/>
                    </a:lnTo>
                    <a:lnTo>
                      <a:pt x="130" y="24"/>
                    </a:lnTo>
                    <a:lnTo>
                      <a:pt x="130" y="0"/>
                    </a:lnTo>
                    <a:lnTo>
                      <a:pt x="98" y="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Freeform 12">
                <a:extLst>
                  <a:ext uri="{FF2B5EF4-FFF2-40B4-BE49-F238E27FC236}">
                    <a16:creationId xmlns:a16="http://schemas.microsoft.com/office/drawing/2014/main" xmlns="" id="{CD1FD64D-F455-4132-B852-DA98AA0C4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7187" y="7011303"/>
                <a:ext cx="1710395" cy="1303963"/>
              </a:xfrm>
              <a:custGeom>
                <a:avLst/>
                <a:gdLst/>
                <a:ahLst/>
                <a:cxnLst>
                  <a:cxn ang="0">
                    <a:pos x="774" y="375"/>
                  </a:cxn>
                  <a:cxn ang="0">
                    <a:pos x="723" y="292"/>
                  </a:cxn>
                  <a:cxn ang="0">
                    <a:pos x="683" y="189"/>
                  </a:cxn>
                  <a:cxn ang="0">
                    <a:pos x="620" y="217"/>
                  </a:cxn>
                  <a:cxn ang="0">
                    <a:pos x="548" y="142"/>
                  </a:cxn>
                  <a:cxn ang="0">
                    <a:pos x="517" y="90"/>
                  </a:cxn>
                  <a:cxn ang="0">
                    <a:pos x="465" y="35"/>
                  </a:cxn>
                  <a:cxn ang="0">
                    <a:pos x="394" y="62"/>
                  </a:cxn>
                  <a:cxn ang="0">
                    <a:pos x="320" y="90"/>
                  </a:cxn>
                  <a:cxn ang="0">
                    <a:pos x="197" y="95"/>
                  </a:cxn>
                  <a:cxn ang="0">
                    <a:pos x="110" y="31"/>
                  </a:cxn>
                  <a:cxn ang="0">
                    <a:pos x="0" y="0"/>
                  </a:cxn>
                  <a:cxn ang="0">
                    <a:pos x="51" y="165"/>
                  </a:cxn>
                  <a:cxn ang="0">
                    <a:pos x="79" y="272"/>
                  </a:cxn>
                  <a:cxn ang="0">
                    <a:pos x="129" y="348"/>
                  </a:cxn>
                  <a:cxn ang="0">
                    <a:pos x="189" y="462"/>
                  </a:cxn>
                  <a:cxn ang="0">
                    <a:pos x="311" y="557"/>
                  </a:cxn>
                  <a:cxn ang="0">
                    <a:pos x="248" y="407"/>
                  </a:cxn>
                  <a:cxn ang="0">
                    <a:pos x="162" y="261"/>
                  </a:cxn>
                  <a:cxn ang="0">
                    <a:pos x="98" y="142"/>
                  </a:cxn>
                  <a:cxn ang="0">
                    <a:pos x="129" y="86"/>
                  </a:cxn>
                  <a:cxn ang="0">
                    <a:pos x="201" y="154"/>
                  </a:cxn>
                  <a:cxn ang="0">
                    <a:pos x="245" y="276"/>
                  </a:cxn>
                  <a:cxn ang="0">
                    <a:pos x="307" y="351"/>
                  </a:cxn>
                  <a:cxn ang="0">
                    <a:pos x="347" y="415"/>
                  </a:cxn>
                  <a:cxn ang="0">
                    <a:pos x="406" y="498"/>
                  </a:cxn>
                  <a:cxn ang="0">
                    <a:pos x="442" y="541"/>
                  </a:cxn>
                  <a:cxn ang="0">
                    <a:pos x="465" y="651"/>
                  </a:cxn>
                  <a:cxn ang="0">
                    <a:pos x="493" y="727"/>
                  </a:cxn>
                  <a:cxn ang="0">
                    <a:pos x="869" y="929"/>
                  </a:cxn>
                  <a:cxn ang="0">
                    <a:pos x="948" y="916"/>
                  </a:cxn>
                  <a:cxn ang="0">
                    <a:pos x="1033" y="982"/>
                  </a:cxn>
                  <a:cxn ang="0">
                    <a:pos x="1093" y="914"/>
                  </a:cxn>
                  <a:cxn ang="0">
                    <a:pos x="1171" y="827"/>
                  </a:cxn>
                  <a:cxn ang="0">
                    <a:pos x="1250" y="787"/>
                  </a:cxn>
                  <a:cxn ang="0">
                    <a:pos x="1279" y="688"/>
                  </a:cxn>
                  <a:cxn ang="0">
                    <a:pos x="1288" y="629"/>
                  </a:cxn>
                  <a:cxn ang="0">
                    <a:pos x="1145" y="656"/>
                  </a:cxn>
                  <a:cxn ang="0">
                    <a:pos x="1027" y="771"/>
                  </a:cxn>
                  <a:cxn ang="0">
                    <a:pos x="852" y="723"/>
                  </a:cxn>
                  <a:cxn ang="0">
                    <a:pos x="806" y="502"/>
                  </a:cxn>
                  <a:cxn ang="0">
                    <a:pos x="837" y="375"/>
                  </a:cxn>
                </a:cxnLst>
                <a:rect l="0" t="0" r="r" b="b"/>
                <a:pathLst>
                  <a:path w="1299" h="982">
                    <a:moveTo>
                      <a:pt x="837" y="375"/>
                    </a:moveTo>
                    <a:lnTo>
                      <a:pt x="774" y="375"/>
                    </a:lnTo>
                    <a:lnTo>
                      <a:pt x="762" y="312"/>
                    </a:lnTo>
                    <a:lnTo>
                      <a:pt x="723" y="292"/>
                    </a:lnTo>
                    <a:lnTo>
                      <a:pt x="710" y="224"/>
                    </a:lnTo>
                    <a:lnTo>
                      <a:pt x="683" y="189"/>
                    </a:lnTo>
                    <a:lnTo>
                      <a:pt x="635" y="154"/>
                    </a:lnTo>
                    <a:lnTo>
                      <a:pt x="620" y="217"/>
                    </a:lnTo>
                    <a:lnTo>
                      <a:pt x="572" y="217"/>
                    </a:lnTo>
                    <a:lnTo>
                      <a:pt x="548" y="142"/>
                    </a:lnTo>
                    <a:lnTo>
                      <a:pt x="521" y="134"/>
                    </a:lnTo>
                    <a:lnTo>
                      <a:pt x="517" y="90"/>
                    </a:lnTo>
                    <a:lnTo>
                      <a:pt x="482" y="83"/>
                    </a:lnTo>
                    <a:lnTo>
                      <a:pt x="465" y="35"/>
                    </a:lnTo>
                    <a:lnTo>
                      <a:pt x="434" y="59"/>
                    </a:lnTo>
                    <a:lnTo>
                      <a:pt x="394" y="62"/>
                    </a:lnTo>
                    <a:lnTo>
                      <a:pt x="386" y="90"/>
                    </a:lnTo>
                    <a:lnTo>
                      <a:pt x="320" y="90"/>
                    </a:lnTo>
                    <a:lnTo>
                      <a:pt x="268" y="110"/>
                    </a:lnTo>
                    <a:lnTo>
                      <a:pt x="197" y="95"/>
                    </a:lnTo>
                    <a:lnTo>
                      <a:pt x="149" y="47"/>
                    </a:lnTo>
                    <a:lnTo>
                      <a:pt x="110" y="31"/>
                    </a:lnTo>
                    <a:lnTo>
                      <a:pt x="98" y="3"/>
                    </a:lnTo>
                    <a:lnTo>
                      <a:pt x="0" y="0"/>
                    </a:lnTo>
                    <a:lnTo>
                      <a:pt x="7" y="114"/>
                    </a:lnTo>
                    <a:lnTo>
                      <a:pt x="51" y="165"/>
                    </a:lnTo>
                    <a:lnTo>
                      <a:pt x="90" y="229"/>
                    </a:lnTo>
                    <a:lnTo>
                      <a:pt x="79" y="272"/>
                    </a:lnTo>
                    <a:lnTo>
                      <a:pt x="55" y="289"/>
                    </a:lnTo>
                    <a:lnTo>
                      <a:pt x="129" y="348"/>
                    </a:lnTo>
                    <a:lnTo>
                      <a:pt x="180" y="388"/>
                    </a:lnTo>
                    <a:lnTo>
                      <a:pt x="189" y="462"/>
                    </a:lnTo>
                    <a:lnTo>
                      <a:pt x="276" y="557"/>
                    </a:lnTo>
                    <a:lnTo>
                      <a:pt x="311" y="557"/>
                    </a:lnTo>
                    <a:lnTo>
                      <a:pt x="287" y="486"/>
                    </a:lnTo>
                    <a:lnTo>
                      <a:pt x="248" y="407"/>
                    </a:lnTo>
                    <a:lnTo>
                      <a:pt x="217" y="327"/>
                    </a:lnTo>
                    <a:lnTo>
                      <a:pt x="162" y="261"/>
                    </a:lnTo>
                    <a:lnTo>
                      <a:pt x="125" y="197"/>
                    </a:lnTo>
                    <a:lnTo>
                      <a:pt x="98" y="142"/>
                    </a:lnTo>
                    <a:lnTo>
                      <a:pt x="98" y="68"/>
                    </a:lnTo>
                    <a:lnTo>
                      <a:pt x="129" y="86"/>
                    </a:lnTo>
                    <a:lnTo>
                      <a:pt x="165" y="127"/>
                    </a:lnTo>
                    <a:lnTo>
                      <a:pt x="201" y="154"/>
                    </a:lnTo>
                    <a:lnTo>
                      <a:pt x="208" y="241"/>
                    </a:lnTo>
                    <a:lnTo>
                      <a:pt x="245" y="276"/>
                    </a:lnTo>
                    <a:lnTo>
                      <a:pt x="280" y="336"/>
                    </a:lnTo>
                    <a:lnTo>
                      <a:pt x="307" y="351"/>
                    </a:lnTo>
                    <a:lnTo>
                      <a:pt x="304" y="399"/>
                    </a:lnTo>
                    <a:lnTo>
                      <a:pt x="347" y="415"/>
                    </a:lnTo>
                    <a:lnTo>
                      <a:pt x="351" y="471"/>
                    </a:lnTo>
                    <a:lnTo>
                      <a:pt x="406" y="498"/>
                    </a:lnTo>
                    <a:lnTo>
                      <a:pt x="406" y="537"/>
                    </a:lnTo>
                    <a:lnTo>
                      <a:pt x="442" y="541"/>
                    </a:lnTo>
                    <a:lnTo>
                      <a:pt x="445" y="600"/>
                    </a:lnTo>
                    <a:lnTo>
                      <a:pt x="465" y="651"/>
                    </a:lnTo>
                    <a:lnTo>
                      <a:pt x="449" y="699"/>
                    </a:lnTo>
                    <a:lnTo>
                      <a:pt x="493" y="727"/>
                    </a:lnTo>
                    <a:lnTo>
                      <a:pt x="742" y="889"/>
                    </a:lnTo>
                    <a:lnTo>
                      <a:pt x="869" y="929"/>
                    </a:lnTo>
                    <a:lnTo>
                      <a:pt x="912" y="901"/>
                    </a:lnTo>
                    <a:lnTo>
                      <a:pt x="948" y="916"/>
                    </a:lnTo>
                    <a:lnTo>
                      <a:pt x="999" y="936"/>
                    </a:lnTo>
                    <a:lnTo>
                      <a:pt x="1033" y="982"/>
                    </a:lnTo>
                    <a:lnTo>
                      <a:pt x="1053" y="926"/>
                    </a:lnTo>
                    <a:lnTo>
                      <a:pt x="1093" y="914"/>
                    </a:lnTo>
                    <a:lnTo>
                      <a:pt x="1101" y="859"/>
                    </a:lnTo>
                    <a:lnTo>
                      <a:pt x="1171" y="827"/>
                    </a:lnTo>
                    <a:lnTo>
                      <a:pt x="1195" y="820"/>
                    </a:lnTo>
                    <a:lnTo>
                      <a:pt x="1250" y="787"/>
                    </a:lnTo>
                    <a:lnTo>
                      <a:pt x="1284" y="747"/>
                    </a:lnTo>
                    <a:lnTo>
                      <a:pt x="1279" y="688"/>
                    </a:lnTo>
                    <a:lnTo>
                      <a:pt x="1299" y="675"/>
                    </a:lnTo>
                    <a:lnTo>
                      <a:pt x="1288" y="629"/>
                    </a:lnTo>
                    <a:lnTo>
                      <a:pt x="1189" y="620"/>
                    </a:lnTo>
                    <a:lnTo>
                      <a:pt x="1145" y="656"/>
                    </a:lnTo>
                    <a:lnTo>
                      <a:pt x="1098" y="751"/>
                    </a:lnTo>
                    <a:lnTo>
                      <a:pt x="1027" y="771"/>
                    </a:lnTo>
                    <a:lnTo>
                      <a:pt x="928" y="774"/>
                    </a:lnTo>
                    <a:lnTo>
                      <a:pt x="852" y="723"/>
                    </a:lnTo>
                    <a:lnTo>
                      <a:pt x="830" y="592"/>
                    </a:lnTo>
                    <a:lnTo>
                      <a:pt x="806" y="502"/>
                    </a:lnTo>
                    <a:lnTo>
                      <a:pt x="825" y="434"/>
                    </a:lnTo>
                    <a:lnTo>
                      <a:pt x="837" y="37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13">
                <a:extLst>
                  <a:ext uri="{FF2B5EF4-FFF2-40B4-BE49-F238E27FC236}">
                    <a16:creationId xmlns:a16="http://schemas.microsoft.com/office/drawing/2014/main" xmlns="" id="{5EBA38C3-B69F-4EA8-9339-1CE4D65D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176" y="8223548"/>
                <a:ext cx="402911" cy="207358"/>
              </a:xfrm>
              <a:custGeom>
                <a:avLst/>
                <a:gdLst/>
                <a:ahLst/>
                <a:cxnLst>
                  <a:cxn ang="0">
                    <a:pos x="48" y="24"/>
                  </a:cxn>
                  <a:cxn ang="0">
                    <a:pos x="41" y="63"/>
                  </a:cxn>
                  <a:cxn ang="0">
                    <a:pos x="9" y="63"/>
                  </a:cxn>
                  <a:cxn ang="0">
                    <a:pos x="0" y="107"/>
                  </a:cxn>
                  <a:cxn ang="0">
                    <a:pos x="33" y="92"/>
                  </a:cxn>
                  <a:cxn ang="0">
                    <a:pos x="85" y="95"/>
                  </a:cxn>
                  <a:cxn ang="0">
                    <a:pos x="88" y="154"/>
                  </a:cxn>
                  <a:cxn ang="0">
                    <a:pos x="132" y="129"/>
                  </a:cxn>
                  <a:cxn ang="0">
                    <a:pos x="191" y="125"/>
                  </a:cxn>
                  <a:cxn ang="0">
                    <a:pos x="208" y="78"/>
                  </a:cxn>
                  <a:cxn ang="0">
                    <a:pos x="279" y="81"/>
                  </a:cxn>
                  <a:cxn ang="0">
                    <a:pos x="307" y="46"/>
                  </a:cxn>
                  <a:cxn ang="0">
                    <a:pos x="259" y="30"/>
                  </a:cxn>
                  <a:cxn ang="0">
                    <a:pos x="231" y="2"/>
                  </a:cxn>
                  <a:cxn ang="0">
                    <a:pos x="156" y="2"/>
                  </a:cxn>
                  <a:cxn ang="0">
                    <a:pos x="129" y="26"/>
                  </a:cxn>
                  <a:cxn ang="0">
                    <a:pos x="107" y="0"/>
                  </a:cxn>
                  <a:cxn ang="0">
                    <a:pos x="76" y="20"/>
                  </a:cxn>
                  <a:cxn ang="0">
                    <a:pos x="48" y="24"/>
                  </a:cxn>
                </a:cxnLst>
                <a:rect l="0" t="0" r="r" b="b"/>
                <a:pathLst>
                  <a:path w="307" h="154">
                    <a:moveTo>
                      <a:pt x="48" y="24"/>
                    </a:moveTo>
                    <a:lnTo>
                      <a:pt x="41" y="63"/>
                    </a:lnTo>
                    <a:lnTo>
                      <a:pt x="9" y="63"/>
                    </a:lnTo>
                    <a:lnTo>
                      <a:pt x="0" y="107"/>
                    </a:lnTo>
                    <a:lnTo>
                      <a:pt x="33" y="92"/>
                    </a:lnTo>
                    <a:lnTo>
                      <a:pt x="85" y="95"/>
                    </a:lnTo>
                    <a:lnTo>
                      <a:pt x="88" y="154"/>
                    </a:lnTo>
                    <a:lnTo>
                      <a:pt x="132" y="129"/>
                    </a:lnTo>
                    <a:lnTo>
                      <a:pt x="191" y="125"/>
                    </a:lnTo>
                    <a:lnTo>
                      <a:pt x="208" y="78"/>
                    </a:lnTo>
                    <a:lnTo>
                      <a:pt x="279" y="81"/>
                    </a:lnTo>
                    <a:lnTo>
                      <a:pt x="307" y="46"/>
                    </a:lnTo>
                    <a:lnTo>
                      <a:pt x="259" y="30"/>
                    </a:lnTo>
                    <a:lnTo>
                      <a:pt x="231" y="2"/>
                    </a:lnTo>
                    <a:lnTo>
                      <a:pt x="156" y="2"/>
                    </a:lnTo>
                    <a:lnTo>
                      <a:pt x="129" y="26"/>
                    </a:lnTo>
                    <a:lnTo>
                      <a:pt x="107" y="0"/>
                    </a:lnTo>
                    <a:lnTo>
                      <a:pt x="76" y="20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14">
                <a:extLst>
                  <a:ext uri="{FF2B5EF4-FFF2-40B4-BE49-F238E27FC236}">
                    <a16:creationId xmlns:a16="http://schemas.microsoft.com/office/drawing/2014/main" xmlns="" id="{3D4D7716-6F9F-41E8-B2C3-E52BEACA4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176" y="8223548"/>
                <a:ext cx="402911" cy="207358"/>
              </a:xfrm>
              <a:custGeom>
                <a:avLst/>
                <a:gdLst/>
                <a:ahLst/>
                <a:cxnLst>
                  <a:cxn ang="0">
                    <a:pos x="48" y="24"/>
                  </a:cxn>
                  <a:cxn ang="0">
                    <a:pos x="41" y="63"/>
                  </a:cxn>
                  <a:cxn ang="0">
                    <a:pos x="9" y="63"/>
                  </a:cxn>
                  <a:cxn ang="0">
                    <a:pos x="0" y="107"/>
                  </a:cxn>
                  <a:cxn ang="0">
                    <a:pos x="33" y="92"/>
                  </a:cxn>
                  <a:cxn ang="0">
                    <a:pos x="85" y="95"/>
                  </a:cxn>
                  <a:cxn ang="0">
                    <a:pos x="88" y="154"/>
                  </a:cxn>
                  <a:cxn ang="0">
                    <a:pos x="132" y="129"/>
                  </a:cxn>
                  <a:cxn ang="0">
                    <a:pos x="191" y="125"/>
                  </a:cxn>
                  <a:cxn ang="0">
                    <a:pos x="208" y="78"/>
                  </a:cxn>
                  <a:cxn ang="0">
                    <a:pos x="279" y="81"/>
                  </a:cxn>
                  <a:cxn ang="0">
                    <a:pos x="307" y="46"/>
                  </a:cxn>
                  <a:cxn ang="0">
                    <a:pos x="259" y="30"/>
                  </a:cxn>
                  <a:cxn ang="0">
                    <a:pos x="231" y="2"/>
                  </a:cxn>
                  <a:cxn ang="0">
                    <a:pos x="156" y="2"/>
                  </a:cxn>
                  <a:cxn ang="0">
                    <a:pos x="129" y="26"/>
                  </a:cxn>
                  <a:cxn ang="0">
                    <a:pos x="107" y="0"/>
                  </a:cxn>
                  <a:cxn ang="0">
                    <a:pos x="76" y="20"/>
                  </a:cxn>
                  <a:cxn ang="0">
                    <a:pos x="48" y="24"/>
                  </a:cxn>
                </a:cxnLst>
                <a:rect l="0" t="0" r="r" b="b"/>
                <a:pathLst>
                  <a:path w="307" h="154">
                    <a:moveTo>
                      <a:pt x="48" y="24"/>
                    </a:moveTo>
                    <a:lnTo>
                      <a:pt x="41" y="63"/>
                    </a:lnTo>
                    <a:lnTo>
                      <a:pt x="9" y="63"/>
                    </a:lnTo>
                    <a:lnTo>
                      <a:pt x="0" y="107"/>
                    </a:lnTo>
                    <a:lnTo>
                      <a:pt x="33" y="92"/>
                    </a:lnTo>
                    <a:lnTo>
                      <a:pt x="85" y="95"/>
                    </a:lnTo>
                    <a:lnTo>
                      <a:pt x="88" y="154"/>
                    </a:lnTo>
                    <a:lnTo>
                      <a:pt x="132" y="129"/>
                    </a:lnTo>
                    <a:lnTo>
                      <a:pt x="191" y="125"/>
                    </a:lnTo>
                    <a:lnTo>
                      <a:pt x="208" y="78"/>
                    </a:lnTo>
                    <a:lnTo>
                      <a:pt x="279" y="81"/>
                    </a:lnTo>
                    <a:lnTo>
                      <a:pt x="307" y="46"/>
                    </a:lnTo>
                    <a:lnTo>
                      <a:pt x="259" y="30"/>
                    </a:lnTo>
                    <a:lnTo>
                      <a:pt x="231" y="2"/>
                    </a:lnTo>
                    <a:lnTo>
                      <a:pt x="156" y="2"/>
                    </a:lnTo>
                    <a:lnTo>
                      <a:pt x="129" y="26"/>
                    </a:lnTo>
                    <a:lnTo>
                      <a:pt x="107" y="0"/>
                    </a:lnTo>
                    <a:lnTo>
                      <a:pt x="76" y="20"/>
                    </a:lnTo>
                    <a:lnTo>
                      <a:pt x="48" y="24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15">
                <a:extLst>
                  <a:ext uri="{FF2B5EF4-FFF2-40B4-BE49-F238E27FC236}">
                    <a16:creationId xmlns:a16="http://schemas.microsoft.com/office/drawing/2014/main" xmlns="" id="{92C56F1F-BEAB-41A7-A6E8-BC8AAAA26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731" y="8327227"/>
                <a:ext cx="272557" cy="263184"/>
              </a:xfrm>
              <a:custGeom>
                <a:avLst/>
                <a:gdLst/>
                <a:ahLst/>
                <a:cxnLst>
                  <a:cxn ang="0">
                    <a:pos x="191" y="3"/>
                  </a:cxn>
                  <a:cxn ang="0">
                    <a:pos x="120" y="0"/>
                  </a:cxn>
                  <a:cxn ang="0">
                    <a:pos x="103" y="47"/>
                  </a:cxn>
                  <a:cxn ang="0">
                    <a:pos x="44" y="51"/>
                  </a:cxn>
                  <a:cxn ang="0">
                    <a:pos x="0" y="76"/>
                  </a:cxn>
                  <a:cxn ang="0">
                    <a:pos x="25" y="99"/>
                  </a:cxn>
                  <a:cxn ang="0">
                    <a:pos x="48" y="158"/>
                  </a:cxn>
                  <a:cxn ang="0">
                    <a:pos x="81" y="193"/>
                  </a:cxn>
                  <a:cxn ang="0">
                    <a:pos x="179" y="197"/>
                  </a:cxn>
                  <a:cxn ang="0">
                    <a:pos x="191" y="59"/>
                  </a:cxn>
                  <a:cxn ang="0">
                    <a:pos x="206" y="24"/>
                  </a:cxn>
                  <a:cxn ang="0">
                    <a:pos x="191" y="3"/>
                  </a:cxn>
                </a:cxnLst>
                <a:rect l="0" t="0" r="r" b="b"/>
                <a:pathLst>
                  <a:path w="206" h="197">
                    <a:moveTo>
                      <a:pt x="191" y="3"/>
                    </a:moveTo>
                    <a:lnTo>
                      <a:pt x="120" y="0"/>
                    </a:lnTo>
                    <a:lnTo>
                      <a:pt x="103" y="47"/>
                    </a:lnTo>
                    <a:lnTo>
                      <a:pt x="44" y="51"/>
                    </a:lnTo>
                    <a:lnTo>
                      <a:pt x="0" y="76"/>
                    </a:lnTo>
                    <a:lnTo>
                      <a:pt x="25" y="99"/>
                    </a:lnTo>
                    <a:lnTo>
                      <a:pt x="48" y="158"/>
                    </a:lnTo>
                    <a:lnTo>
                      <a:pt x="81" y="193"/>
                    </a:lnTo>
                    <a:lnTo>
                      <a:pt x="179" y="197"/>
                    </a:lnTo>
                    <a:lnTo>
                      <a:pt x="191" y="59"/>
                    </a:lnTo>
                    <a:lnTo>
                      <a:pt x="206" y="24"/>
                    </a:lnTo>
                    <a:lnTo>
                      <a:pt x="191" y="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9">
                <a:extLst>
                  <a:ext uri="{FF2B5EF4-FFF2-40B4-BE49-F238E27FC236}">
                    <a16:creationId xmlns:a16="http://schemas.microsoft.com/office/drawing/2014/main" xmlns="" id="{9122E73F-1375-40A5-A958-3CD793B9A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1346" y="8036129"/>
                <a:ext cx="138255" cy="7177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64" y="0"/>
                  </a:cxn>
                  <a:cxn ang="0">
                    <a:pos x="106" y="20"/>
                  </a:cxn>
                  <a:cxn ang="0">
                    <a:pos x="91" y="51"/>
                  </a:cxn>
                  <a:cxn ang="0">
                    <a:pos x="35" y="55"/>
                  </a:cxn>
                  <a:cxn ang="0">
                    <a:pos x="0" y="31"/>
                  </a:cxn>
                  <a:cxn ang="0">
                    <a:pos x="23" y="0"/>
                  </a:cxn>
                </a:cxnLst>
                <a:rect l="0" t="0" r="r" b="b"/>
                <a:pathLst>
                  <a:path w="106" h="55">
                    <a:moveTo>
                      <a:pt x="23" y="0"/>
                    </a:moveTo>
                    <a:lnTo>
                      <a:pt x="64" y="0"/>
                    </a:lnTo>
                    <a:lnTo>
                      <a:pt x="106" y="20"/>
                    </a:lnTo>
                    <a:lnTo>
                      <a:pt x="91" y="51"/>
                    </a:lnTo>
                    <a:lnTo>
                      <a:pt x="35" y="55"/>
                    </a:lnTo>
                    <a:lnTo>
                      <a:pt x="0" y="3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20">
                <a:extLst>
                  <a:ext uri="{FF2B5EF4-FFF2-40B4-BE49-F238E27FC236}">
                    <a16:creationId xmlns:a16="http://schemas.microsoft.com/office/drawing/2014/main" xmlns="" id="{756EF3F5-A916-429B-80DC-C9CF254A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506" y="7924474"/>
                <a:ext cx="233055" cy="167481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16" y="90"/>
                  </a:cxn>
                  <a:cxn ang="0">
                    <a:pos x="16" y="24"/>
                  </a:cxn>
                  <a:cxn ang="0">
                    <a:pos x="16" y="0"/>
                  </a:cxn>
                  <a:cxn ang="0">
                    <a:pos x="58" y="7"/>
                  </a:cxn>
                  <a:cxn ang="0">
                    <a:pos x="73" y="27"/>
                  </a:cxn>
                  <a:cxn ang="0">
                    <a:pos x="93" y="35"/>
                  </a:cxn>
                  <a:cxn ang="0">
                    <a:pos x="113" y="35"/>
                  </a:cxn>
                  <a:cxn ang="0">
                    <a:pos x="121" y="65"/>
                  </a:cxn>
                  <a:cxn ang="0">
                    <a:pos x="144" y="76"/>
                  </a:cxn>
                  <a:cxn ang="0">
                    <a:pos x="176" y="98"/>
                  </a:cxn>
                  <a:cxn ang="0">
                    <a:pos x="165" y="118"/>
                  </a:cxn>
                  <a:cxn ang="0">
                    <a:pos x="123" y="120"/>
                  </a:cxn>
                  <a:cxn ang="0">
                    <a:pos x="58" y="118"/>
                  </a:cxn>
                  <a:cxn ang="0">
                    <a:pos x="0" y="125"/>
                  </a:cxn>
                </a:cxnLst>
                <a:rect l="0" t="0" r="r" b="b"/>
                <a:pathLst>
                  <a:path w="176" h="125">
                    <a:moveTo>
                      <a:pt x="0" y="125"/>
                    </a:moveTo>
                    <a:lnTo>
                      <a:pt x="16" y="90"/>
                    </a:lnTo>
                    <a:lnTo>
                      <a:pt x="16" y="24"/>
                    </a:lnTo>
                    <a:lnTo>
                      <a:pt x="16" y="0"/>
                    </a:lnTo>
                    <a:lnTo>
                      <a:pt x="58" y="7"/>
                    </a:lnTo>
                    <a:lnTo>
                      <a:pt x="73" y="27"/>
                    </a:lnTo>
                    <a:lnTo>
                      <a:pt x="93" y="35"/>
                    </a:lnTo>
                    <a:lnTo>
                      <a:pt x="113" y="35"/>
                    </a:lnTo>
                    <a:lnTo>
                      <a:pt x="121" y="65"/>
                    </a:lnTo>
                    <a:lnTo>
                      <a:pt x="144" y="76"/>
                    </a:lnTo>
                    <a:lnTo>
                      <a:pt x="176" y="98"/>
                    </a:lnTo>
                    <a:lnTo>
                      <a:pt x="165" y="118"/>
                    </a:lnTo>
                    <a:lnTo>
                      <a:pt x="123" y="120"/>
                    </a:lnTo>
                    <a:lnTo>
                      <a:pt x="58" y="118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21">
                <a:extLst>
                  <a:ext uri="{FF2B5EF4-FFF2-40B4-BE49-F238E27FC236}">
                    <a16:creationId xmlns:a16="http://schemas.microsoft.com/office/drawing/2014/main" xmlns="" id="{B8F53190-550D-46E4-9863-E66BBF795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1013" y="8040116"/>
                <a:ext cx="94803" cy="6380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22"/>
                  </a:cxn>
                  <a:cxn ang="0">
                    <a:pos x="17" y="36"/>
                  </a:cxn>
                  <a:cxn ang="0">
                    <a:pos x="45" y="48"/>
                  </a:cxn>
                  <a:cxn ang="0">
                    <a:pos x="71" y="34"/>
                  </a:cxn>
                  <a:cxn ang="0">
                    <a:pos x="69" y="0"/>
                  </a:cxn>
                  <a:cxn ang="0">
                    <a:pos x="25" y="4"/>
                  </a:cxn>
                </a:cxnLst>
                <a:rect l="0" t="0" r="r" b="b"/>
                <a:pathLst>
                  <a:path w="71" h="48">
                    <a:moveTo>
                      <a:pt x="25" y="4"/>
                    </a:moveTo>
                    <a:lnTo>
                      <a:pt x="0" y="22"/>
                    </a:lnTo>
                    <a:lnTo>
                      <a:pt x="17" y="36"/>
                    </a:lnTo>
                    <a:lnTo>
                      <a:pt x="45" y="48"/>
                    </a:lnTo>
                    <a:lnTo>
                      <a:pt x="71" y="34"/>
                    </a:lnTo>
                    <a:lnTo>
                      <a:pt x="69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41">
                <a:extLst>
                  <a:ext uri="{FF2B5EF4-FFF2-40B4-BE49-F238E27FC236}">
                    <a16:creationId xmlns:a16="http://schemas.microsoft.com/office/drawing/2014/main" xmlns="" id="{46AD17CA-020C-4A7C-97E6-9973F2678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6024" y="8107906"/>
                <a:ext cx="209356" cy="259197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20" y="99"/>
                  </a:cxn>
                  <a:cxn ang="0">
                    <a:pos x="60" y="87"/>
                  </a:cxn>
                  <a:cxn ang="0">
                    <a:pos x="68" y="32"/>
                  </a:cxn>
                  <a:cxn ang="0">
                    <a:pos x="138" y="0"/>
                  </a:cxn>
                  <a:cxn ang="0">
                    <a:pos x="133" y="60"/>
                  </a:cxn>
                  <a:cxn ang="0">
                    <a:pos x="133" y="104"/>
                  </a:cxn>
                  <a:cxn ang="0">
                    <a:pos x="158" y="111"/>
                  </a:cxn>
                  <a:cxn ang="0">
                    <a:pos x="151" y="150"/>
                  </a:cxn>
                  <a:cxn ang="0">
                    <a:pos x="119" y="150"/>
                  </a:cxn>
                  <a:cxn ang="0">
                    <a:pos x="110" y="194"/>
                  </a:cxn>
                  <a:cxn ang="0">
                    <a:pos x="46" y="191"/>
                  </a:cxn>
                  <a:cxn ang="0">
                    <a:pos x="0" y="155"/>
                  </a:cxn>
                </a:cxnLst>
                <a:rect l="0" t="0" r="r" b="b"/>
                <a:pathLst>
                  <a:path w="158" h="194">
                    <a:moveTo>
                      <a:pt x="0" y="155"/>
                    </a:moveTo>
                    <a:lnTo>
                      <a:pt x="20" y="99"/>
                    </a:lnTo>
                    <a:lnTo>
                      <a:pt x="60" y="87"/>
                    </a:lnTo>
                    <a:lnTo>
                      <a:pt x="68" y="32"/>
                    </a:lnTo>
                    <a:lnTo>
                      <a:pt x="138" y="0"/>
                    </a:lnTo>
                    <a:lnTo>
                      <a:pt x="133" y="60"/>
                    </a:lnTo>
                    <a:lnTo>
                      <a:pt x="133" y="104"/>
                    </a:lnTo>
                    <a:lnTo>
                      <a:pt x="158" y="111"/>
                    </a:lnTo>
                    <a:lnTo>
                      <a:pt x="151" y="150"/>
                    </a:lnTo>
                    <a:lnTo>
                      <a:pt x="119" y="150"/>
                    </a:lnTo>
                    <a:lnTo>
                      <a:pt x="110" y="194"/>
                    </a:lnTo>
                    <a:lnTo>
                      <a:pt x="46" y="191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82">
                <a:extLst>
                  <a:ext uri="{FF2B5EF4-FFF2-40B4-BE49-F238E27FC236}">
                    <a16:creationId xmlns:a16="http://schemas.microsoft.com/office/drawing/2014/main" xmlns="" id="{C88812A2-5DAC-4A35-A083-28A8DCAAF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9830" y="8056067"/>
                <a:ext cx="110603" cy="199383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29" y="33"/>
                  </a:cxn>
                  <a:cxn ang="0">
                    <a:pos x="84" y="0"/>
                  </a:cxn>
                  <a:cxn ang="0">
                    <a:pos x="75" y="62"/>
                  </a:cxn>
                  <a:cxn ang="0">
                    <a:pos x="84" y="127"/>
                  </a:cxn>
                  <a:cxn ang="0">
                    <a:pos x="53" y="147"/>
                  </a:cxn>
                  <a:cxn ang="0">
                    <a:pos x="25" y="151"/>
                  </a:cxn>
                  <a:cxn ang="0">
                    <a:pos x="0" y="144"/>
                  </a:cxn>
                  <a:cxn ang="0">
                    <a:pos x="0" y="100"/>
                  </a:cxn>
                  <a:cxn ang="0">
                    <a:pos x="5" y="40"/>
                  </a:cxn>
                </a:cxnLst>
                <a:rect l="0" t="0" r="r" b="b"/>
                <a:pathLst>
                  <a:path w="84" h="151">
                    <a:moveTo>
                      <a:pt x="5" y="40"/>
                    </a:moveTo>
                    <a:lnTo>
                      <a:pt x="29" y="33"/>
                    </a:lnTo>
                    <a:lnTo>
                      <a:pt x="84" y="0"/>
                    </a:lnTo>
                    <a:lnTo>
                      <a:pt x="75" y="62"/>
                    </a:lnTo>
                    <a:lnTo>
                      <a:pt x="84" y="127"/>
                    </a:lnTo>
                    <a:lnTo>
                      <a:pt x="53" y="147"/>
                    </a:lnTo>
                    <a:lnTo>
                      <a:pt x="25" y="151"/>
                    </a:lnTo>
                    <a:lnTo>
                      <a:pt x="0" y="144"/>
                    </a:lnTo>
                    <a:lnTo>
                      <a:pt x="0" y="100"/>
                    </a:lnTo>
                    <a:lnTo>
                      <a:pt x="5" y="4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83">
                <a:extLst>
                  <a:ext uri="{FF2B5EF4-FFF2-40B4-BE49-F238E27FC236}">
                    <a16:creationId xmlns:a16="http://schemas.microsoft.com/office/drawing/2014/main" xmlns="" id="{3965C402-622A-484A-95AC-3A349AD5E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483" y="8586424"/>
                <a:ext cx="197505" cy="123618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5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111" y="95"/>
                  </a:cxn>
                  <a:cxn ang="0">
                    <a:pos x="150" y="75"/>
                  </a:cxn>
                  <a:cxn ang="0">
                    <a:pos x="147" y="33"/>
                  </a:cxn>
                  <a:cxn ang="0">
                    <a:pos x="103" y="4"/>
                  </a:cxn>
                </a:cxnLst>
                <a:rect l="0" t="0" r="r" b="b"/>
                <a:pathLst>
                  <a:path w="150" h="95">
                    <a:moveTo>
                      <a:pt x="103" y="4"/>
                    </a:moveTo>
                    <a:lnTo>
                      <a:pt x="5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111" y="95"/>
                    </a:lnTo>
                    <a:lnTo>
                      <a:pt x="150" y="75"/>
                    </a:lnTo>
                    <a:lnTo>
                      <a:pt x="147" y="33"/>
                    </a:lnTo>
                    <a:lnTo>
                      <a:pt x="103" y="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91">
                <a:extLst>
                  <a:ext uri="{FF2B5EF4-FFF2-40B4-BE49-F238E27FC236}">
                    <a16:creationId xmlns:a16="http://schemas.microsoft.com/office/drawing/2014/main" xmlns="" id="{5E4D8A56-F1C2-434B-BA77-F5F5E0E22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7291" y="3781307"/>
                <a:ext cx="146154" cy="7177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55"/>
                  </a:cxn>
                  <a:cxn ang="0">
                    <a:pos x="56" y="55"/>
                  </a:cxn>
                  <a:cxn ang="0">
                    <a:pos x="111" y="31"/>
                  </a:cxn>
                  <a:cxn ang="0">
                    <a:pos x="32" y="0"/>
                  </a:cxn>
                </a:cxnLst>
                <a:rect l="0" t="0" r="r" b="b"/>
                <a:pathLst>
                  <a:path w="111" h="55">
                    <a:moveTo>
                      <a:pt x="32" y="0"/>
                    </a:moveTo>
                    <a:lnTo>
                      <a:pt x="0" y="55"/>
                    </a:lnTo>
                    <a:lnTo>
                      <a:pt x="56" y="55"/>
                    </a:lnTo>
                    <a:lnTo>
                      <a:pt x="111" y="31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92">
                <a:extLst>
                  <a:ext uri="{FF2B5EF4-FFF2-40B4-BE49-F238E27FC236}">
                    <a16:creationId xmlns:a16="http://schemas.microsoft.com/office/drawing/2014/main" xmlns="" id="{167C6981-3E5E-49CE-B57E-9B877491D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478" y="3669654"/>
                <a:ext cx="1982952" cy="1638925"/>
              </a:xfrm>
              <a:custGeom>
                <a:avLst/>
                <a:gdLst/>
                <a:ahLst/>
                <a:cxnLst>
                  <a:cxn ang="0">
                    <a:pos x="723" y="31"/>
                  </a:cxn>
                  <a:cxn ang="0">
                    <a:pos x="605" y="79"/>
                  </a:cxn>
                  <a:cxn ang="0">
                    <a:pos x="454" y="174"/>
                  </a:cxn>
                  <a:cxn ang="0">
                    <a:pos x="280" y="237"/>
                  </a:cxn>
                  <a:cxn ang="0">
                    <a:pos x="502" y="356"/>
                  </a:cxn>
                  <a:cxn ang="0">
                    <a:pos x="344" y="388"/>
                  </a:cxn>
                  <a:cxn ang="0">
                    <a:pos x="265" y="364"/>
                  </a:cxn>
                  <a:cxn ang="0">
                    <a:pos x="186" y="395"/>
                  </a:cxn>
                  <a:cxn ang="0">
                    <a:pos x="209" y="451"/>
                  </a:cxn>
                  <a:cxn ang="0">
                    <a:pos x="233" y="522"/>
                  </a:cxn>
                  <a:cxn ang="0">
                    <a:pos x="391" y="482"/>
                  </a:cxn>
                  <a:cxn ang="0">
                    <a:pos x="383" y="530"/>
                  </a:cxn>
                  <a:cxn ang="0">
                    <a:pos x="304" y="585"/>
                  </a:cxn>
                  <a:cxn ang="0">
                    <a:pos x="248" y="601"/>
                  </a:cxn>
                  <a:cxn ang="0">
                    <a:pos x="178" y="680"/>
                  </a:cxn>
                  <a:cxn ang="0">
                    <a:pos x="138" y="751"/>
                  </a:cxn>
                  <a:cxn ang="0">
                    <a:pos x="123" y="798"/>
                  </a:cxn>
                  <a:cxn ang="0">
                    <a:pos x="209" y="839"/>
                  </a:cxn>
                  <a:cxn ang="0">
                    <a:pos x="233" y="861"/>
                  </a:cxn>
                  <a:cxn ang="0">
                    <a:pos x="217" y="949"/>
                  </a:cxn>
                  <a:cxn ang="0">
                    <a:pos x="312" y="945"/>
                  </a:cxn>
                  <a:cxn ang="0">
                    <a:pos x="375" y="1001"/>
                  </a:cxn>
                  <a:cxn ang="0">
                    <a:pos x="63" y="1178"/>
                  </a:cxn>
                  <a:cxn ang="0">
                    <a:pos x="4" y="1233"/>
                  </a:cxn>
                  <a:cxn ang="0">
                    <a:pos x="438" y="1043"/>
                  </a:cxn>
                  <a:cxn ang="0">
                    <a:pos x="498" y="996"/>
                  </a:cxn>
                  <a:cxn ang="0">
                    <a:pos x="548" y="913"/>
                  </a:cxn>
                  <a:cxn ang="0">
                    <a:pos x="707" y="743"/>
                  </a:cxn>
                  <a:cxn ang="0">
                    <a:pos x="664" y="850"/>
                  </a:cxn>
                  <a:cxn ang="0">
                    <a:pos x="651" y="901"/>
                  </a:cxn>
                  <a:cxn ang="0">
                    <a:pos x="688" y="925"/>
                  </a:cxn>
                  <a:cxn ang="0">
                    <a:pos x="705" y="925"/>
                  </a:cxn>
                  <a:cxn ang="0">
                    <a:pos x="724" y="916"/>
                  </a:cxn>
                  <a:cxn ang="0">
                    <a:pos x="743" y="904"/>
                  </a:cxn>
                  <a:cxn ang="0">
                    <a:pos x="776" y="871"/>
                  </a:cxn>
                  <a:cxn ang="0">
                    <a:pos x="798" y="842"/>
                  </a:cxn>
                  <a:cxn ang="0">
                    <a:pos x="846" y="771"/>
                  </a:cxn>
                  <a:cxn ang="0">
                    <a:pos x="916" y="782"/>
                  </a:cxn>
                  <a:cxn ang="0">
                    <a:pos x="960" y="826"/>
                  </a:cxn>
                  <a:cxn ang="0">
                    <a:pos x="1115" y="846"/>
                  </a:cxn>
                  <a:cxn ang="0">
                    <a:pos x="1165" y="885"/>
                  </a:cxn>
                  <a:cxn ang="0">
                    <a:pos x="1209" y="916"/>
                  </a:cxn>
                  <a:cxn ang="0">
                    <a:pos x="1257" y="968"/>
                  </a:cxn>
                  <a:cxn ang="0">
                    <a:pos x="1295" y="968"/>
                  </a:cxn>
                  <a:cxn ang="0">
                    <a:pos x="1339" y="968"/>
                  </a:cxn>
                  <a:cxn ang="0">
                    <a:pos x="1356" y="996"/>
                  </a:cxn>
                  <a:cxn ang="0">
                    <a:pos x="1375" y="1060"/>
                  </a:cxn>
                  <a:cxn ang="0">
                    <a:pos x="1402" y="1099"/>
                  </a:cxn>
                  <a:cxn ang="0">
                    <a:pos x="1474" y="1119"/>
                  </a:cxn>
                  <a:cxn ang="0">
                    <a:pos x="1442" y="1071"/>
                  </a:cxn>
                  <a:cxn ang="0">
                    <a:pos x="1402" y="984"/>
                  </a:cxn>
                  <a:cxn ang="0">
                    <a:pos x="1323" y="854"/>
                  </a:cxn>
                  <a:cxn ang="0">
                    <a:pos x="1288" y="881"/>
                  </a:cxn>
                  <a:cxn ang="0">
                    <a:pos x="1249" y="909"/>
                  </a:cxn>
                  <a:cxn ang="0">
                    <a:pos x="1198" y="822"/>
                  </a:cxn>
                  <a:cxn ang="0">
                    <a:pos x="1137" y="822"/>
                  </a:cxn>
                  <a:cxn ang="0">
                    <a:pos x="1292" y="83"/>
                  </a:cxn>
                  <a:cxn ang="0">
                    <a:pos x="1133" y="99"/>
                  </a:cxn>
                  <a:cxn ang="0">
                    <a:pos x="960" y="79"/>
                  </a:cxn>
                  <a:cxn ang="0">
                    <a:pos x="865" y="55"/>
                  </a:cxn>
                  <a:cxn ang="0">
                    <a:pos x="794" y="4"/>
                  </a:cxn>
                </a:cxnLst>
                <a:rect l="0" t="0" r="r" b="b"/>
                <a:pathLst>
                  <a:path w="1505" h="1233">
                    <a:moveTo>
                      <a:pt x="762" y="0"/>
                    </a:moveTo>
                    <a:lnTo>
                      <a:pt x="723" y="31"/>
                    </a:lnTo>
                    <a:lnTo>
                      <a:pt x="628" y="31"/>
                    </a:lnTo>
                    <a:lnTo>
                      <a:pt x="605" y="79"/>
                    </a:lnTo>
                    <a:lnTo>
                      <a:pt x="493" y="86"/>
                    </a:lnTo>
                    <a:lnTo>
                      <a:pt x="454" y="174"/>
                    </a:lnTo>
                    <a:lnTo>
                      <a:pt x="296" y="198"/>
                    </a:lnTo>
                    <a:lnTo>
                      <a:pt x="280" y="237"/>
                    </a:lnTo>
                    <a:lnTo>
                      <a:pt x="368" y="300"/>
                    </a:lnTo>
                    <a:lnTo>
                      <a:pt x="502" y="356"/>
                    </a:lnTo>
                    <a:lnTo>
                      <a:pt x="407" y="372"/>
                    </a:lnTo>
                    <a:lnTo>
                      <a:pt x="344" y="388"/>
                    </a:lnTo>
                    <a:lnTo>
                      <a:pt x="312" y="348"/>
                    </a:lnTo>
                    <a:lnTo>
                      <a:pt x="265" y="364"/>
                    </a:lnTo>
                    <a:lnTo>
                      <a:pt x="265" y="388"/>
                    </a:lnTo>
                    <a:lnTo>
                      <a:pt x="186" y="395"/>
                    </a:lnTo>
                    <a:lnTo>
                      <a:pt x="162" y="427"/>
                    </a:lnTo>
                    <a:lnTo>
                      <a:pt x="209" y="451"/>
                    </a:lnTo>
                    <a:lnTo>
                      <a:pt x="201" y="498"/>
                    </a:lnTo>
                    <a:lnTo>
                      <a:pt x="233" y="522"/>
                    </a:lnTo>
                    <a:lnTo>
                      <a:pt x="327" y="522"/>
                    </a:lnTo>
                    <a:lnTo>
                      <a:pt x="391" y="482"/>
                    </a:lnTo>
                    <a:lnTo>
                      <a:pt x="414" y="506"/>
                    </a:lnTo>
                    <a:lnTo>
                      <a:pt x="383" y="530"/>
                    </a:lnTo>
                    <a:lnTo>
                      <a:pt x="375" y="585"/>
                    </a:lnTo>
                    <a:lnTo>
                      <a:pt x="304" y="585"/>
                    </a:lnTo>
                    <a:lnTo>
                      <a:pt x="289" y="633"/>
                    </a:lnTo>
                    <a:lnTo>
                      <a:pt x="248" y="601"/>
                    </a:lnTo>
                    <a:lnTo>
                      <a:pt x="186" y="633"/>
                    </a:lnTo>
                    <a:lnTo>
                      <a:pt x="178" y="680"/>
                    </a:lnTo>
                    <a:lnTo>
                      <a:pt x="114" y="712"/>
                    </a:lnTo>
                    <a:lnTo>
                      <a:pt x="138" y="751"/>
                    </a:lnTo>
                    <a:lnTo>
                      <a:pt x="178" y="767"/>
                    </a:lnTo>
                    <a:lnTo>
                      <a:pt x="123" y="798"/>
                    </a:lnTo>
                    <a:lnTo>
                      <a:pt x="162" y="846"/>
                    </a:lnTo>
                    <a:lnTo>
                      <a:pt x="209" y="839"/>
                    </a:lnTo>
                    <a:lnTo>
                      <a:pt x="233" y="798"/>
                    </a:lnTo>
                    <a:lnTo>
                      <a:pt x="233" y="861"/>
                    </a:lnTo>
                    <a:lnTo>
                      <a:pt x="209" y="901"/>
                    </a:lnTo>
                    <a:lnTo>
                      <a:pt x="217" y="949"/>
                    </a:lnTo>
                    <a:lnTo>
                      <a:pt x="289" y="925"/>
                    </a:lnTo>
                    <a:lnTo>
                      <a:pt x="312" y="945"/>
                    </a:lnTo>
                    <a:lnTo>
                      <a:pt x="368" y="925"/>
                    </a:lnTo>
                    <a:lnTo>
                      <a:pt x="375" y="1001"/>
                    </a:lnTo>
                    <a:lnTo>
                      <a:pt x="193" y="1119"/>
                    </a:lnTo>
                    <a:lnTo>
                      <a:pt x="63" y="1178"/>
                    </a:lnTo>
                    <a:lnTo>
                      <a:pt x="0" y="1205"/>
                    </a:lnTo>
                    <a:lnTo>
                      <a:pt x="4" y="1233"/>
                    </a:lnTo>
                    <a:lnTo>
                      <a:pt x="213" y="1194"/>
                    </a:lnTo>
                    <a:lnTo>
                      <a:pt x="438" y="1043"/>
                    </a:lnTo>
                    <a:lnTo>
                      <a:pt x="462" y="1019"/>
                    </a:lnTo>
                    <a:lnTo>
                      <a:pt x="498" y="996"/>
                    </a:lnTo>
                    <a:lnTo>
                      <a:pt x="561" y="957"/>
                    </a:lnTo>
                    <a:lnTo>
                      <a:pt x="548" y="913"/>
                    </a:lnTo>
                    <a:lnTo>
                      <a:pt x="620" y="850"/>
                    </a:lnTo>
                    <a:lnTo>
                      <a:pt x="707" y="743"/>
                    </a:lnTo>
                    <a:lnTo>
                      <a:pt x="782" y="763"/>
                    </a:lnTo>
                    <a:lnTo>
                      <a:pt x="664" y="850"/>
                    </a:lnTo>
                    <a:lnTo>
                      <a:pt x="684" y="878"/>
                    </a:lnTo>
                    <a:lnTo>
                      <a:pt x="651" y="901"/>
                    </a:lnTo>
                    <a:lnTo>
                      <a:pt x="688" y="925"/>
                    </a:lnTo>
                    <a:lnTo>
                      <a:pt x="688" y="925"/>
                    </a:lnTo>
                    <a:lnTo>
                      <a:pt x="697" y="927"/>
                    </a:lnTo>
                    <a:lnTo>
                      <a:pt x="705" y="925"/>
                    </a:lnTo>
                    <a:lnTo>
                      <a:pt x="715" y="922"/>
                    </a:lnTo>
                    <a:lnTo>
                      <a:pt x="724" y="916"/>
                    </a:lnTo>
                    <a:lnTo>
                      <a:pt x="734" y="911"/>
                    </a:lnTo>
                    <a:lnTo>
                      <a:pt x="743" y="904"/>
                    </a:lnTo>
                    <a:lnTo>
                      <a:pt x="761" y="888"/>
                    </a:lnTo>
                    <a:lnTo>
                      <a:pt x="776" y="871"/>
                    </a:lnTo>
                    <a:lnTo>
                      <a:pt x="787" y="856"/>
                    </a:lnTo>
                    <a:lnTo>
                      <a:pt x="798" y="842"/>
                    </a:lnTo>
                    <a:lnTo>
                      <a:pt x="837" y="822"/>
                    </a:lnTo>
                    <a:lnTo>
                      <a:pt x="846" y="771"/>
                    </a:lnTo>
                    <a:lnTo>
                      <a:pt x="905" y="751"/>
                    </a:lnTo>
                    <a:lnTo>
                      <a:pt x="916" y="782"/>
                    </a:lnTo>
                    <a:lnTo>
                      <a:pt x="960" y="787"/>
                    </a:lnTo>
                    <a:lnTo>
                      <a:pt x="960" y="826"/>
                    </a:lnTo>
                    <a:lnTo>
                      <a:pt x="1098" y="834"/>
                    </a:lnTo>
                    <a:lnTo>
                      <a:pt x="1115" y="846"/>
                    </a:lnTo>
                    <a:lnTo>
                      <a:pt x="1118" y="874"/>
                    </a:lnTo>
                    <a:lnTo>
                      <a:pt x="1165" y="885"/>
                    </a:lnTo>
                    <a:lnTo>
                      <a:pt x="1174" y="922"/>
                    </a:lnTo>
                    <a:lnTo>
                      <a:pt x="1209" y="916"/>
                    </a:lnTo>
                    <a:lnTo>
                      <a:pt x="1221" y="949"/>
                    </a:lnTo>
                    <a:lnTo>
                      <a:pt x="1257" y="968"/>
                    </a:lnTo>
                    <a:lnTo>
                      <a:pt x="1277" y="937"/>
                    </a:lnTo>
                    <a:lnTo>
                      <a:pt x="1295" y="968"/>
                    </a:lnTo>
                    <a:lnTo>
                      <a:pt x="1323" y="984"/>
                    </a:lnTo>
                    <a:lnTo>
                      <a:pt x="1339" y="968"/>
                    </a:lnTo>
                    <a:lnTo>
                      <a:pt x="1359" y="977"/>
                    </a:lnTo>
                    <a:lnTo>
                      <a:pt x="1356" y="996"/>
                    </a:lnTo>
                    <a:lnTo>
                      <a:pt x="1356" y="1036"/>
                    </a:lnTo>
                    <a:lnTo>
                      <a:pt x="1375" y="1060"/>
                    </a:lnTo>
                    <a:lnTo>
                      <a:pt x="1402" y="1063"/>
                    </a:lnTo>
                    <a:lnTo>
                      <a:pt x="1402" y="1099"/>
                    </a:lnTo>
                    <a:lnTo>
                      <a:pt x="1439" y="1119"/>
                    </a:lnTo>
                    <a:lnTo>
                      <a:pt x="1474" y="1119"/>
                    </a:lnTo>
                    <a:lnTo>
                      <a:pt x="1505" y="1087"/>
                    </a:lnTo>
                    <a:lnTo>
                      <a:pt x="1442" y="1071"/>
                    </a:lnTo>
                    <a:lnTo>
                      <a:pt x="1426" y="996"/>
                    </a:lnTo>
                    <a:lnTo>
                      <a:pt x="1402" y="984"/>
                    </a:lnTo>
                    <a:lnTo>
                      <a:pt x="1391" y="929"/>
                    </a:lnTo>
                    <a:lnTo>
                      <a:pt x="1323" y="854"/>
                    </a:lnTo>
                    <a:lnTo>
                      <a:pt x="1295" y="850"/>
                    </a:lnTo>
                    <a:lnTo>
                      <a:pt x="1288" y="881"/>
                    </a:lnTo>
                    <a:lnTo>
                      <a:pt x="1260" y="881"/>
                    </a:lnTo>
                    <a:lnTo>
                      <a:pt x="1249" y="909"/>
                    </a:lnTo>
                    <a:lnTo>
                      <a:pt x="1209" y="881"/>
                    </a:lnTo>
                    <a:lnTo>
                      <a:pt x="1198" y="822"/>
                    </a:lnTo>
                    <a:lnTo>
                      <a:pt x="1177" y="806"/>
                    </a:lnTo>
                    <a:lnTo>
                      <a:pt x="1137" y="822"/>
                    </a:lnTo>
                    <a:lnTo>
                      <a:pt x="1339" y="127"/>
                    </a:lnTo>
                    <a:lnTo>
                      <a:pt x="1292" y="83"/>
                    </a:lnTo>
                    <a:lnTo>
                      <a:pt x="1181" y="95"/>
                    </a:lnTo>
                    <a:lnTo>
                      <a:pt x="1133" y="99"/>
                    </a:lnTo>
                    <a:lnTo>
                      <a:pt x="1102" y="68"/>
                    </a:lnTo>
                    <a:lnTo>
                      <a:pt x="960" y="79"/>
                    </a:lnTo>
                    <a:lnTo>
                      <a:pt x="913" y="16"/>
                    </a:lnTo>
                    <a:lnTo>
                      <a:pt x="865" y="55"/>
                    </a:lnTo>
                    <a:lnTo>
                      <a:pt x="798" y="48"/>
                    </a:lnTo>
                    <a:lnTo>
                      <a:pt x="794" y="4"/>
                    </a:lnTo>
                    <a:lnTo>
                      <a:pt x="762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93">
                <a:extLst>
                  <a:ext uri="{FF2B5EF4-FFF2-40B4-BE49-F238E27FC236}">
                    <a16:creationId xmlns:a16="http://schemas.microsoft.com/office/drawing/2014/main" xmlns="" id="{FDABE40D-5D3C-4715-BF58-8FF10CDBA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228" y="5743232"/>
                <a:ext cx="3357588" cy="1898121"/>
              </a:xfrm>
              <a:custGeom>
                <a:avLst/>
                <a:gdLst/>
                <a:ahLst/>
                <a:cxnLst>
                  <a:cxn ang="0">
                    <a:pos x="1374" y="31"/>
                  </a:cxn>
                  <a:cxn ang="0">
                    <a:pos x="1663" y="43"/>
                  </a:cxn>
                  <a:cxn ang="0">
                    <a:pos x="1849" y="221"/>
                  </a:cxn>
                  <a:cxn ang="0">
                    <a:pos x="1813" y="426"/>
                  </a:cxn>
                  <a:cxn ang="0">
                    <a:pos x="2018" y="331"/>
                  </a:cxn>
                  <a:cxn ang="0">
                    <a:pos x="2177" y="232"/>
                  </a:cxn>
                  <a:cxn ang="0">
                    <a:pos x="2418" y="157"/>
                  </a:cxn>
                  <a:cxn ang="0">
                    <a:pos x="2517" y="221"/>
                  </a:cxn>
                  <a:cxn ang="0">
                    <a:pos x="2480" y="272"/>
                  </a:cxn>
                  <a:cxn ang="0">
                    <a:pos x="2421" y="319"/>
                  </a:cxn>
                  <a:cxn ang="0">
                    <a:pos x="2362" y="394"/>
                  </a:cxn>
                  <a:cxn ang="0">
                    <a:pos x="2271" y="458"/>
                  </a:cxn>
                  <a:cxn ang="0">
                    <a:pos x="2192" y="525"/>
                  </a:cxn>
                  <a:cxn ang="0">
                    <a:pos x="2125" y="648"/>
                  </a:cxn>
                  <a:cxn ang="0">
                    <a:pos x="2109" y="714"/>
                  </a:cxn>
                  <a:cxn ang="0">
                    <a:pos x="2066" y="861"/>
                  </a:cxn>
                  <a:cxn ang="0">
                    <a:pos x="1943" y="904"/>
                  </a:cxn>
                  <a:cxn ang="0">
                    <a:pos x="1853" y="992"/>
                  </a:cxn>
                  <a:cxn ang="0">
                    <a:pos x="1836" y="1165"/>
                  </a:cxn>
                  <a:cxn ang="0">
                    <a:pos x="1869" y="1272"/>
                  </a:cxn>
                  <a:cxn ang="0">
                    <a:pos x="1849" y="1399"/>
                  </a:cxn>
                  <a:cxn ang="0">
                    <a:pos x="1757" y="1241"/>
                  </a:cxn>
                  <a:cxn ang="0">
                    <a:pos x="1687" y="1099"/>
                  </a:cxn>
                  <a:cxn ang="0">
                    <a:pos x="1485" y="1094"/>
                  </a:cxn>
                  <a:cxn ang="0">
                    <a:pos x="1426" y="1169"/>
                  </a:cxn>
                  <a:cxn ang="0">
                    <a:pos x="1330" y="1106"/>
                  </a:cxn>
                  <a:cxn ang="0">
                    <a:pos x="1264" y="1106"/>
                  </a:cxn>
                  <a:cxn ang="0">
                    <a:pos x="1177" y="1197"/>
                  </a:cxn>
                  <a:cxn ang="0">
                    <a:pos x="1078" y="1327"/>
                  </a:cxn>
                  <a:cxn ang="0">
                    <a:pos x="964" y="1244"/>
                  </a:cxn>
                  <a:cxn ang="0">
                    <a:pos x="876" y="1106"/>
                  </a:cxn>
                  <a:cxn ang="0">
                    <a:pos x="789" y="1094"/>
                  </a:cxn>
                  <a:cxn ang="0">
                    <a:pos x="723" y="1035"/>
                  </a:cxn>
                  <a:cxn ang="0">
                    <a:pos x="635" y="1014"/>
                  </a:cxn>
                  <a:cxn ang="0">
                    <a:pos x="509" y="1062"/>
                  </a:cxn>
                  <a:cxn ang="0">
                    <a:pos x="351" y="983"/>
                  </a:cxn>
                  <a:cxn ang="0">
                    <a:pos x="244" y="913"/>
                  </a:cxn>
                  <a:cxn ang="0">
                    <a:pos x="101" y="841"/>
                  </a:cxn>
                  <a:cxn ang="0">
                    <a:pos x="59" y="731"/>
                  </a:cxn>
                  <a:cxn ang="0">
                    <a:pos x="7" y="611"/>
                  </a:cxn>
                  <a:cxn ang="0">
                    <a:pos x="7" y="434"/>
                  </a:cxn>
                  <a:cxn ang="0">
                    <a:pos x="24" y="335"/>
                  </a:cxn>
                  <a:cxn ang="0">
                    <a:pos x="70" y="221"/>
                  </a:cxn>
                  <a:cxn ang="0">
                    <a:pos x="83" y="83"/>
                  </a:cxn>
                  <a:cxn ang="0">
                    <a:pos x="149" y="66"/>
                  </a:cxn>
                </a:cxnLst>
                <a:rect l="0" t="0" r="r" b="b"/>
                <a:pathLst>
                  <a:path w="2548" h="1428">
                    <a:moveTo>
                      <a:pt x="177" y="4"/>
                    </a:moveTo>
                    <a:lnTo>
                      <a:pt x="1378" y="0"/>
                    </a:lnTo>
                    <a:lnTo>
                      <a:pt x="1374" y="31"/>
                    </a:lnTo>
                    <a:lnTo>
                      <a:pt x="1457" y="31"/>
                    </a:lnTo>
                    <a:lnTo>
                      <a:pt x="1584" y="43"/>
                    </a:lnTo>
                    <a:lnTo>
                      <a:pt x="1663" y="43"/>
                    </a:lnTo>
                    <a:lnTo>
                      <a:pt x="1726" y="90"/>
                    </a:lnTo>
                    <a:lnTo>
                      <a:pt x="1801" y="129"/>
                    </a:lnTo>
                    <a:lnTo>
                      <a:pt x="1849" y="221"/>
                    </a:lnTo>
                    <a:lnTo>
                      <a:pt x="1892" y="311"/>
                    </a:lnTo>
                    <a:lnTo>
                      <a:pt x="1836" y="390"/>
                    </a:lnTo>
                    <a:lnTo>
                      <a:pt x="1813" y="426"/>
                    </a:lnTo>
                    <a:lnTo>
                      <a:pt x="1880" y="453"/>
                    </a:lnTo>
                    <a:lnTo>
                      <a:pt x="1980" y="367"/>
                    </a:lnTo>
                    <a:lnTo>
                      <a:pt x="2018" y="331"/>
                    </a:lnTo>
                    <a:lnTo>
                      <a:pt x="2121" y="335"/>
                    </a:lnTo>
                    <a:lnTo>
                      <a:pt x="2142" y="269"/>
                    </a:lnTo>
                    <a:lnTo>
                      <a:pt x="2177" y="232"/>
                    </a:lnTo>
                    <a:lnTo>
                      <a:pt x="2362" y="245"/>
                    </a:lnTo>
                    <a:lnTo>
                      <a:pt x="2394" y="201"/>
                    </a:lnTo>
                    <a:lnTo>
                      <a:pt x="2418" y="157"/>
                    </a:lnTo>
                    <a:lnTo>
                      <a:pt x="2445" y="83"/>
                    </a:lnTo>
                    <a:lnTo>
                      <a:pt x="2508" y="94"/>
                    </a:lnTo>
                    <a:lnTo>
                      <a:pt x="2517" y="221"/>
                    </a:lnTo>
                    <a:lnTo>
                      <a:pt x="2548" y="236"/>
                    </a:lnTo>
                    <a:lnTo>
                      <a:pt x="2521" y="269"/>
                    </a:lnTo>
                    <a:lnTo>
                      <a:pt x="2480" y="272"/>
                    </a:lnTo>
                    <a:lnTo>
                      <a:pt x="2462" y="300"/>
                    </a:lnTo>
                    <a:lnTo>
                      <a:pt x="2429" y="296"/>
                    </a:lnTo>
                    <a:lnTo>
                      <a:pt x="2421" y="319"/>
                    </a:lnTo>
                    <a:lnTo>
                      <a:pt x="2386" y="319"/>
                    </a:lnTo>
                    <a:lnTo>
                      <a:pt x="2370" y="359"/>
                    </a:lnTo>
                    <a:lnTo>
                      <a:pt x="2362" y="394"/>
                    </a:lnTo>
                    <a:lnTo>
                      <a:pt x="2394" y="426"/>
                    </a:lnTo>
                    <a:lnTo>
                      <a:pt x="2355" y="449"/>
                    </a:lnTo>
                    <a:lnTo>
                      <a:pt x="2271" y="458"/>
                    </a:lnTo>
                    <a:lnTo>
                      <a:pt x="2256" y="493"/>
                    </a:lnTo>
                    <a:lnTo>
                      <a:pt x="2239" y="517"/>
                    </a:lnTo>
                    <a:lnTo>
                      <a:pt x="2192" y="525"/>
                    </a:lnTo>
                    <a:lnTo>
                      <a:pt x="2169" y="556"/>
                    </a:lnTo>
                    <a:lnTo>
                      <a:pt x="2157" y="635"/>
                    </a:lnTo>
                    <a:lnTo>
                      <a:pt x="2125" y="648"/>
                    </a:lnTo>
                    <a:lnTo>
                      <a:pt x="2105" y="672"/>
                    </a:lnTo>
                    <a:lnTo>
                      <a:pt x="2086" y="699"/>
                    </a:lnTo>
                    <a:lnTo>
                      <a:pt x="2109" y="714"/>
                    </a:lnTo>
                    <a:lnTo>
                      <a:pt x="2105" y="810"/>
                    </a:lnTo>
                    <a:lnTo>
                      <a:pt x="2074" y="825"/>
                    </a:lnTo>
                    <a:lnTo>
                      <a:pt x="2066" y="861"/>
                    </a:lnTo>
                    <a:lnTo>
                      <a:pt x="2015" y="858"/>
                    </a:lnTo>
                    <a:lnTo>
                      <a:pt x="1991" y="889"/>
                    </a:lnTo>
                    <a:lnTo>
                      <a:pt x="1943" y="904"/>
                    </a:lnTo>
                    <a:lnTo>
                      <a:pt x="1928" y="948"/>
                    </a:lnTo>
                    <a:lnTo>
                      <a:pt x="1892" y="955"/>
                    </a:lnTo>
                    <a:lnTo>
                      <a:pt x="1853" y="992"/>
                    </a:lnTo>
                    <a:lnTo>
                      <a:pt x="1840" y="1035"/>
                    </a:lnTo>
                    <a:lnTo>
                      <a:pt x="1840" y="1106"/>
                    </a:lnTo>
                    <a:lnTo>
                      <a:pt x="1836" y="1165"/>
                    </a:lnTo>
                    <a:lnTo>
                      <a:pt x="1857" y="1173"/>
                    </a:lnTo>
                    <a:lnTo>
                      <a:pt x="1860" y="1252"/>
                    </a:lnTo>
                    <a:lnTo>
                      <a:pt x="1869" y="1272"/>
                    </a:lnTo>
                    <a:lnTo>
                      <a:pt x="1890" y="1385"/>
                    </a:lnTo>
                    <a:lnTo>
                      <a:pt x="1872" y="1428"/>
                    </a:lnTo>
                    <a:lnTo>
                      <a:pt x="1849" y="1399"/>
                    </a:lnTo>
                    <a:lnTo>
                      <a:pt x="1801" y="1371"/>
                    </a:lnTo>
                    <a:lnTo>
                      <a:pt x="1777" y="1307"/>
                    </a:lnTo>
                    <a:lnTo>
                      <a:pt x="1757" y="1241"/>
                    </a:lnTo>
                    <a:lnTo>
                      <a:pt x="1766" y="1169"/>
                    </a:lnTo>
                    <a:lnTo>
                      <a:pt x="1730" y="1134"/>
                    </a:lnTo>
                    <a:lnTo>
                      <a:pt x="1687" y="1099"/>
                    </a:lnTo>
                    <a:lnTo>
                      <a:pt x="1632" y="1110"/>
                    </a:lnTo>
                    <a:lnTo>
                      <a:pt x="1588" y="1086"/>
                    </a:lnTo>
                    <a:lnTo>
                      <a:pt x="1485" y="1094"/>
                    </a:lnTo>
                    <a:lnTo>
                      <a:pt x="1454" y="1117"/>
                    </a:lnTo>
                    <a:lnTo>
                      <a:pt x="1474" y="1165"/>
                    </a:lnTo>
                    <a:lnTo>
                      <a:pt x="1426" y="1169"/>
                    </a:lnTo>
                    <a:lnTo>
                      <a:pt x="1374" y="1158"/>
                    </a:lnTo>
                    <a:lnTo>
                      <a:pt x="1367" y="1094"/>
                    </a:lnTo>
                    <a:lnTo>
                      <a:pt x="1330" y="1106"/>
                    </a:lnTo>
                    <a:lnTo>
                      <a:pt x="1319" y="1154"/>
                    </a:lnTo>
                    <a:lnTo>
                      <a:pt x="1292" y="1145"/>
                    </a:lnTo>
                    <a:lnTo>
                      <a:pt x="1264" y="1106"/>
                    </a:lnTo>
                    <a:lnTo>
                      <a:pt x="1233" y="1126"/>
                    </a:lnTo>
                    <a:lnTo>
                      <a:pt x="1205" y="1154"/>
                    </a:lnTo>
                    <a:lnTo>
                      <a:pt x="1177" y="1197"/>
                    </a:lnTo>
                    <a:lnTo>
                      <a:pt x="1150" y="1228"/>
                    </a:lnTo>
                    <a:lnTo>
                      <a:pt x="1098" y="1252"/>
                    </a:lnTo>
                    <a:lnTo>
                      <a:pt x="1078" y="1327"/>
                    </a:lnTo>
                    <a:lnTo>
                      <a:pt x="1015" y="1327"/>
                    </a:lnTo>
                    <a:lnTo>
                      <a:pt x="1003" y="1264"/>
                    </a:lnTo>
                    <a:lnTo>
                      <a:pt x="964" y="1244"/>
                    </a:lnTo>
                    <a:lnTo>
                      <a:pt x="951" y="1176"/>
                    </a:lnTo>
                    <a:lnTo>
                      <a:pt x="924" y="1141"/>
                    </a:lnTo>
                    <a:lnTo>
                      <a:pt x="876" y="1106"/>
                    </a:lnTo>
                    <a:lnTo>
                      <a:pt x="861" y="1169"/>
                    </a:lnTo>
                    <a:lnTo>
                      <a:pt x="813" y="1169"/>
                    </a:lnTo>
                    <a:lnTo>
                      <a:pt x="789" y="1094"/>
                    </a:lnTo>
                    <a:lnTo>
                      <a:pt x="762" y="1086"/>
                    </a:lnTo>
                    <a:lnTo>
                      <a:pt x="758" y="1042"/>
                    </a:lnTo>
                    <a:lnTo>
                      <a:pt x="723" y="1035"/>
                    </a:lnTo>
                    <a:lnTo>
                      <a:pt x="706" y="987"/>
                    </a:lnTo>
                    <a:lnTo>
                      <a:pt x="675" y="1011"/>
                    </a:lnTo>
                    <a:lnTo>
                      <a:pt x="635" y="1014"/>
                    </a:lnTo>
                    <a:lnTo>
                      <a:pt x="627" y="1042"/>
                    </a:lnTo>
                    <a:lnTo>
                      <a:pt x="561" y="1042"/>
                    </a:lnTo>
                    <a:lnTo>
                      <a:pt x="509" y="1062"/>
                    </a:lnTo>
                    <a:lnTo>
                      <a:pt x="438" y="1047"/>
                    </a:lnTo>
                    <a:lnTo>
                      <a:pt x="390" y="999"/>
                    </a:lnTo>
                    <a:lnTo>
                      <a:pt x="351" y="983"/>
                    </a:lnTo>
                    <a:lnTo>
                      <a:pt x="339" y="955"/>
                    </a:lnTo>
                    <a:lnTo>
                      <a:pt x="241" y="952"/>
                    </a:lnTo>
                    <a:lnTo>
                      <a:pt x="244" y="913"/>
                    </a:lnTo>
                    <a:lnTo>
                      <a:pt x="185" y="893"/>
                    </a:lnTo>
                    <a:lnTo>
                      <a:pt x="145" y="861"/>
                    </a:lnTo>
                    <a:lnTo>
                      <a:pt x="101" y="841"/>
                    </a:lnTo>
                    <a:lnTo>
                      <a:pt x="110" y="778"/>
                    </a:lnTo>
                    <a:lnTo>
                      <a:pt x="55" y="766"/>
                    </a:lnTo>
                    <a:lnTo>
                      <a:pt x="59" y="731"/>
                    </a:lnTo>
                    <a:lnTo>
                      <a:pt x="74" y="687"/>
                    </a:lnTo>
                    <a:lnTo>
                      <a:pt x="46" y="652"/>
                    </a:lnTo>
                    <a:lnTo>
                      <a:pt x="7" y="611"/>
                    </a:lnTo>
                    <a:lnTo>
                      <a:pt x="0" y="477"/>
                    </a:lnTo>
                    <a:lnTo>
                      <a:pt x="27" y="453"/>
                    </a:lnTo>
                    <a:lnTo>
                      <a:pt x="7" y="434"/>
                    </a:lnTo>
                    <a:lnTo>
                      <a:pt x="3" y="411"/>
                    </a:lnTo>
                    <a:lnTo>
                      <a:pt x="15" y="387"/>
                    </a:lnTo>
                    <a:lnTo>
                      <a:pt x="24" y="335"/>
                    </a:lnTo>
                    <a:lnTo>
                      <a:pt x="46" y="319"/>
                    </a:lnTo>
                    <a:lnTo>
                      <a:pt x="46" y="241"/>
                    </a:lnTo>
                    <a:lnTo>
                      <a:pt x="70" y="221"/>
                    </a:lnTo>
                    <a:lnTo>
                      <a:pt x="90" y="129"/>
                    </a:lnTo>
                    <a:lnTo>
                      <a:pt x="114" y="122"/>
                    </a:lnTo>
                    <a:lnTo>
                      <a:pt x="83" y="83"/>
                    </a:lnTo>
                    <a:lnTo>
                      <a:pt x="83" y="43"/>
                    </a:lnTo>
                    <a:lnTo>
                      <a:pt x="121" y="35"/>
                    </a:lnTo>
                    <a:lnTo>
                      <a:pt x="149" y="66"/>
                    </a:lnTo>
                    <a:lnTo>
                      <a:pt x="169" y="94"/>
                    </a:lnTo>
                    <a:lnTo>
                      <a:pt x="177" y="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94">
                <a:extLst>
                  <a:ext uri="{FF2B5EF4-FFF2-40B4-BE49-F238E27FC236}">
                    <a16:creationId xmlns:a16="http://schemas.microsoft.com/office/drawing/2014/main" xmlns="" id="{AF930976-6F52-4C2F-A0CF-A3E1D2FD3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565" y="3621801"/>
                <a:ext cx="4550519" cy="2723564"/>
              </a:xfrm>
              <a:custGeom>
                <a:avLst/>
                <a:gdLst/>
                <a:ahLst/>
                <a:cxnLst>
                  <a:cxn ang="0">
                    <a:pos x="3226" y="948"/>
                  </a:cxn>
                  <a:cxn ang="0">
                    <a:pos x="3237" y="1075"/>
                  </a:cxn>
                  <a:cxn ang="0">
                    <a:pos x="3347" y="1181"/>
                  </a:cxn>
                  <a:cxn ang="0">
                    <a:pos x="3344" y="1280"/>
                  </a:cxn>
                  <a:cxn ang="0">
                    <a:pos x="3399" y="1272"/>
                  </a:cxn>
                  <a:cxn ang="0">
                    <a:pos x="3454" y="1402"/>
                  </a:cxn>
                  <a:cxn ang="0">
                    <a:pos x="3285" y="1494"/>
                  </a:cxn>
                  <a:cxn ang="0">
                    <a:pos x="2972" y="1533"/>
                  </a:cxn>
                  <a:cxn ang="0">
                    <a:pos x="3008" y="1564"/>
                  </a:cxn>
                  <a:cxn ang="0">
                    <a:pos x="3206" y="1770"/>
                  </a:cxn>
                  <a:cxn ang="0">
                    <a:pos x="3091" y="1754"/>
                  </a:cxn>
                  <a:cxn ang="0">
                    <a:pos x="2898" y="1818"/>
                  </a:cxn>
                  <a:cxn ang="0">
                    <a:pos x="2775" y="1798"/>
                  </a:cxn>
                  <a:cxn ang="0">
                    <a:pos x="2502" y="1932"/>
                  </a:cxn>
                  <a:cxn ang="0">
                    <a:pos x="2194" y="2023"/>
                  </a:cxn>
                  <a:cxn ang="0">
                    <a:pos x="2182" y="1726"/>
                  </a:cxn>
                  <a:cxn ang="0">
                    <a:pos x="1838" y="1628"/>
                  </a:cxn>
                  <a:cxn ang="0">
                    <a:pos x="499" y="1525"/>
                  </a:cxn>
                  <a:cxn ang="0">
                    <a:pos x="384" y="1308"/>
                  </a:cxn>
                  <a:cxn ang="0">
                    <a:pos x="317" y="1189"/>
                  </a:cxn>
                  <a:cxn ang="0">
                    <a:pos x="289" y="1031"/>
                  </a:cxn>
                  <a:cxn ang="0">
                    <a:pos x="158" y="885"/>
                  </a:cxn>
                  <a:cxn ang="0">
                    <a:pos x="72" y="916"/>
                  </a:cxn>
                  <a:cxn ang="0">
                    <a:pos x="202" y="162"/>
                  </a:cxn>
                  <a:cxn ang="0">
                    <a:pos x="502" y="197"/>
                  </a:cxn>
                  <a:cxn ang="0">
                    <a:pos x="609" y="165"/>
                  </a:cxn>
                  <a:cxn ang="0">
                    <a:pos x="771" y="83"/>
                  </a:cxn>
                  <a:cxn ang="0">
                    <a:pos x="918" y="178"/>
                  </a:cxn>
                  <a:cxn ang="0">
                    <a:pos x="1312" y="245"/>
                  </a:cxn>
                  <a:cxn ang="0">
                    <a:pos x="1534" y="340"/>
                  </a:cxn>
                  <a:cxn ang="0">
                    <a:pos x="1858" y="300"/>
                  </a:cxn>
                  <a:cxn ang="0">
                    <a:pos x="2032" y="268"/>
                  </a:cxn>
                  <a:cxn ang="0">
                    <a:pos x="2040" y="79"/>
                  </a:cxn>
                  <a:cxn ang="0">
                    <a:pos x="2170" y="106"/>
                  </a:cxn>
                  <a:cxn ang="0">
                    <a:pos x="2289" y="186"/>
                  </a:cxn>
                  <a:cxn ang="0">
                    <a:pos x="2368" y="280"/>
                  </a:cxn>
                  <a:cxn ang="0">
                    <a:pos x="2573" y="233"/>
                  </a:cxn>
                  <a:cxn ang="0">
                    <a:pos x="2407" y="383"/>
                  </a:cxn>
                  <a:cxn ang="0">
                    <a:pos x="2226" y="419"/>
                  </a:cxn>
                  <a:cxn ang="0">
                    <a:pos x="2254" y="553"/>
                  </a:cxn>
                  <a:cxn ang="0">
                    <a:pos x="2028" y="710"/>
                  </a:cxn>
                  <a:cxn ang="0">
                    <a:pos x="1949" y="944"/>
                  </a:cxn>
                  <a:cxn ang="0">
                    <a:pos x="2226" y="1154"/>
                  </a:cxn>
                  <a:cxn ang="0">
                    <a:pos x="2340" y="1383"/>
                  </a:cxn>
                  <a:cxn ang="0">
                    <a:pos x="2471" y="1446"/>
                  </a:cxn>
                  <a:cxn ang="0">
                    <a:pos x="2510" y="1205"/>
                  </a:cxn>
                  <a:cxn ang="0">
                    <a:pos x="2585" y="1105"/>
                  </a:cxn>
                  <a:cxn ang="0">
                    <a:pos x="2585" y="1005"/>
                  </a:cxn>
                  <a:cxn ang="0">
                    <a:pos x="2568" y="953"/>
                  </a:cxn>
                  <a:cxn ang="0">
                    <a:pos x="2597" y="920"/>
                  </a:cxn>
                  <a:cxn ang="0">
                    <a:pos x="2661" y="655"/>
                  </a:cxn>
                  <a:cxn ang="0">
                    <a:pos x="2909" y="778"/>
                  </a:cxn>
                  <a:cxn ang="0">
                    <a:pos x="3016" y="980"/>
                  </a:cxn>
                </a:cxnLst>
                <a:rect l="0" t="0" r="r" b="b"/>
                <a:pathLst>
                  <a:path w="3454" h="2050">
                    <a:moveTo>
                      <a:pt x="3154" y="850"/>
                    </a:moveTo>
                    <a:lnTo>
                      <a:pt x="3177" y="887"/>
                    </a:lnTo>
                    <a:lnTo>
                      <a:pt x="3190" y="948"/>
                    </a:lnTo>
                    <a:lnTo>
                      <a:pt x="3226" y="948"/>
                    </a:lnTo>
                    <a:lnTo>
                      <a:pt x="3237" y="1027"/>
                    </a:lnTo>
                    <a:lnTo>
                      <a:pt x="3261" y="1023"/>
                    </a:lnTo>
                    <a:lnTo>
                      <a:pt x="3261" y="1058"/>
                    </a:lnTo>
                    <a:lnTo>
                      <a:pt x="3237" y="1075"/>
                    </a:lnTo>
                    <a:lnTo>
                      <a:pt x="3241" y="1106"/>
                    </a:lnTo>
                    <a:lnTo>
                      <a:pt x="3273" y="1115"/>
                    </a:lnTo>
                    <a:lnTo>
                      <a:pt x="3288" y="1189"/>
                    </a:lnTo>
                    <a:lnTo>
                      <a:pt x="3347" y="1181"/>
                    </a:lnTo>
                    <a:lnTo>
                      <a:pt x="3340" y="1213"/>
                    </a:lnTo>
                    <a:lnTo>
                      <a:pt x="3388" y="1205"/>
                    </a:lnTo>
                    <a:lnTo>
                      <a:pt x="3356" y="1249"/>
                    </a:lnTo>
                    <a:lnTo>
                      <a:pt x="3344" y="1280"/>
                    </a:lnTo>
                    <a:lnTo>
                      <a:pt x="3281" y="1296"/>
                    </a:lnTo>
                    <a:lnTo>
                      <a:pt x="3308" y="1312"/>
                    </a:lnTo>
                    <a:lnTo>
                      <a:pt x="3356" y="1296"/>
                    </a:lnTo>
                    <a:lnTo>
                      <a:pt x="3399" y="1272"/>
                    </a:lnTo>
                    <a:lnTo>
                      <a:pt x="3443" y="1277"/>
                    </a:lnTo>
                    <a:lnTo>
                      <a:pt x="3450" y="1316"/>
                    </a:lnTo>
                    <a:lnTo>
                      <a:pt x="3450" y="1371"/>
                    </a:lnTo>
                    <a:lnTo>
                      <a:pt x="3454" y="1402"/>
                    </a:lnTo>
                    <a:lnTo>
                      <a:pt x="3450" y="1426"/>
                    </a:lnTo>
                    <a:lnTo>
                      <a:pt x="3395" y="1442"/>
                    </a:lnTo>
                    <a:lnTo>
                      <a:pt x="3347" y="1439"/>
                    </a:lnTo>
                    <a:lnTo>
                      <a:pt x="3285" y="1494"/>
                    </a:lnTo>
                    <a:lnTo>
                      <a:pt x="3178" y="1505"/>
                    </a:lnTo>
                    <a:lnTo>
                      <a:pt x="3067" y="1505"/>
                    </a:lnTo>
                    <a:lnTo>
                      <a:pt x="3012" y="1498"/>
                    </a:lnTo>
                    <a:lnTo>
                      <a:pt x="2972" y="1533"/>
                    </a:lnTo>
                    <a:lnTo>
                      <a:pt x="2913" y="1560"/>
                    </a:lnTo>
                    <a:lnTo>
                      <a:pt x="2858" y="1632"/>
                    </a:lnTo>
                    <a:lnTo>
                      <a:pt x="2953" y="1592"/>
                    </a:lnTo>
                    <a:lnTo>
                      <a:pt x="3008" y="1564"/>
                    </a:lnTo>
                    <a:lnTo>
                      <a:pt x="3064" y="1597"/>
                    </a:lnTo>
                    <a:lnTo>
                      <a:pt x="3027" y="1652"/>
                    </a:lnTo>
                    <a:lnTo>
                      <a:pt x="3079" y="1707"/>
                    </a:lnTo>
                    <a:lnTo>
                      <a:pt x="3206" y="1770"/>
                    </a:lnTo>
                    <a:lnTo>
                      <a:pt x="3091" y="1833"/>
                    </a:lnTo>
                    <a:lnTo>
                      <a:pt x="2981" y="1908"/>
                    </a:lnTo>
                    <a:lnTo>
                      <a:pt x="2957" y="1881"/>
                    </a:lnTo>
                    <a:lnTo>
                      <a:pt x="3091" y="1754"/>
                    </a:lnTo>
                    <a:lnTo>
                      <a:pt x="3084" y="1735"/>
                    </a:lnTo>
                    <a:lnTo>
                      <a:pt x="3044" y="1735"/>
                    </a:lnTo>
                    <a:lnTo>
                      <a:pt x="2929" y="1833"/>
                    </a:lnTo>
                    <a:lnTo>
                      <a:pt x="2898" y="1818"/>
                    </a:lnTo>
                    <a:lnTo>
                      <a:pt x="2889" y="1691"/>
                    </a:lnTo>
                    <a:lnTo>
                      <a:pt x="2826" y="1680"/>
                    </a:lnTo>
                    <a:lnTo>
                      <a:pt x="2799" y="1754"/>
                    </a:lnTo>
                    <a:lnTo>
                      <a:pt x="2775" y="1798"/>
                    </a:lnTo>
                    <a:lnTo>
                      <a:pt x="2743" y="1842"/>
                    </a:lnTo>
                    <a:lnTo>
                      <a:pt x="2558" y="1829"/>
                    </a:lnTo>
                    <a:lnTo>
                      <a:pt x="2523" y="1866"/>
                    </a:lnTo>
                    <a:lnTo>
                      <a:pt x="2502" y="1932"/>
                    </a:lnTo>
                    <a:lnTo>
                      <a:pt x="2399" y="1928"/>
                    </a:lnTo>
                    <a:lnTo>
                      <a:pt x="2361" y="1964"/>
                    </a:lnTo>
                    <a:lnTo>
                      <a:pt x="2261" y="2050"/>
                    </a:lnTo>
                    <a:lnTo>
                      <a:pt x="2194" y="2023"/>
                    </a:lnTo>
                    <a:lnTo>
                      <a:pt x="2217" y="1987"/>
                    </a:lnTo>
                    <a:lnTo>
                      <a:pt x="2273" y="1908"/>
                    </a:lnTo>
                    <a:lnTo>
                      <a:pt x="2230" y="1818"/>
                    </a:lnTo>
                    <a:lnTo>
                      <a:pt x="2182" y="1726"/>
                    </a:lnTo>
                    <a:lnTo>
                      <a:pt x="2107" y="1687"/>
                    </a:lnTo>
                    <a:lnTo>
                      <a:pt x="2044" y="1640"/>
                    </a:lnTo>
                    <a:lnTo>
                      <a:pt x="1965" y="1640"/>
                    </a:lnTo>
                    <a:lnTo>
                      <a:pt x="1838" y="1628"/>
                    </a:lnTo>
                    <a:lnTo>
                      <a:pt x="1755" y="1628"/>
                    </a:lnTo>
                    <a:lnTo>
                      <a:pt x="1759" y="1597"/>
                    </a:lnTo>
                    <a:lnTo>
                      <a:pt x="558" y="1601"/>
                    </a:lnTo>
                    <a:lnTo>
                      <a:pt x="499" y="1525"/>
                    </a:lnTo>
                    <a:lnTo>
                      <a:pt x="440" y="1485"/>
                    </a:lnTo>
                    <a:lnTo>
                      <a:pt x="392" y="1430"/>
                    </a:lnTo>
                    <a:lnTo>
                      <a:pt x="388" y="1363"/>
                    </a:lnTo>
                    <a:lnTo>
                      <a:pt x="384" y="1308"/>
                    </a:lnTo>
                    <a:lnTo>
                      <a:pt x="340" y="1312"/>
                    </a:lnTo>
                    <a:lnTo>
                      <a:pt x="337" y="1268"/>
                    </a:lnTo>
                    <a:lnTo>
                      <a:pt x="309" y="1257"/>
                    </a:lnTo>
                    <a:lnTo>
                      <a:pt x="317" y="1189"/>
                    </a:lnTo>
                    <a:lnTo>
                      <a:pt x="337" y="1154"/>
                    </a:lnTo>
                    <a:lnTo>
                      <a:pt x="368" y="1122"/>
                    </a:lnTo>
                    <a:lnTo>
                      <a:pt x="305" y="1106"/>
                    </a:lnTo>
                    <a:lnTo>
                      <a:pt x="289" y="1031"/>
                    </a:lnTo>
                    <a:lnTo>
                      <a:pt x="265" y="1019"/>
                    </a:lnTo>
                    <a:lnTo>
                      <a:pt x="254" y="964"/>
                    </a:lnTo>
                    <a:lnTo>
                      <a:pt x="186" y="889"/>
                    </a:lnTo>
                    <a:lnTo>
                      <a:pt x="158" y="885"/>
                    </a:lnTo>
                    <a:lnTo>
                      <a:pt x="151" y="916"/>
                    </a:lnTo>
                    <a:lnTo>
                      <a:pt x="123" y="916"/>
                    </a:lnTo>
                    <a:lnTo>
                      <a:pt x="112" y="944"/>
                    </a:lnTo>
                    <a:lnTo>
                      <a:pt x="72" y="916"/>
                    </a:lnTo>
                    <a:lnTo>
                      <a:pt x="61" y="857"/>
                    </a:lnTo>
                    <a:lnTo>
                      <a:pt x="40" y="841"/>
                    </a:lnTo>
                    <a:lnTo>
                      <a:pt x="0" y="857"/>
                    </a:lnTo>
                    <a:lnTo>
                      <a:pt x="202" y="162"/>
                    </a:lnTo>
                    <a:lnTo>
                      <a:pt x="333" y="186"/>
                    </a:lnTo>
                    <a:lnTo>
                      <a:pt x="451" y="241"/>
                    </a:lnTo>
                    <a:lnTo>
                      <a:pt x="499" y="245"/>
                    </a:lnTo>
                    <a:lnTo>
                      <a:pt x="502" y="197"/>
                    </a:lnTo>
                    <a:lnTo>
                      <a:pt x="546" y="165"/>
                    </a:lnTo>
                    <a:lnTo>
                      <a:pt x="657" y="94"/>
                    </a:lnTo>
                    <a:lnTo>
                      <a:pt x="688" y="114"/>
                    </a:lnTo>
                    <a:lnTo>
                      <a:pt x="609" y="165"/>
                    </a:lnTo>
                    <a:lnTo>
                      <a:pt x="692" y="162"/>
                    </a:lnTo>
                    <a:lnTo>
                      <a:pt x="723" y="130"/>
                    </a:lnTo>
                    <a:lnTo>
                      <a:pt x="743" y="94"/>
                    </a:lnTo>
                    <a:lnTo>
                      <a:pt x="771" y="83"/>
                    </a:lnTo>
                    <a:lnTo>
                      <a:pt x="811" y="150"/>
                    </a:lnTo>
                    <a:lnTo>
                      <a:pt x="863" y="158"/>
                    </a:lnTo>
                    <a:lnTo>
                      <a:pt x="885" y="130"/>
                    </a:lnTo>
                    <a:lnTo>
                      <a:pt x="918" y="178"/>
                    </a:lnTo>
                    <a:lnTo>
                      <a:pt x="957" y="145"/>
                    </a:lnTo>
                    <a:lnTo>
                      <a:pt x="1128" y="201"/>
                    </a:lnTo>
                    <a:lnTo>
                      <a:pt x="1233" y="206"/>
                    </a:lnTo>
                    <a:lnTo>
                      <a:pt x="1312" y="245"/>
                    </a:lnTo>
                    <a:lnTo>
                      <a:pt x="1297" y="300"/>
                    </a:lnTo>
                    <a:lnTo>
                      <a:pt x="1404" y="268"/>
                    </a:lnTo>
                    <a:lnTo>
                      <a:pt x="1479" y="344"/>
                    </a:lnTo>
                    <a:lnTo>
                      <a:pt x="1534" y="340"/>
                    </a:lnTo>
                    <a:lnTo>
                      <a:pt x="1526" y="300"/>
                    </a:lnTo>
                    <a:lnTo>
                      <a:pt x="1590" y="237"/>
                    </a:lnTo>
                    <a:lnTo>
                      <a:pt x="1656" y="288"/>
                    </a:lnTo>
                    <a:lnTo>
                      <a:pt x="1858" y="300"/>
                    </a:lnTo>
                    <a:lnTo>
                      <a:pt x="1894" y="257"/>
                    </a:lnTo>
                    <a:lnTo>
                      <a:pt x="1953" y="248"/>
                    </a:lnTo>
                    <a:lnTo>
                      <a:pt x="1985" y="296"/>
                    </a:lnTo>
                    <a:lnTo>
                      <a:pt x="2032" y="268"/>
                    </a:lnTo>
                    <a:lnTo>
                      <a:pt x="2076" y="237"/>
                    </a:lnTo>
                    <a:lnTo>
                      <a:pt x="2052" y="145"/>
                    </a:lnTo>
                    <a:lnTo>
                      <a:pt x="1996" y="106"/>
                    </a:lnTo>
                    <a:lnTo>
                      <a:pt x="2040" y="79"/>
                    </a:lnTo>
                    <a:lnTo>
                      <a:pt x="2063" y="39"/>
                    </a:lnTo>
                    <a:lnTo>
                      <a:pt x="2123" y="0"/>
                    </a:lnTo>
                    <a:lnTo>
                      <a:pt x="2186" y="55"/>
                    </a:lnTo>
                    <a:lnTo>
                      <a:pt x="2170" y="106"/>
                    </a:lnTo>
                    <a:lnTo>
                      <a:pt x="2179" y="150"/>
                    </a:lnTo>
                    <a:lnTo>
                      <a:pt x="2217" y="186"/>
                    </a:lnTo>
                    <a:lnTo>
                      <a:pt x="2238" y="248"/>
                    </a:lnTo>
                    <a:lnTo>
                      <a:pt x="2289" y="186"/>
                    </a:lnTo>
                    <a:lnTo>
                      <a:pt x="2317" y="241"/>
                    </a:lnTo>
                    <a:lnTo>
                      <a:pt x="2313" y="331"/>
                    </a:lnTo>
                    <a:lnTo>
                      <a:pt x="2352" y="331"/>
                    </a:lnTo>
                    <a:lnTo>
                      <a:pt x="2368" y="280"/>
                    </a:lnTo>
                    <a:lnTo>
                      <a:pt x="2423" y="224"/>
                    </a:lnTo>
                    <a:lnTo>
                      <a:pt x="2447" y="150"/>
                    </a:lnTo>
                    <a:lnTo>
                      <a:pt x="2545" y="162"/>
                    </a:lnTo>
                    <a:lnTo>
                      <a:pt x="2573" y="233"/>
                    </a:lnTo>
                    <a:lnTo>
                      <a:pt x="2534" y="257"/>
                    </a:lnTo>
                    <a:lnTo>
                      <a:pt x="2554" y="347"/>
                    </a:lnTo>
                    <a:lnTo>
                      <a:pt x="2427" y="414"/>
                    </a:lnTo>
                    <a:lnTo>
                      <a:pt x="2407" y="383"/>
                    </a:lnTo>
                    <a:lnTo>
                      <a:pt x="2340" y="386"/>
                    </a:lnTo>
                    <a:lnTo>
                      <a:pt x="2328" y="442"/>
                    </a:lnTo>
                    <a:lnTo>
                      <a:pt x="2249" y="442"/>
                    </a:lnTo>
                    <a:lnTo>
                      <a:pt x="2226" y="419"/>
                    </a:lnTo>
                    <a:lnTo>
                      <a:pt x="2194" y="423"/>
                    </a:lnTo>
                    <a:lnTo>
                      <a:pt x="2197" y="454"/>
                    </a:lnTo>
                    <a:lnTo>
                      <a:pt x="2273" y="482"/>
                    </a:lnTo>
                    <a:lnTo>
                      <a:pt x="2254" y="553"/>
                    </a:lnTo>
                    <a:lnTo>
                      <a:pt x="2214" y="581"/>
                    </a:lnTo>
                    <a:lnTo>
                      <a:pt x="2151" y="589"/>
                    </a:lnTo>
                    <a:lnTo>
                      <a:pt x="2114" y="644"/>
                    </a:lnTo>
                    <a:lnTo>
                      <a:pt x="2028" y="710"/>
                    </a:lnTo>
                    <a:lnTo>
                      <a:pt x="1956" y="774"/>
                    </a:lnTo>
                    <a:lnTo>
                      <a:pt x="1897" y="865"/>
                    </a:lnTo>
                    <a:lnTo>
                      <a:pt x="1894" y="933"/>
                    </a:lnTo>
                    <a:lnTo>
                      <a:pt x="1949" y="944"/>
                    </a:lnTo>
                    <a:lnTo>
                      <a:pt x="1976" y="1054"/>
                    </a:lnTo>
                    <a:lnTo>
                      <a:pt x="2099" y="1071"/>
                    </a:lnTo>
                    <a:lnTo>
                      <a:pt x="2179" y="1146"/>
                    </a:lnTo>
                    <a:lnTo>
                      <a:pt x="2226" y="1154"/>
                    </a:lnTo>
                    <a:lnTo>
                      <a:pt x="2273" y="1205"/>
                    </a:lnTo>
                    <a:lnTo>
                      <a:pt x="2356" y="1198"/>
                    </a:lnTo>
                    <a:lnTo>
                      <a:pt x="2348" y="1296"/>
                    </a:lnTo>
                    <a:lnTo>
                      <a:pt x="2340" y="1383"/>
                    </a:lnTo>
                    <a:lnTo>
                      <a:pt x="2372" y="1446"/>
                    </a:lnTo>
                    <a:lnTo>
                      <a:pt x="2407" y="1450"/>
                    </a:lnTo>
                    <a:lnTo>
                      <a:pt x="2435" y="1419"/>
                    </a:lnTo>
                    <a:lnTo>
                      <a:pt x="2471" y="1446"/>
                    </a:lnTo>
                    <a:lnTo>
                      <a:pt x="2486" y="1411"/>
                    </a:lnTo>
                    <a:lnTo>
                      <a:pt x="2506" y="1312"/>
                    </a:lnTo>
                    <a:lnTo>
                      <a:pt x="2502" y="1272"/>
                    </a:lnTo>
                    <a:lnTo>
                      <a:pt x="2510" y="1205"/>
                    </a:lnTo>
                    <a:lnTo>
                      <a:pt x="2578" y="1170"/>
                    </a:lnTo>
                    <a:lnTo>
                      <a:pt x="2578" y="1170"/>
                    </a:lnTo>
                    <a:lnTo>
                      <a:pt x="2582" y="1137"/>
                    </a:lnTo>
                    <a:lnTo>
                      <a:pt x="2585" y="1105"/>
                    </a:lnTo>
                    <a:lnTo>
                      <a:pt x="2588" y="1066"/>
                    </a:lnTo>
                    <a:lnTo>
                      <a:pt x="2588" y="1044"/>
                    </a:lnTo>
                    <a:lnTo>
                      <a:pt x="2587" y="1024"/>
                    </a:lnTo>
                    <a:lnTo>
                      <a:pt x="2585" y="1005"/>
                    </a:lnTo>
                    <a:lnTo>
                      <a:pt x="2583" y="988"/>
                    </a:lnTo>
                    <a:lnTo>
                      <a:pt x="2578" y="972"/>
                    </a:lnTo>
                    <a:lnTo>
                      <a:pt x="2571" y="958"/>
                    </a:lnTo>
                    <a:lnTo>
                      <a:pt x="2568" y="953"/>
                    </a:lnTo>
                    <a:lnTo>
                      <a:pt x="2564" y="948"/>
                    </a:lnTo>
                    <a:lnTo>
                      <a:pt x="2559" y="943"/>
                    </a:lnTo>
                    <a:lnTo>
                      <a:pt x="2554" y="940"/>
                    </a:lnTo>
                    <a:lnTo>
                      <a:pt x="2597" y="920"/>
                    </a:lnTo>
                    <a:lnTo>
                      <a:pt x="2613" y="830"/>
                    </a:lnTo>
                    <a:lnTo>
                      <a:pt x="2602" y="798"/>
                    </a:lnTo>
                    <a:lnTo>
                      <a:pt x="2613" y="727"/>
                    </a:lnTo>
                    <a:lnTo>
                      <a:pt x="2661" y="655"/>
                    </a:lnTo>
                    <a:lnTo>
                      <a:pt x="2731" y="695"/>
                    </a:lnTo>
                    <a:lnTo>
                      <a:pt x="2830" y="695"/>
                    </a:lnTo>
                    <a:lnTo>
                      <a:pt x="2870" y="734"/>
                    </a:lnTo>
                    <a:lnTo>
                      <a:pt x="2909" y="778"/>
                    </a:lnTo>
                    <a:lnTo>
                      <a:pt x="2972" y="802"/>
                    </a:lnTo>
                    <a:lnTo>
                      <a:pt x="2944" y="837"/>
                    </a:lnTo>
                    <a:lnTo>
                      <a:pt x="2949" y="960"/>
                    </a:lnTo>
                    <a:lnTo>
                      <a:pt x="3016" y="980"/>
                    </a:lnTo>
                    <a:lnTo>
                      <a:pt x="3087" y="957"/>
                    </a:lnTo>
                    <a:lnTo>
                      <a:pt x="3115" y="916"/>
                    </a:lnTo>
                    <a:lnTo>
                      <a:pt x="3154" y="85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95">
                <a:extLst>
                  <a:ext uri="{FF2B5EF4-FFF2-40B4-BE49-F238E27FC236}">
                    <a16:creationId xmlns:a16="http://schemas.microsoft.com/office/drawing/2014/main" xmlns="" id="{10F5F597-8727-45C7-A9C9-47D7F7FB6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345" y="4997542"/>
                <a:ext cx="118502" cy="119630"/>
              </a:xfrm>
              <a:custGeom>
                <a:avLst/>
                <a:gdLst/>
                <a:ahLst/>
                <a:cxnLst>
                  <a:cxn ang="0">
                    <a:pos x="28" y="27"/>
                  </a:cxn>
                  <a:cxn ang="0">
                    <a:pos x="44" y="0"/>
                  </a:cxn>
                  <a:cxn ang="0">
                    <a:pos x="88" y="0"/>
                  </a:cxn>
                  <a:cxn ang="0">
                    <a:pos x="88" y="39"/>
                  </a:cxn>
                  <a:cxn ang="0">
                    <a:pos x="37" y="90"/>
                  </a:cxn>
                  <a:cxn ang="0">
                    <a:pos x="0" y="55"/>
                  </a:cxn>
                  <a:cxn ang="0">
                    <a:pos x="28" y="27"/>
                  </a:cxn>
                </a:cxnLst>
                <a:rect l="0" t="0" r="r" b="b"/>
                <a:pathLst>
                  <a:path w="88" h="90">
                    <a:moveTo>
                      <a:pt x="28" y="27"/>
                    </a:moveTo>
                    <a:lnTo>
                      <a:pt x="44" y="0"/>
                    </a:lnTo>
                    <a:lnTo>
                      <a:pt x="88" y="0"/>
                    </a:lnTo>
                    <a:lnTo>
                      <a:pt x="88" y="39"/>
                    </a:lnTo>
                    <a:lnTo>
                      <a:pt x="37" y="90"/>
                    </a:lnTo>
                    <a:lnTo>
                      <a:pt x="0" y="55"/>
                    </a:lnTo>
                    <a:lnTo>
                      <a:pt x="28" y="27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96">
                <a:extLst>
                  <a:ext uri="{FF2B5EF4-FFF2-40B4-BE49-F238E27FC236}">
                    <a16:creationId xmlns:a16="http://schemas.microsoft.com/office/drawing/2014/main" xmlns="" id="{80158F9B-093C-4D34-9EBE-7AB1843FB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6979" y="5571761"/>
                <a:ext cx="331807" cy="350912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07" y="12"/>
                  </a:cxn>
                  <a:cxn ang="0">
                    <a:pos x="86" y="43"/>
                  </a:cxn>
                  <a:cxn ang="0">
                    <a:pos x="59" y="79"/>
                  </a:cxn>
                  <a:cxn ang="0">
                    <a:pos x="20" y="98"/>
                  </a:cxn>
                  <a:cxn ang="0">
                    <a:pos x="0" y="142"/>
                  </a:cxn>
                  <a:cxn ang="0">
                    <a:pos x="0" y="205"/>
                  </a:cxn>
                  <a:cxn ang="0">
                    <a:pos x="51" y="214"/>
                  </a:cxn>
                  <a:cxn ang="0">
                    <a:pos x="94" y="194"/>
                  </a:cxn>
                  <a:cxn ang="0">
                    <a:pos x="130" y="194"/>
                  </a:cxn>
                  <a:cxn ang="0">
                    <a:pos x="138" y="253"/>
                  </a:cxn>
                  <a:cxn ang="0">
                    <a:pos x="169" y="265"/>
                  </a:cxn>
                  <a:cxn ang="0">
                    <a:pos x="169" y="221"/>
                  </a:cxn>
                  <a:cxn ang="0">
                    <a:pos x="197" y="229"/>
                  </a:cxn>
                  <a:cxn ang="0">
                    <a:pos x="209" y="265"/>
                  </a:cxn>
                  <a:cxn ang="0">
                    <a:pos x="233" y="209"/>
                  </a:cxn>
                  <a:cxn ang="0">
                    <a:pos x="252" y="162"/>
                  </a:cxn>
                  <a:cxn ang="0">
                    <a:pos x="241" y="94"/>
                  </a:cxn>
                  <a:cxn ang="0">
                    <a:pos x="209" y="83"/>
                  </a:cxn>
                  <a:cxn ang="0">
                    <a:pos x="169" y="83"/>
                  </a:cxn>
                  <a:cxn ang="0">
                    <a:pos x="154" y="43"/>
                  </a:cxn>
                  <a:cxn ang="0">
                    <a:pos x="158" y="15"/>
                  </a:cxn>
                  <a:cxn ang="0">
                    <a:pos x="127" y="0"/>
                  </a:cxn>
                  <a:cxn ang="0">
                    <a:pos x="138" y="0"/>
                  </a:cxn>
                </a:cxnLst>
                <a:rect l="0" t="0" r="r" b="b"/>
                <a:pathLst>
                  <a:path w="252" h="265">
                    <a:moveTo>
                      <a:pt x="138" y="0"/>
                    </a:moveTo>
                    <a:lnTo>
                      <a:pt x="107" y="12"/>
                    </a:lnTo>
                    <a:lnTo>
                      <a:pt x="86" y="43"/>
                    </a:lnTo>
                    <a:lnTo>
                      <a:pt x="59" y="79"/>
                    </a:lnTo>
                    <a:lnTo>
                      <a:pt x="20" y="98"/>
                    </a:lnTo>
                    <a:lnTo>
                      <a:pt x="0" y="142"/>
                    </a:lnTo>
                    <a:lnTo>
                      <a:pt x="0" y="205"/>
                    </a:lnTo>
                    <a:lnTo>
                      <a:pt x="51" y="214"/>
                    </a:lnTo>
                    <a:lnTo>
                      <a:pt x="94" y="194"/>
                    </a:lnTo>
                    <a:lnTo>
                      <a:pt x="130" y="194"/>
                    </a:lnTo>
                    <a:lnTo>
                      <a:pt x="138" y="253"/>
                    </a:lnTo>
                    <a:lnTo>
                      <a:pt x="169" y="265"/>
                    </a:lnTo>
                    <a:lnTo>
                      <a:pt x="169" y="221"/>
                    </a:lnTo>
                    <a:lnTo>
                      <a:pt x="197" y="229"/>
                    </a:lnTo>
                    <a:lnTo>
                      <a:pt x="209" y="265"/>
                    </a:lnTo>
                    <a:lnTo>
                      <a:pt x="233" y="209"/>
                    </a:lnTo>
                    <a:lnTo>
                      <a:pt x="252" y="162"/>
                    </a:lnTo>
                    <a:lnTo>
                      <a:pt x="241" y="94"/>
                    </a:lnTo>
                    <a:lnTo>
                      <a:pt x="209" y="83"/>
                    </a:lnTo>
                    <a:lnTo>
                      <a:pt x="169" y="83"/>
                    </a:lnTo>
                    <a:lnTo>
                      <a:pt x="154" y="43"/>
                    </a:lnTo>
                    <a:lnTo>
                      <a:pt x="158" y="15"/>
                    </a:lnTo>
                    <a:lnTo>
                      <a:pt x="127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97">
                <a:extLst>
                  <a:ext uri="{FF2B5EF4-FFF2-40B4-BE49-F238E27FC236}">
                    <a16:creationId xmlns:a16="http://schemas.microsoft.com/office/drawing/2014/main" xmlns="" id="{9B1379C5-128B-478E-9F02-D974CE507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6979" y="5571761"/>
                <a:ext cx="331807" cy="350912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07" y="12"/>
                  </a:cxn>
                  <a:cxn ang="0">
                    <a:pos x="86" y="43"/>
                  </a:cxn>
                  <a:cxn ang="0">
                    <a:pos x="59" y="79"/>
                  </a:cxn>
                  <a:cxn ang="0">
                    <a:pos x="20" y="98"/>
                  </a:cxn>
                  <a:cxn ang="0">
                    <a:pos x="0" y="142"/>
                  </a:cxn>
                  <a:cxn ang="0">
                    <a:pos x="0" y="205"/>
                  </a:cxn>
                  <a:cxn ang="0">
                    <a:pos x="51" y="214"/>
                  </a:cxn>
                  <a:cxn ang="0">
                    <a:pos x="94" y="194"/>
                  </a:cxn>
                  <a:cxn ang="0">
                    <a:pos x="130" y="194"/>
                  </a:cxn>
                  <a:cxn ang="0">
                    <a:pos x="138" y="253"/>
                  </a:cxn>
                  <a:cxn ang="0">
                    <a:pos x="169" y="265"/>
                  </a:cxn>
                  <a:cxn ang="0">
                    <a:pos x="169" y="221"/>
                  </a:cxn>
                  <a:cxn ang="0">
                    <a:pos x="197" y="229"/>
                  </a:cxn>
                  <a:cxn ang="0">
                    <a:pos x="209" y="265"/>
                  </a:cxn>
                  <a:cxn ang="0">
                    <a:pos x="233" y="209"/>
                  </a:cxn>
                  <a:cxn ang="0">
                    <a:pos x="252" y="162"/>
                  </a:cxn>
                  <a:cxn ang="0">
                    <a:pos x="241" y="94"/>
                  </a:cxn>
                  <a:cxn ang="0">
                    <a:pos x="209" y="83"/>
                  </a:cxn>
                  <a:cxn ang="0">
                    <a:pos x="169" y="83"/>
                  </a:cxn>
                  <a:cxn ang="0">
                    <a:pos x="154" y="43"/>
                  </a:cxn>
                  <a:cxn ang="0">
                    <a:pos x="158" y="15"/>
                  </a:cxn>
                  <a:cxn ang="0">
                    <a:pos x="127" y="0"/>
                  </a:cxn>
                </a:cxnLst>
                <a:rect l="0" t="0" r="r" b="b"/>
                <a:pathLst>
                  <a:path w="252" h="265">
                    <a:moveTo>
                      <a:pt x="138" y="0"/>
                    </a:moveTo>
                    <a:lnTo>
                      <a:pt x="107" y="12"/>
                    </a:lnTo>
                    <a:lnTo>
                      <a:pt x="86" y="43"/>
                    </a:lnTo>
                    <a:lnTo>
                      <a:pt x="59" y="79"/>
                    </a:lnTo>
                    <a:lnTo>
                      <a:pt x="20" y="98"/>
                    </a:lnTo>
                    <a:lnTo>
                      <a:pt x="0" y="142"/>
                    </a:lnTo>
                    <a:lnTo>
                      <a:pt x="0" y="205"/>
                    </a:lnTo>
                    <a:lnTo>
                      <a:pt x="51" y="214"/>
                    </a:lnTo>
                    <a:lnTo>
                      <a:pt x="94" y="194"/>
                    </a:lnTo>
                    <a:lnTo>
                      <a:pt x="130" y="194"/>
                    </a:lnTo>
                    <a:lnTo>
                      <a:pt x="138" y="253"/>
                    </a:lnTo>
                    <a:lnTo>
                      <a:pt x="169" y="265"/>
                    </a:lnTo>
                    <a:lnTo>
                      <a:pt x="169" y="221"/>
                    </a:lnTo>
                    <a:lnTo>
                      <a:pt x="197" y="229"/>
                    </a:lnTo>
                    <a:lnTo>
                      <a:pt x="209" y="265"/>
                    </a:lnTo>
                    <a:lnTo>
                      <a:pt x="233" y="209"/>
                    </a:lnTo>
                    <a:lnTo>
                      <a:pt x="252" y="162"/>
                    </a:lnTo>
                    <a:lnTo>
                      <a:pt x="241" y="94"/>
                    </a:lnTo>
                    <a:lnTo>
                      <a:pt x="209" y="83"/>
                    </a:lnTo>
                    <a:lnTo>
                      <a:pt x="169" y="83"/>
                    </a:lnTo>
                    <a:lnTo>
                      <a:pt x="154" y="43"/>
                    </a:lnTo>
                    <a:lnTo>
                      <a:pt x="158" y="15"/>
                    </a:lnTo>
                    <a:lnTo>
                      <a:pt x="127" y="0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98">
                <a:extLst>
                  <a:ext uri="{FF2B5EF4-FFF2-40B4-BE49-F238E27FC236}">
                    <a16:creationId xmlns:a16="http://schemas.microsoft.com/office/drawing/2014/main" xmlns="" id="{5C6F8B1E-7DBE-46C4-9451-54A1E14E5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188" y="5838935"/>
                <a:ext cx="55300" cy="9570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7" y="32"/>
                  </a:cxn>
                  <a:cxn ang="0">
                    <a:pos x="33" y="64"/>
                  </a:cxn>
                  <a:cxn ang="0">
                    <a:pos x="0" y="72"/>
                  </a:cxn>
                  <a:cxn ang="0">
                    <a:pos x="41" y="0"/>
                  </a:cxn>
                </a:cxnLst>
                <a:rect l="0" t="0" r="r" b="b"/>
                <a:pathLst>
                  <a:path w="41" h="72">
                    <a:moveTo>
                      <a:pt x="41" y="0"/>
                    </a:moveTo>
                    <a:lnTo>
                      <a:pt x="37" y="32"/>
                    </a:lnTo>
                    <a:lnTo>
                      <a:pt x="33" y="64"/>
                    </a:lnTo>
                    <a:lnTo>
                      <a:pt x="0" y="72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99">
                <a:extLst>
                  <a:ext uri="{FF2B5EF4-FFF2-40B4-BE49-F238E27FC236}">
                    <a16:creationId xmlns:a16="http://schemas.microsoft.com/office/drawing/2014/main" xmlns="" id="{08653B61-9436-4DA7-A009-9E8B88F67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848" y="3250950"/>
                <a:ext cx="580665" cy="410726"/>
              </a:xfrm>
              <a:custGeom>
                <a:avLst/>
                <a:gdLst/>
                <a:ahLst/>
                <a:cxnLst>
                  <a:cxn ang="0">
                    <a:pos x="142" y="16"/>
                  </a:cxn>
                  <a:cxn ang="0">
                    <a:pos x="86" y="103"/>
                  </a:cxn>
                  <a:cxn ang="0">
                    <a:pos x="55" y="158"/>
                  </a:cxn>
                  <a:cxn ang="0">
                    <a:pos x="0" y="221"/>
                  </a:cxn>
                  <a:cxn ang="0">
                    <a:pos x="39" y="269"/>
                  </a:cxn>
                  <a:cxn ang="0">
                    <a:pos x="103" y="309"/>
                  </a:cxn>
                  <a:cxn ang="0">
                    <a:pos x="221" y="245"/>
                  </a:cxn>
                  <a:cxn ang="0">
                    <a:pos x="284" y="206"/>
                  </a:cxn>
                  <a:cxn ang="0">
                    <a:pos x="379" y="182"/>
                  </a:cxn>
                  <a:cxn ang="0">
                    <a:pos x="442" y="134"/>
                  </a:cxn>
                  <a:cxn ang="0">
                    <a:pos x="363" y="64"/>
                  </a:cxn>
                  <a:cxn ang="0">
                    <a:pos x="260" y="40"/>
                  </a:cxn>
                  <a:cxn ang="0">
                    <a:pos x="221" y="0"/>
                  </a:cxn>
                  <a:cxn ang="0">
                    <a:pos x="173" y="48"/>
                  </a:cxn>
                  <a:cxn ang="0">
                    <a:pos x="142" y="16"/>
                  </a:cxn>
                </a:cxnLst>
                <a:rect l="0" t="0" r="r" b="b"/>
                <a:pathLst>
                  <a:path w="442" h="309">
                    <a:moveTo>
                      <a:pt x="142" y="16"/>
                    </a:moveTo>
                    <a:lnTo>
                      <a:pt x="86" y="103"/>
                    </a:lnTo>
                    <a:lnTo>
                      <a:pt x="55" y="158"/>
                    </a:lnTo>
                    <a:lnTo>
                      <a:pt x="0" y="221"/>
                    </a:lnTo>
                    <a:lnTo>
                      <a:pt x="39" y="269"/>
                    </a:lnTo>
                    <a:lnTo>
                      <a:pt x="103" y="309"/>
                    </a:lnTo>
                    <a:lnTo>
                      <a:pt x="221" y="245"/>
                    </a:lnTo>
                    <a:lnTo>
                      <a:pt x="284" y="206"/>
                    </a:lnTo>
                    <a:lnTo>
                      <a:pt x="379" y="182"/>
                    </a:lnTo>
                    <a:lnTo>
                      <a:pt x="442" y="134"/>
                    </a:lnTo>
                    <a:lnTo>
                      <a:pt x="363" y="64"/>
                    </a:lnTo>
                    <a:lnTo>
                      <a:pt x="260" y="40"/>
                    </a:lnTo>
                    <a:lnTo>
                      <a:pt x="221" y="0"/>
                    </a:lnTo>
                    <a:lnTo>
                      <a:pt x="173" y="48"/>
                    </a:lnTo>
                    <a:lnTo>
                      <a:pt x="142" y="1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00">
                <a:extLst>
                  <a:ext uri="{FF2B5EF4-FFF2-40B4-BE49-F238E27FC236}">
                    <a16:creationId xmlns:a16="http://schemas.microsoft.com/office/drawing/2014/main" xmlns="" id="{7B0F446F-D3C8-48CA-8543-AAC442DD1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157" y="3430394"/>
                <a:ext cx="845321" cy="450604"/>
              </a:xfrm>
              <a:custGeom>
                <a:avLst/>
                <a:gdLst/>
                <a:ahLst/>
                <a:cxnLst>
                  <a:cxn ang="0">
                    <a:pos x="198" y="32"/>
                  </a:cxn>
                  <a:cxn ang="0">
                    <a:pos x="110" y="79"/>
                  </a:cxn>
                  <a:cxn ang="0">
                    <a:pos x="110" y="120"/>
                  </a:cxn>
                  <a:cxn ang="0">
                    <a:pos x="8" y="127"/>
                  </a:cxn>
                  <a:cxn ang="0">
                    <a:pos x="0" y="166"/>
                  </a:cxn>
                  <a:cxn ang="0">
                    <a:pos x="167" y="199"/>
                  </a:cxn>
                  <a:cxn ang="0">
                    <a:pos x="40" y="230"/>
                  </a:cxn>
                  <a:cxn ang="0">
                    <a:pos x="16" y="254"/>
                  </a:cxn>
                  <a:cxn ang="0">
                    <a:pos x="103" y="300"/>
                  </a:cxn>
                  <a:cxn ang="0">
                    <a:pos x="182" y="341"/>
                  </a:cxn>
                  <a:cxn ang="0">
                    <a:pos x="292" y="341"/>
                  </a:cxn>
                  <a:cxn ang="0">
                    <a:pos x="482" y="333"/>
                  </a:cxn>
                  <a:cxn ang="0">
                    <a:pos x="601" y="309"/>
                  </a:cxn>
                  <a:cxn ang="0">
                    <a:pos x="570" y="230"/>
                  </a:cxn>
                  <a:cxn ang="0">
                    <a:pos x="640" y="214"/>
                  </a:cxn>
                  <a:cxn ang="0">
                    <a:pos x="561" y="166"/>
                  </a:cxn>
                  <a:cxn ang="0">
                    <a:pos x="513" y="72"/>
                  </a:cxn>
                  <a:cxn ang="0">
                    <a:pos x="537" y="17"/>
                  </a:cxn>
                  <a:cxn ang="0">
                    <a:pos x="443" y="0"/>
                  </a:cxn>
                  <a:cxn ang="0">
                    <a:pos x="419" y="103"/>
                  </a:cxn>
                  <a:cxn ang="0">
                    <a:pos x="371" y="48"/>
                  </a:cxn>
                  <a:cxn ang="0">
                    <a:pos x="332" y="17"/>
                  </a:cxn>
                  <a:cxn ang="0">
                    <a:pos x="301" y="72"/>
                  </a:cxn>
                  <a:cxn ang="0">
                    <a:pos x="268" y="8"/>
                  </a:cxn>
                  <a:cxn ang="0">
                    <a:pos x="198" y="32"/>
                  </a:cxn>
                </a:cxnLst>
                <a:rect l="0" t="0" r="r" b="b"/>
                <a:pathLst>
                  <a:path w="640" h="341">
                    <a:moveTo>
                      <a:pt x="198" y="32"/>
                    </a:moveTo>
                    <a:lnTo>
                      <a:pt x="110" y="79"/>
                    </a:lnTo>
                    <a:lnTo>
                      <a:pt x="110" y="120"/>
                    </a:lnTo>
                    <a:lnTo>
                      <a:pt x="8" y="127"/>
                    </a:lnTo>
                    <a:lnTo>
                      <a:pt x="0" y="166"/>
                    </a:lnTo>
                    <a:lnTo>
                      <a:pt x="167" y="199"/>
                    </a:lnTo>
                    <a:lnTo>
                      <a:pt x="40" y="230"/>
                    </a:lnTo>
                    <a:lnTo>
                      <a:pt x="16" y="254"/>
                    </a:lnTo>
                    <a:lnTo>
                      <a:pt x="103" y="300"/>
                    </a:lnTo>
                    <a:lnTo>
                      <a:pt x="182" y="341"/>
                    </a:lnTo>
                    <a:lnTo>
                      <a:pt x="292" y="341"/>
                    </a:lnTo>
                    <a:lnTo>
                      <a:pt x="482" y="333"/>
                    </a:lnTo>
                    <a:lnTo>
                      <a:pt x="601" y="309"/>
                    </a:lnTo>
                    <a:lnTo>
                      <a:pt x="570" y="230"/>
                    </a:lnTo>
                    <a:lnTo>
                      <a:pt x="640" y="214"/>
                    </a:lnTo>
                    <a:lnTo>
                      <a:pt x="561" y="166"/>
                    </a:lnTo>
                    <a:lnTo>
                      <a:pt x="513" y="72"/>
                    </a:lnTo>
                    <a:lnTo>
                      <a:pt x="537" y="17"/>
                    </a:lnTo>
                    <a:lnTo>
                      <a:pt x="443" y="0"/>
                    </a:lnTo>
                    <a:lnTo>
                      <a:pt x="419" y="103"/>
                    </a:lnTo>
                    <a:lnTo>
                      <a:pt x="371" y="48"/>
                    </a:lnTo>
                    <a:lnTo>
                      <a:pt x="332" y="17"/>
                    </a:lnTo>
                    <a:lnTo>
                      <a:pt x="301" y="72"/>
                    </a:lnTo>
                    <a:lnTo>
                      <a:pt x="268" y="8"/>
                    </a:lnTo>
                    <a:lnTo>
                      <a:pt x="198" y="3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Freeform 101">
                <a:extLst>
                  <a:ext uri="{FF2B5EF4-FFF2-40B4-BE49-F238E27FC236}">
                    <a16:creationId xmlns:a16="http://schemas.microsoft.com/office/drawing/2014/main" xmlns="" id="{530BCA67-1F3A-41C0-950E-764FE9E31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676" y="3346654"/>
                <a:ext cx="118502" cy="59814"/>
              </a:xfrm>
              <a:custGeom>
                <a:avLst/>
                <a:gdLst/>
                <a:ahLst/>
                <a:cxnLst>
                  <a:cxn ang="0">
                    <a:pos x="45" y="45"/>
                  </a:cxn>
                  <a:cxn ang="0">
                    <a:pos x="45" y="45"/>
                  </a:cxn>
                  <a:cxn ang="0">
                    <a:pos x="54" y="44"/>
                  </a:cxn>
                  <a:cxn ang="0">
                    <a:pos x="63" y="42"/>
                  </a:cxn>
                  <a:cxn ang="0">
                    <a:pos x="70" y="40"/>
                  </a:cxn>
                  <a:cxn ang="0">
                    <a:pos x="77" y="37"/>
                  </a:cxn>
                  <a:cxn ang="0">
                    <a:pos x="82" y="35"/>
                  </a:cxn>
                  <a:cxn ang="0">
                    <a:pos x="87" y="31"/>
                  </a:cxn>
                  <a:cxn ang="0">
                    <a:pos x="89" y="26"/>
                  </a:cxn>
                  <a:cxn ang="0">
                    <a:pos x="90" y="22"/>
                  </a:cxn>
                  <a:cxn ang="0">
                    <a:pos x="90" y="22"/>
                  </a:cxn>
                  <a:cxn ang="0">
                    <a:pos x="89" y="17"/>
                  </a:cxn>
                  <a:cxn ang="0">
                    <a:pos x="87" y="14"/>
                  </a:cxn>
                  <a:cxn ang="0">
                    <a:pos x="82" y="10"/>
                  </a:cxn>
                  <a:cxn ang="0">
                    <a:pos x="77" y="6"/>
                  </a:cxn>
                  <a:cxn ang="0">
                    <a:pos x="70" y="4"/>
                  </a:cxn>
                  <a:cxn ang="0">
                    <a:pos x="63" y="1"/>
                  </a:cxn>
                  <a:cxn ang="0">
                    <a:pos x="54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1"/>
                  </a:cxn>
                  <a:cxn ang="0">
                    <a:pos x="20" y="4"/>
                  </a:cxn>
                  <a:cxn ang="0">
                    <a:pos x="14" y="6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1" y="17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26"/>
                  </a:cxn>
                  <a:cxn ang="0">
                    <a:pos x="4" y="31"/>
                  </a:cxn>
                  <a:cxn ang="0">
                    <a:pos x="8" y="35"/>
                  </a:cxn>
                  <a:cxn ang="0">
                    <a:pos x="14" y="37"/>
                  </a:cxn>
                  <a:cxn ang="0">
                    <a:pos x="20" y="40"/>
                  </a:cxn>
                  <a:cxn ang="0">
                    <a:pos x="28" y="42"/>
                  </a:cxn>
                  <a:cxn ang="0">
                    <a:pos x="36" y="44"/>
                  </a:cxn>
                  <a:cxn ang="0">
                    <a:pos x="45" y="45"/>
                  </a:cxn>
                  <a:cxn ang="0">
                    <a:pos x="45" y="45"/>
                  </a:cxn>
                </a:cxnLst>
                <a:rect l="0" t="0" r="r" b="b"/>
                <a:pathLst>
                  <a:path w="90" h="45">
                    <a:moveTo>
                      <a:pt x="45" y="45"/>
                    </a:moveTo>
                    <a:lnTo>
                      <a:pt x="45" y="45"/>
                    </a:lnTo>
                    <a:lnTo>
                      <a:pt x="54" y="44"/>
                    </a:lnTo>
                    <a:lnTo>
                      <a:pt x="63" y="42"/>
                    </a:lnTo>
                    <a:lnTo>
                      <a:pt x="70" y="40"/>
                    </a:lnTo>
                    <a:lnTo>
                      <a:pt x="77" y="37"/>
                    </a:lnTo>
                    <a:lnTo>
                      <a:pt x="82" y="35"/>
                    </a:lnTo>
                    <a:lnTo>
                      <a:pt x="87" y="31"/>
                    </a:lnTo>
                    <a:lnTo>
                      <a:pt x="89" y="26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9" y="17"/>
                    </a:lnTo>
                    <a:lnTo>
                      <a:pt x="87" y="14"/>
                    </a:lnTo>
                    <a:lnTo>
                      <a:pt x="82" y="10"/>
                    </a:lnTo>
                    <a:lnTo>
                      <a:pt x="77" y="6"/>
                    </a:lnTo>
                    <a:lnTo>
                      <a:pt x="70" y="4"/>
                    </a:lnTo>
                    <a:lnTo>
                      <a:pt x="63" y="1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8" y="1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4" y="37"/>
                    </a:lnTo>
                    <a:lnTo>
                      <a:pt x="20" y="40"/>
                    </a:lnTo>
                    <a:lnTo>
                      <a:pt x="28" y="42"/>
                    </a:lnTo>
                    <a:lnTo>
                      <a:pt x="36" y="44"/>
                    </a:lnTo>
                    <a:lnTo>
                      <a:pt x="45" y="45"/>
                    </a:lnTo>
                    <a:lnTo>
                      <a:pt x="45" y="4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02">
                <a:extLst>
                  <a:ext uri="{FF2B5EF4-FFF2-40B4-BE49-F238E27FC236}">
                    <a16:creationId xmlns:a16="http://schemas.microsoft.com/office/drawing/2014/main" xmlns="" id="{4BC4C6FC-506C-45DC-AF27-A27D2F27A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2907" y="2935927"/>
                <a:ext cx="351560" cy="223309"/>
              </a:xfrm>
              <a:custGeom>
                <a:avLst/>
                <a:gdLst/>
                <a:ahLst/>
                <a:cxnLst>
                  <a:cxn ang="0">
                    <a:pos x="269" y="0"/>
                  </a:cxn>
                  <a:cxn ang="0">
                    <a:pos x="197" y="23"/>
                  </a:cxn>
                  <a:cxn ang="0">
                    <a:pos x="94" y="71"/>
                  </a:cxn>
                  <a:cxn ang="0">
                    <a:pos x="8" y="95"/>
                  </a:cxn>
                  <a:cxn ang="0">
                    <a:pos x="0" y="150"/>
                  </a:cxn>
                  <a:cxn ang="0">
                    <a:pos x="118" y="167"/>
                  </a:cxn>
                  <a:cxn ang="0">
                    <a:pos x="197" y="87"/>
                  </a:cxn>
                  <a:cxn ang="0">
                    <a:pos x="269" y="87"/>
                  </a:cxn>
                  <a:cxn ang="0">
                    <a:pos x="269" y="0"/>
                  </a:cxn>
                </a:cxnLst>
                <a:rect l="0" t="0" r="r" b="b"/>
                <a:pathLst>
                  <a:path w="269" h="167">
                    <a:moveTo>
                      <a:pt x="269" y="0"/>
                    </a:moveTo>
                    <a:lnTo>
                      <a:pt x="197" y="23"/>
                    </a:lnTo>
                    <a:lnTo>
                      <a:pt x="94" y="71"/>
                    </a:lnTo>
                    <a:lnTo>
                      <a:pt x="8" y="95"/>
                    </a:lnTo>
                    <a:lnTo>
                      <a:pt x="0" y="150"/>
                    </a:lnTo>
                    <a:lnTo>
                      <a:pt x="118" y="167"/>
                    </a:lnTo>
                    <a:lnTo>
                      <a:pt x="197" y="87"/>
                    </a:lnTo>
                    <a:lnTo>
                      <a:pt x="269" y="87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03">
                <a:extLst>
                  <a:ext uri="{FF2B5EF4-FFF2-40B4-BE49-F238E27FC236}">
                    <a16:creationId xmlns:a16="http://schemas.microsoft.com/office/drawing/2014/main" xmlns="" id="{C32AB9AA-10D5-432B-97BF-21F47FDF3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162" y="3139296"/>
                <a:ext cx="59252" cy="107667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23" y="79"/>
                  </a:cxn>
                  <a:cxn ang="0">
                    <a:pos x="18" y="78"/>
                  </a:cxn>
                  <a:cxn ang="0">
                    <a:pos x="14" y="75"/>
                  </a:cxn>
                  <a:cxn ang="0">
                    <a:pos x="10" y="72"/>
                  </a:cxn>
                  <a:cxn ang="0">
                    <a:pos x="6" y="68"/>
                  </a:cxn>
                  <a:cxn ang="0">
                    <a:pos x="4" y="62"/>
                  </a:cxn>
                  <a:cxn ang="0">
                    <a:pos x="1" y="55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31"/>
                  </a:cxn>
                  <a:cxn ang="0">
                    <a:pos x="1" y="24"/>
                  </a:cxn>
                  <a:cxn ang="0">
                    <a:pos x="4" y="18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8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6" y="1"/>
                  </a:cxn>
                  <a:cxn ang="0">
                    <a:pos x="32" y="4"/>
                  </a:cxn>
                  <a:cxn ang="0">
                    <a:pos x="35" y="8"/>
                  </a:cxn>
                  <a:cxn ang="0">
                    <a:pos x="38" y="13"/>
                  </a:cxn>
                  <a:cxn ang="0">
                    <a:pos x="40" y="18"/>
                  </a:cxn>
                  <a:cxn ang="0">
                    <a:pos x="43" y="24"/>
                  </a:cxn>
                  <a:cxn ang="0">
                    <a:pos x="44" y="31"/>
                  </a:cxn>
                  <a:cxn ang="0">
                    <a:pos x="44" y="40"/>
                  </a:cxn>
                  <a:cxn ang="0">
                    <a:pos x="44" y="40"/>
                  </a:cxn>
                  <a:cxn ang="0">
                    <a:pos x="44" y="48"/>
                  </a:cxn>
                  <a:cxn ang="0">
                    <a:pos x="43" y="55"/>
                  </a:cxn>
                  <a:cxn ang="0">
                    <a:pos x="40" y="62"/>
                  </a:cxn>
                  <a:cxn ang="0">
                    <a:pos x="38" y="68"/>
                  </a:cxn>
                  <a:cxn ang="0">
                    <a:pos x="35" y="72"/>
                  </a:cxn>
                  <a:cxn ang="0">
                    <a:pos x="32" y="75"/>
                  </a:cxn>
                  <a:cxn ang="0">
                    <a:pos x="26" y="78"/>
                  </a:cxn>
                  <a:cxn ang="0">
                    <a:pos x="23" y="79"/>
                  </a:cxn>
                  <a:cxn ang="0">
                    <a:pos x="23" y="79"/>
                  </a:cxn>
                </a:cxnLst>
                <a:rect l="0" t="0" r="r" b="b"/>
                <a:pathLst>
                  <a:path w="44" h="79">
                    <a:moveTo>
                      <a:pt x="23" y="79"/>
                    </a:moveTo>
                    <a:lnTo>
                      <a:pt x="23" y="79"/>
                    </a:lnTo>
                    <a:lnTo>
                      <a:pt x="18" y="78"/>
                    </a:lnTo>
                    <a:lnTo>
                      <a:pt x="14" y="75"/>
                    </a:lnTo>
                    <a:lnTo>
                      <a:pt x="10" y="72"/>
                    </a:lnTo>
                    <a:lnTo>
                      <a:pt x="6" y="68"/>
                    </a:lnTo>
                    <a:lnTo>
                      <a:pt x="4" y="62"/>
                    </a:lnTo>
                    <a:lnTo>
                      <a:pt x="1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4" y="18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32" y="4"/>
                    </a:lnTo>
                    <a:lnTo>
                      <a:pt x="35" y="8"/>
                    </a:lnTo>
                    <a:lnTo>
                      <a:pt x="38" y="13"/>
                    </a:lnTo>
                    <a:lnTo>
                      <a:pt x="40" y="18"/>
                    </a:lnTo>
                    <a:lnTo>
                      <a:pt x="43" y="24"/>
                    </a:lnTo>
                    <a:lnTo>
                      <a:pt x="44" y="31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8"/>
                    </a:lnTo>
                    <a:lnTo>
                      <a:pt x="43" y="55"/>
                    </a:lnTo>
                    <a:lnTo>
                      <a:pt x="40" y="62"/>
                    </a:lnTo>
                    <a:lnTo>
                      <a:pt x="38" y="68"/>
                    </a:lnTo>
                    <a:lnTo>
                      <a:pt x="35" y="72"/>
                    </a:lnTo>
                    <a:lnTo>
                      <a:pt x="32" y="75"/>
                    </a:lnTo>
                    <a:lnTo>
                      <a:pt x="26" y="78"/>
                    </a:lnTo>
                    <a:lnTo>
                      <a:pt x="23" y="79"/>
                    </a:lnTo>
                    <a:lnTo>
                      <a:pt x="23" y="7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04">
                <a:extLst>
                  <a:ext uri="{FF2B5EF4-FFF2-40B4-BE49-F238E27FC236}">
                    <a16:creationId xmlns:a16="http://schemas.microsoft.com/office/drawing/2014/main" xmlns="" id="{CC36E8CB-CFA0-4A5E-8776-53ACE4601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616" y="3039604"/>
                <a:ext cx="545115" cy="263184"/>
              </a:xfrm>
              <a:custGeom>
                <a:avLst/>
                <a:gdLst/>
                <a:ahLst/>
                <a:cxnLst>
                  <a:cxn ang="0">
                    <a:pos x="143" y="64"/>
                  </a:cxn>
                  <a:cxn ang="0">
                    <a:pos x="103" y="103"/>
                  </a:cxn>
                  <a:cxn ang="0">
                    <a:pos x="16" y="103"/>
                  </a:cxn>
                  <a:cxn ang="0">
                    <a:pos x="0" y="174"/>
                  </a:cxn>
                  <a:cxn ang="0">
                    <a:pos x="95" y="198"/>
                  </a:cxn>
                  <a:cxn ang="0">
                    <a:pos x="175" y="182"/>
                  </a:cxn>
                  <a:cxn ang="0">
                    <a:pos x="245" y="158"/>
                  </a:cxn>
                  <a:cxn ang="0">
                    <a:pos x="333" y="143"/>
                  </a:cxn>
                  <a:cxn ang="0">
                    <a:pos x="412" y="165"/>
                  </a:cxn>
                  <a:cxn ang="0">
                    <a:pos x="372" y="79"/>
                  </a:cxn>
                  <a:cxn ang="0">
                    <a:pos x="285" y="55"/>
                  </a:cxn>
                  <a:cxn ang="0">
                    <a:pos x="269" y="0"/>
                  </a:cxn>
                  <a:cxn ang="0">
                    <a:pos x="198" y="8"/>
                  </a:cxn>
                  <a:cxn ang="0">
                    <a:pos x="190" y="55"/>
                  </a:cxn>
                  <a:cxn ang="0">
                    <a:pos x="143" y="64"/>
                  </a:cxn>
                </a:cxnLst>
                <a:rect l="0" t="0" r="r" b="b"/>
                <a:pathLst>
                  <a:path w="412" h="198">
                    <a:moveTo>
                      <a:pt x="143" y="64"/>
                    </a:moveTo>
                    <a:lnTo>
                      <a:pt x="103" y="103"/>
                    </a:lnTo>
                    <a:lnTo>
                      <a:pt x="16" y="103"/>
                    </a:lnTo>
                    <a:lnTo>
                      <a:pt x="0" y="174"/>
                    </a:lnTo>
                    <a:lnTo>
                      <a:pt x="95" y="198"/>
                    </a:lnTo>
                    <a:lnTo>
                      <a:pt x="175" y="182"/>
                    </a:lnTo>
                    <a:lnTo>
                      <a:pt x="245" y="158"/>
                    </a:lnTo>
                    <a:lnTo>
                      <a:pt x="333" y="143"/>
                    </a:lnTo>
                    <a:lnTo>
                      <a:pt x="412" y="165"/>
                    </a:lnTo>
                    <a:lnTo>
                      <a:pt x="372" y="79"/>
                    </a:lnTo>
                    <a:lnTo>
                      <a:pt x="285" y="55"/>
                    </a:lnTo>
                    <a:lnTo>
                      <a:pt x="269" y="0"/>
                    </a:lnTo>
                    <a:lnTo>
                      <a:pt x="198" y="8"/>
                    </a:lnTo>
                    <a:lnTo>
                      <a:pt x="190" y="55"/>
                    </a:lnTo>
                    <a:lnTo>
                      <a:pt x="143" y="6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05">
                <a:extLst>
                  <a:ext uri="{FF2B5EF4-FFF2-40B4-BE49-F238E27FC236}">
                    <a16:creationId xmlns:a16="http://schemas.microsoft.com/office/drawing/2014/main" xmlns="" id="{E75573E8-3985-4F00-A6CC-4DF59DC0D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371" y="2892062"/>
                <a:ext cx="165904" cy="127606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24" y="8"/>
                  </a:cxn>
                  <a:cxn ang="0">
                    <a:pos x="0" y="55"/>
                  </a:cxn>
                  <a:cxn ang="0">
                    <a:pos x="0" y="96"/>
                  </a:cxn>
                  <a:cxn ang="0">
                    <a:pos x="56" y="64"/>
                  </a:cxn>
                  <a:cxn ang="0">
                    <a:pos x="120" y="48"/>
                  </a:cxn>
                  <a:cxn ang="0">
                    <a:pos x="127" y="0"/>
                  </a:cxn>
                  <a:cxn ang="0">
                    <a:pos x="79" y="8"/>
                  </a:cxn>
                </a:cxnLst>
                <a:rect l="0" t="0" r="r" b="b"/>
                <a:pathLst>
                  <a:path w="127" h="96">
                    <a:moveTo>
                      <a:pt x="79" y="8"/>
                    </a:moveTo>
                    <a:lnTo>
                      <a:pt x="24" y="8"/>
                    </a:lnTo>
                    <a:lnTo>
                      <a:pt x="0" y="55"/>
                    </a:lnTo>
                    <a:lnTo>
                      <a:pt x="0" y="96"/>
                    </a:lnTo>
                    <a:lnTo>
                      <a:pt x="56" y="64"/>
                    </a:lnTo>
                    <a:lnTo>
                      <a:pt x="120" y="48"/>
                    </a:lnTo>
                    <a:lnTo>
                      <a:pt x="127" y="0"/>
                    </a:lnTo>
                    <a:lnTo>
                      <a:pt x="79" y="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06">
                <a:extLst>
                  <a:ext uri="{FF2B5EF4-FFF2-40B4-BE49-F238E27FC236}">
                    <a16:creationId xmlns:a16="http://schemas.microsoft.com/office/drawing/2014/main" xmlns="" id="{B4EB99F7-E092-4A4F-AB96-883FEA98A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2469" y="2748508"/>
                <a:ext cx="205406" cy="103679"/>
              </a:xfrm>
              <a:custGeom>
                <a:avLst/>
                <a:gdLst/>
                <a:ahLst/>
                <a:cxnLst>
                  <a:cxn ang="0">
                    <a:pos x="39" y="24"/>
                  </a:cxn>
                  <a:cxn ang="0">
                    <a:pos x="79" y="0"/>
                  </a:cxn>
                  <a:cxn ang="0">
                    <a:pos x="134" y="7"/>
                  </a:cxn>
                  <a:cxn ang="0">
                    <a:pos x="158" y="47"/>
                  </a:cxn>
                  <a:cxn ang="0">
                    <a:pos x="86" y="71"/>
                  </a:cxn>
                  <a:cxn ang="0">
                    <a:pos x="0" y="79"/>
                  </a:cxn>
                  <a:cxn ang="0">
                    <a:pos x="39" y="24"/>
                  </a:cxn>
                </a:cxnLst>
                <a:rect l="0" t="0" r="r" b="b"/>
                <a:pathLst>
                  <a:path w="158" h="79">
                    <a:moveTo>
                      <a:pt x="39" y="24"/>
                    </a:moveTo>
                    <a:lnTo>
                      <a:pt x="79" y="0"/>
                    </a:lnTo>
                    <a:lnTo>
                      <a:pt x="134" y="7"/>
                    </a:lnTo>
                    <a:lnTo>
                      <a:pt x="158" y="47"/>
                    </a:lnTo>
                    <a:lnTo>
                      <a:pt x="86" y="71"/>
                    </a:lnTo>
                    <a:lnTo>
                      <a:pt x="0" y="79"/>
                    </a:lnTo>
                    <a:lnTo>
                      <a:pt x="39" y="2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07">
                <a:extLst>
                  <a:ext uri="{FF2B5EF4-FFF2-40B4-BE49-F238E27FC236}">
                    <a16:creationId xmlns:a16="http://schemas.microsoft.com/office/drawing/2014/main" xmlns="" id="{13F3D3CF-4B92-4C08-8A6B-355A534D6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5380" y="2748508"/>
                <a:ext cx="280456" cy="1874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96" y="7"/>
                  </a:cxn>
                  <a:cxn ang="0">
                    <a:pos x="151" y="24"/>
                  </a:cxn>
                  <a:cxn ang="0">
                    <a:pos x="199" y="79"/>
                  </a:cxn>
                  <a:cxn ang="0">
                    <a:pos x="214" y="127"/>
                  </a:cxn>
                  <a:cxn ang="0">
                    <a:pos x="120" y="142"/>
                  </a:cxn>
                  <a:cxn ang="0">
                    <a:pos x="96" y="95"/>
                  </a:cxn>
                  <a:cxn ang="0">
                    <a:pos x="41" y="86"/>
                  </a:cxn>
                  <a:cxn ang="0">
                    <a:pos x="0" y="31"/>
                  </a:cxn>
                  <a:cxn ang="0">
                    <a:pos x="41" y="0"/>
                  </a:cxn>
                </a:cxnLst>
                <a:rect l="0" t="0" r="r" b="b"/>
                <a:pathLst>
                  <a:path w="214" h="142">
                    <a:moveTo>
                      <a:pt x="41" y="0"/>
                    </a:moveTo>
                    <a:lnTo>
                      <a:pt x="96" y="7"/>
                    </a:lnTo>
                    <a:lnTo>
                      <a:pt x="151" y="24"/>
                    </a:lnTo>
                    <a:lnTo>
                      <a:pt x="199" y="79"/>
                    </a:lnTo>
                    <a:lnTo>
                      <a:pt x="214" y="127"/>
                    </a:lnTo>
                    <a:lnTo>
                      <a:pt x="120" y="142"/>
                    </a:lnTo>
                    <a:lnTo>
                      <a:pt x="96" y="95"/>
                    </a:lnTo>
                    <a:lnTo>
                      <a:pt x="41" y="86"/>
                    </a:lnTo>
                    <a:lnTo>
                      <a:pt x="0" y="31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08">
                <a:extLst>
                  <a:ext uri="{FF2B5EF4-FFF2-40B4-BE49-F238E27FC236}">
                    <a16:creationId xmlns:a16="http://schemas.microsoft.com/office/drawing/2014/main" xmlns="" id="{0C0F88FE-E1E5-4F25-BF8E-BA5D8D7F3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5380" y="3334691"/>
                <a:ext cx="272557" cy="283123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88" y="63"/>
                  </a:cxn>
                  <a:cxn ang="0">
                    <a:pos x="80" y="118"/>
                  </a:cxn>
                  <a:cxn ang="0">
                    <a:pos x="9" y="78"/>
                  </a:cxn>
                  <a:cxn ang="0">
                    <a:pos x="0" y="126"/>
                  </a:cxn>
                  <a:cxn ang="0">
                    <a:pos x="64" y="166"/>
                  </a:cxn>
                  <a:cxn ang="0">
                    <a:pos x="96" y="205"/>
                  </a:cxn>
                  <a:cxn ang="0">
                    <a:pos x="167" y="212"/>
                  </a:cxn>
                  <a:cxn ang="0">
                    <a:pos x="206" y="142"/>
                  </a:cxn>
                  <a:cxn ang="0">
                    <a:pos x="182" y="87"/>
                  </a:cxn>
                  <a:cxn ang="0">
                    <a:pos x="191" y="0"/>
                  </a:cxn>
                  <a:cxn ang="0">
                    <a:pos x="72" y="15"/>
                  </a:cxn>
                </a:cxnLst>
                <a:rect l="0" t="0" r="r" b="b"/>
                <a:pathLst>
                  <a:path w="206" h="212">
                    <a:moveTo>
                      <a:pt x="72" y="15"/>
                    </a:moveTo>
                    <a:lnTo>
                      <a:pt x="88" y="63"/>
                    </a:lnTo>
                    <a:lnTo>
                      <a:pt x="80" y="118"/>
                    </a:lnTo>
                    <a:lnTo>
                      <a:pt x="9" y="78"/>
                    </a:lnTo>
                    <a:lnTo>
                      <a:pt x="0" y="126"/>
                    </a:lnTo>
                    <a:lnTo>
                      <a:pt x="64" y="166"/>
                    </a:lnTo>
                    <a:lnTo>
                      <a:pt x="96" y="205"/>
                    </a:lnTo>
                    <a:lnTo>
                      <a:pt x="167" y="212"/>
                    </a:lnTo>
                    <a:lnTo>
                      <a:pt x="206" y="142"/>
                    </a:lnTo>
                    <a:lnTo>
                      <a:pt x="182" y="87"/>
                    </a:lnTo>
                    <a:lnTo>
                      <a:pt x="191" y="0"/>
                    </a:lnTo>
                    <a:lnTo>
                      <a:pt x="72" y="1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09">
                <a:extLst>
                  <a:ext uri="{FF2B5EF4-FFF2-40B4-BE49-F238E27FC236}">
                    <a16:creationId xmlns:a16="http://schemas.microsoft.com/office/drawing/2014/main" xmlns="" id="{7625C730-47A2-47C0-8224-BDFCD9F0F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582" y="3753395"/>
                <a:ext cx="165904" cy="127606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16" y="33"/>
                  </a:cxn>
                  <a:cxn ang="0">
                    <a:pos x="0" y="88"/>
                  </a:cxn>
                  <a:cxn ang="0">
                    <a:pos x="79" y="96"/>
                  </a:cxn>
                  <a:cxn ang="0">
                    <a:pos x="127" y="64"/>
                  </a:cxn>
                  <a:cxn ang="0">
                    <a:pos x="64" y="0"/>
                  </a:cxn>
                </a:cxnLst>
                <a:rect l="0" t="0" r="r" b="b"/>
                <a:pathLst>
                  <a:path w="127" h="96">
                    <a:moveTo>
                      <a:pt x="64" y="0"/>
                    </a:moveTo>
                    <a:lnTo>
                      <a:pt x="16" y="33"/>
                    </a:lnTo>
                    <a:lnTo>
                      <a:pt x="0" y="88"/>
                    </a:lnTo>
                    <a:lnTo>
                      <a:pt x="79" y="96"/>
                    </a:lnTo>
                    <a:lnTo>
                      <a:pt x="127" y="6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10">
                <a:extLst>
                  <a:ext uri="{FF2B5EF4-FFF2-40B4-BE49-F238E27FC236}">
                    <a16:creationId xmlns:a16="http://schemas.microsoft.com/office/drawing/2014/main" xmlns="" id="{4E78BC39-24A6-4CF1-9223-03BABE587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889" y="3322727"/>
                <a:ext cx="280456" cy="223309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8" y="96"/>
                  </a:cxn>
                  <a:cxn ang="0">
                    <a:pos x="32" y="32"/>
                  </a:cxn>
                  <a:cxn ang="0">
                    <a:pos x="102" y="0"/>
                  </a:cxn>
                  <a:cxn ang="0">
                    <a:pos x="166" y="9"/>
                  </a:cxn>
                  <a:cxn ang="0">
                    <a:pos x="214" y="24"/>
                  </a:cxn>
                  <a:cxn ang="0">
                    <a:pos x="174" y="72"/>
                  </a:cxn>
                  <a:cxn ang="0">
                    <a:pos x="111" y="119"/>
                  </a:cxn>
                  <a:cxn ang="0">
                    <a:pos x="63" y="119"/>
                  </a:cxn>
                  <a:cxn ang="0">
                    <a:pos x="47" y="166"/>
                  </a:cxn>
                  <a:cxn ang="0">
                    <a:pos x="0" y="166"/>
                  </a:cxn>
                </a:cxnLst>
                <a:rect l="0" t="0" r="r" b="b"/>
                <a:pathLst>
                  <a:path w="214" h="166">
                    <a:moveTo>
                      <a:pt x="0" y="166"/>
                    </a:moveTo>
                    <a:lnTo>
                      <a:pt x="8" y="96"/>
                    </a:lnTo>
                    <a:lnTo>
                      <a:pt x="32" y="32"/>
                    </a:lnTo>
                    <a:lnTo>
                      <a:pt x="102" y="0"/>
                    </a:lnTo>
                    <a:lnTo>
                      <a:pt x="166" y="9"/>
                    </a:lnTo>
                    <a:lnTo>
                      <a:pt x="214" y="24"/>
                    </a:lnTo>
                    <a:lnTo>
                      <a:pt x="174" y="72"/>
                    </a:lnTo>
                    <a:lnTo>
                      <a:pt x="111" y="119"/>
                    </a:lnTo>
                    <a:lnTo>
                      <a:pt x="63" y="119"/>
                    </a:lnTo>
                    <a:lnTo>
                      <a:pt x="47" y="166"/>
                    </a:lnTo>
                    <a:lnTo>
                      <a:pt x="0" y="16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11">
                <a:extLst>
                  <a:ext uri="{FF2B5EF4-FFF2-40B4-BE49-F238E27FC236}">
                    <a16:creationId xmlns:a16="http://schemas.microsoft.com/office/drawing/2014/main" xmlns="" id="{C473E947-ACB0-46D1-ACEF-EE5F10908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098" y="3346654"/>
                <a:ext cx="1343035" cy="1216235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55" y="32"/>
                  </a:cxn>
                  <a:cxn ang="0">
                    <a:pos x="0" y="127"/>
                  </a:cxn>
                  <a:cxn ang="0">
                    <a:pos x="7" y="214"/>
                  </a:cxn>
                  <a:cxn ang="0">
                    <a:pos x="79" y="245"/>
                  </a:cxn>
                  <a:cxn ang="0">
                    <a:pos x="48" y="277"/>
                  </a:cxn>
                  <a:cxn ang="0">
                    <a:pos x="63" y="308"/>
                  </a:cxn>
                  <a:cxn ang="0">
                    <a:pos x="213" y="284"/>
                  </a:cxn>
                  <a:cxn ang="0">
                    <a:pos x="309" y="332"/>
                  </a:cxn>
                  <a:cxn ang="0">
                    <a:pos x="379" y="284"/>
                  </a:cxn>
                  <a:cxn ang="0">
                    <a:pos x="466" y="363"/>
                  </a:cxn>
                  <a:cxn ang="0">
                    <a:pos x="458" y="419"/>
                  </a:cxn>
                  <a:cxn ang="0">
                    <a:pos x="537" y="419"/>
                  </a:cxn>
                  <a:cxn ang="0">
                    <a:pos x="585" y="459"/>
                  </a:cxn>
                  <a:cxn ang="0">
                    <a:pos x="592" y="545"/>
                  </a:cxn>
                  <a:cxn ang="0">
                    <a:pos x="506" y="641"/>
                  </a:cxn>
                  <a:cxn ang="0">
                    <a:pos x="364" y="672"/>
                  </a:cxn>
                  <a:cxn ang="0">
                    <a:pos x="331" y="720"/>
                  </a:cxn>
                  <a:cxn ang="0">
                    <a:pos x="388" y="775"/>
                  </a:cxn>
                  <a:cxn ang="0">
                    <a:pos x="506" y="744"/>
                  </a:cxn>
                  <a:cxn ang="0">
                    <a:pos x="624" y="838"/>
                  </a:cxn>
                  <a:cxn ang="0">
                    <a:pos x="782" y="917"/>
                  </a:cxn>
                  <a:cxn ang="0">
                    <a:pos x="727" y="790"/>
                  </a:cxn>
                  <a:cxn ang="0">
                    <a:pos x="837" y="862"/>
                  </a:cxn>
                  <a:cxn ang="0">
                    <a:pos x="870" y="783"/>
                  </a:cxn>
                  <a:cxn ang="0">
                    <a:pos x="846" y="687"/>
                  </a:cxn>
                  <a:cxn ang="0">
                    <a:pos x="767" y="672"/>
                  </a:cxn>
                  <a:cxn ang="0">
                    <a:pos x="774" y="577"/>
                  </a:cxn>
                  <a:cxn ang="0">
                    <a:pos x="813" y="569"/>
                  </a:cxn>
                  <a:cxn ang="0">
                    <a:pos x="940" y="696"/>
                  </a:cxn>
                  <a:cxn ang="0">
                    <a:pos x="988" y="617"/>
                  </a:cxn>
                  <a:cxn ang="0">
                    <a:pos x="1019" y="562"/>
                  </a:cxn>
                  <a:cxn ang="0">
                    <a:pos x="940" y="507"/>
                  </a:cxn>
                  <a:cxn ang="0">
                    <a:pos x="854" y="483"/>
                  </a:cxn>
                  <a:cxn ang="0">
                    <a:pos x="791" y="396"/>
                  </a:cxn>
                  <a:cxn ang="0">
                    <a:pos x="837" y="341"/>
                  </a:cxn>
                  <a:cxn ang="0">
                    <a:pos x="798" y="269"/>
                  </a:cxn>
                  <a:cxn ang="0">
                    <a:pos x="672" y="214"/>
                  </a:cxn>
                  <a:cxn ang="0">
                    <a:pos x="592" y="174"/>
                  </a:cxn>
                  <a:cxn ang="0">
                    <a:pos x="530" y="71"/>
                  </a:cxn>
                  <a:cxn ang="0">
                    <a:pos x="371" y="87"/>
                  </a:cxn>
                  <a:cxn ang="0">
                    <a:pos x="324" y="150"/>
                  </a:cxn>
                  <a:cxn ang="0">
                    <a:pos x="348" y="8"/>
                  </a:cxn>
                  <a:cxn ang="0">
                    <a:pos x="237" y="0"/>
                  </a:cxn>
                  <a:cxn ang="0">
                    <a:pos x="182" y="71"/>
                  </a:cxn>
                  <a:cxn ang="0">
                    <a:pos x="174" y="127"/>
                  </a:cxn>
                  <a:cxn ang="0">
                    <a:pos x="119" y="119"/>
                  </a:cxn>
                  <a:cxn ang="0">
                    <a:pos x="151" y="0"/>
                  </a:cxn>
                </a:cxnLst>
                <a:rect l="0" t="0" r="r" b="b"/>
                <a:pathLst>
                  <a:path w="1019" h="917">
                    <a:moveTo>
                      <a:pt x="151" y="0"/>
                    </a:moveTo>
                    <a:lnTo>
                      <a:pt x="55" y="32"/>
                    </a:lnTo>
                    <a:lnTo>
                      <a:pt x="0" y="127"/>
                    </a:lnTo>
                    <a:lnTo>
                      <a:pt x="7" y="214"/>
                    </a:lnTo>
                    <a:lnTo>
                      <a:pt x="79" y="245"/>
                    </a:lnTo>
                    <a:lnTo>
                      <a:pt x="48" y="277"/>
                    </a:lnTo>
                    <a:lnTo>
                      <a:pt x="63" y="308"/>
                    </a:lnTo>
                    <a:lnTo>
                      <a:pt x="213" y="284"/>
                    </a:lnTo>
                    <a:lnTo>
                      <a:pt x="309" y="332"/>
                    </a:lnTo>
                    <a:lnTo>
                      <a:pt x="379" y="284"/>
                    </a:lnTo>
                    <a:lnTo>
                      <a:pt x="466" y="363"/>
                    </a:lnTo>
                    <a:lnTo>
                      <a:pt x="458" y="419"/>
                    </a:lnTo>
                    <a:lnTo>
                      <a:pt x="537" y="419"/>
                    </a:lnTo>
                    <a:lnTo>
                      <a:pt x="585" y="459"/>
                    </a:lnTo>
                    <a:lnTo>
                      <a:pt x="592" y="545"/>
                    </a:lnTo>
                    <a:lnTo>
                      <a:pt x="506" y="641"/>
                    </a:lnTo>
                    <a:lnTo>
                      <a:pt x="364" y="672"/>
                    </a:lnTo>
                    <a:lnTo>
                      <a:pt x="331" y="720"/>
                    </a:lnTo>
                    <a:lnTo>
                      <a:pt x="388" y="775"/>
                    </a:lnTo>
                    <a:lnTo>
                      <a:pt x="506" y="744"/>
                    </a:lnTo>
                    <a:lnTo>
                      <a:pt x="624" y="838"/>
                    </a:lnTo>
                    <a:lnTo>
                      <a:pt x="782" y="917"/>
                    </a:lnTo>
                    <a:lnTo>
                      <a:pt x="727" y="790"/>
                    </a:lnTo>
                    <a:lnTo>
                      <a:pt x="837" y="862"/>
                    </a:lnTo>
                    <a:lnTo>
                      <a:pt x="870" y="783"/>
                    </a:lnTo>
                    <a:lnTo>
                      <a:pt x="846" y="687"/>
                    </a:lnTo>
                    <a:lnTo>
                      <a:pt x="767" y="672"/>
                    </a:lnTo>
                    <a:lnTo>
                      <a:pt x="774" y="577"/>
                    </a:lnTo>
                    <a:lnTo>
                      <a:pt x="813" y="569"/>
                    </a:lnTo>
                    <a:lnTo>
                      <a:pt x="940" y="696"/>
                    </a:lnTo>
                    <a:lnTo>
                      <a:pt x="988" y="617"/>
                    </a:lnTo>
                    <a:lnTo>
                      <a:pt x="1019" y="562"/>
                    </a:lnTo>
                    <a:lnTo>
                      <a:pt x="940" y="507"/>
                    </a:lnTo>
                    <a:lnTo>
                      <a:pt x="854" y="483"/>
                    </a:lnTo>
                    <a:lnTo>
                      <a:pt x="791" y="396"/>
                    </a:lnTo>
                    <a:lnTo>
                      <a:pt x="837" y="341"/>
                    </a:lnTo>
                    <a:lnTo>
                      <a:pt x="798" y="269"/>
                    </a:lnTo>
                    <a:lnTo>
                      <a:pt x="672" y="214"/>
                    </a:lnTo>
                    <a:lnTo>
                      <a:pt x="592" y="174"/>
                    </a:lnTo>
                    <a:lnTo>
                      <a:pt x="530" y="71"/>
                    </a:lnTo>
                    <a:lnTo>
                      <a:pt x="371" y="87"/>
                    </a:lnTo>
                    <a:lnTo>
                      <a:pt x="324" y="150"/>
                    </a:lnTo>
                    <a:lnTo>
                      <a:pt x="348" y="8"/>
                    </a:lnTo>
                    <a:lnTo>
                      <a:pt x="237" y="0"/>
                    </a:lnTo>
                    <a:lnTo>
                      <a:pt x="182" y="71"/>
                    </a:lnTo>
                    <a:lnTo>
                      <a:pt x="174" y="127"/>
                    </a:lnTo>
                    <a:lnTo>
                      <a:pt x="119" y="119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12">
                <a:extLst>
                  <a:ext uri="{FF2B5EF4-FFF2-40B4-BE49-F238E27FC236}">
                    <a16:creationId xmlns:a16="http://schemas.microsoft.com/office/drawing/2014/main" xmlns="" id="{04A01CEA-D2BE-45AA-834C-2B4F4D587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6710" y="3980689"/>
                <a:ext cx="102702" cy="123618"/>
              </a:xfrm>
              <a:custGeom>
                <a:avLst/>
                <a:gdLst/>
                <a:ahLst/>
                <a:cxnLst>
                  <a:cxn ang="0">
                    <a:pos x="7" y="93"/>
                  </a:cxn>
                  <a:cxn ang="0">
                    <a:pos x="7" y="93"/>
                  </a:cxn>
                  <a:cxn ang="0">
                    <a:pos x="5" y="93"/>
                  </a:cxn>
                  <a:cxn ang="0">
                    <a:pos x="2" y="92"/>
                  </a:cxn>
                  <a:cxn ang="0">
                    <a:pos x="1" y="90"/>
                  </a:cxn>
                  <a:cxn ang="0">
                    <a:pos x="0" y="88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8" y="56"/>
                  </a:cxn>
                  <a:cxn ang="0">
                    <a:pos x="11" y="48"/>
                  </a:cxn>
                  <a:cxn ang="0">
                    <a:pos x="11" y="39"/>
                  </a:cxn>
                  <a:cxn ang="0">
                    <a:pos x="11" y="39"/>
                  </a:cxn>
                  <a:cxn ang="0">
                    <a:pos x="12" y="31"/>
                  </a:cxn>
                  <a:cxn ang="0">
                    <a:pos x="13" y="24"/>
                  </a:cxn>
                  <a:cxn ang="0">
                    <a:pos x="17" y="17"/>
                  </a:cxn>
                  <a:cxn ang="0">
                    <a:pos x="21" y="11"/>
                  </a:cxn>
                  <a:cxn ang="0">
                    <a:pos x="26" y="6"/>
                  </a:cxn>
                  <a:cxn ang="0">
                    <a:pos x="32" y="2"/>
                  </a:cxn>
                  <a:cxn ang="0">
                    <a:pos x="38" y="1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51" y="1"/>
                  </a:cxn>
                  <a:cxn ang="0">
                    <a:pos x="57" y="2"/>
                  </a:cxn>
                  <a:cxn ang="0">
                    <a:pos x="64" y="6"/>
                  </a:cxn>
                  <a:cxn ang="0">
                    <a:pos x="69" y="11"/>
                  </a:cxn>
                  <a:cxn ang="0">
                    <a:pos x="72" y="17"/>
                  </a:cxn>
                  <a:cxn ang="0">
                    <a:pos x="76" y="24"/>
                  </a:cxn>
                  <a:cxn ang="0">
                    <a:pos x="77" y="31"/>
                  </a:cxn>
                  <a:cxn ang="0">
                    <a:pos x="79" y="39"/>
                  </a:cxn>
                  <a:cxn ang="0">
                    <a:pos x="79" y="39"/>
                  </a:cxn>
                  <a:cxn ang="0">
                    <a:pos x="77" y="43"/>
                  </a:cxn>
                  <a:cxn ang="0">
                    <a:pos x="76" y="48"/>
                  </a:cxn>
                  <a:cxn ang="0">
                    <a:pos x="70" y="56"/>
                  </a:cxn>
                  <a:cxn ang="0">
                    <a:pos x="61" y="65"/>
                  </a:cxn>
                  <a:cxn ang="0">
                    <a:pos x="50" y="74"/>
                  </a:cxn>
                  <a:cxn ang="0">
                    <a:pos x="37" y="82"/>
                  </a:cxn>
                  <a:cxn ang="0">
                    <a:pos x="26" y="88"/>
                  </a:cxn>
                  <a:cxn ang="0">
                    <a:pos x="16" y="92"/>
                  </a:cxn>
                  <a:cxn ang="0">
                    <a:pos x="7" y="93"/>
                  </a:cxn>
                  <a:cxn ang="0">
                    <a:pos x="7" y="93"/>
                  </a:cxn>
                </a:cxnLst>
                <a:rect l="0" t="0" r="r" b="b"/>
                <a:pathLst>
                  <a:path w="79" h="93">
                    <a:moveTo>
                      <a:pt x="7" y="93"/>
                    </a:moveTo>
                    <a:lnTo>
                      <a:pt x="7" y="93"/>
                    </a:lnTo>
                    <a:lnTo>
                      <a:pt x="5" y="93"/>
                    </a:lnTo>
                    <a:lnTo>
                      <a:pt x="2" y="92"/>
                    </a:lnTo>
                    <a:lnTo>
                      <a:pt x="1" y="90"/>
                    </a:lnTo>
                    <a:lnTo>
                      <a:pt x="0" y="88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8" y="56"/>
                    </a:lnTo>
                    <a:lnTo>
                      <a:pt x="11" y="48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2" y="31"/>
                    </a:lnTo>
                    <a:lnTo>
                      <a:pt x="13" y="24"/>
                    </a:lnTo>
                    <a:lnTo>
                      <a:pt x="17" y="17"/>
                    </a:lnTo>
                    <a:lnTo>
                      <a:pt x="21" y="11"/>
                    </a:lnTo>
                    <a:lnTo>
                      <a:pt x="26" y="6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1" y="1"/>
                    </a:lnTo>
                    <a:lnTo>
                      <a:pt x="57" y="2"/>
                    </a:lnTo>
                    <a:lnTo>
                      <a:pt x="64" y="6"/>
                    </a:lnTo>
                    <a:lnTo>
                      <a:pt x="69" y="11"/>
                    </a:lnTo>
                    <a:lnTo>
                      <a:pt x="72" y="17"/>
                    </a:lnTo>
                    <a:lnTo>
                      <a:pt x="76" y="24"/>
                    </a:lnTo>
                    <a:lnTo>
                      <a:pt x="77" y="31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77" y="43"/>
                    </a:lnTo>
                    <a:lnTo>
                      <a:pt x="76" y="48"/>
                    </a:lnTo>
                    <a:lnTo>
                      <a:pt x="70" y="56"/>
                    </a:lnTo>
                    <a:lnTo>
                      <a:pt x="61" y="65"/>
                    </a:lnTo>
                    <a:lnTo>
                      <a:pt x="50" y="74"/>
                    </a:lnTo>
                    <a:lnTo>
                      <a:pt x="37" y="82"/>
                    </a:lnTo>
                    <a:lnTo>
                      <a:pt x="26" y="88"/>
                    </a:lnTo>
                    <a:lnTo>
                      <a:pt x="16" y="92"/>
                    </a:lnTo>
                    <a:lnTo>
                      <a:pt x="7" y="93"/>
                    </a:lnTo>
                    <a:lnTo>
                      <a:pt x="7" y="9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13">
                <a:extLst>
                  <a:ext uri="{FF2B5EF4-FFF2-40B4-BE49-F238E27FC236}">
                    <a16:creationId xmlns:a16="http://schemas.microsoft.com/office/drawing/2014/main" xmlns="" id="{0D062F8E-2823-4372-9FB4-E1D45F596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3509" y="3813209"/>
                <a:ext cx="55300" cy="115642"/>
              </a:xfrm>
              <a:custGeom>
                <a:avLst/>
                <a:gdLst/>
                <a:ahLst/>
                <a:cxnLst>
                  <a:cxn ang="0">
                    <a:pos x="21" y="89"/>
                  </a:cxn>
                  <a:cxn ang="0">
                    <a:pos x="21" y="89"/>
                  </a:cxn>
                  <a:cxn ang="0">
                    <a:pos x="17" y="88"/>
                  </a:cxn>
                  <a:cxn ang="0">
                    <a:pos x="12" y="85"/>
                  </a:cxn>
                  <a:cxn ang="0">
                    <a:pos x="9" y="81"/>
                  </a:cxn>
                  <a:cxn ang="0">
                    <a:pos x="6" y="76"/>
                  </a:cxn>
                  <a:cxn ang="0">
                    <a:pos x="4" y="69"/>
                  </a:cxn>
                  <a:cxn ang="0">
                    <a:pos x="1" y="61"/>
                  </a:cxn>
                  <a:cxn ang="0">
                    <a:pos x="0" y="54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35"/>
                  </a:cxn>
                  <a:cxn ang="0">
                    <a:pos x="1" y="27"/>
                  </a:cxn>
                  <a:cxn ang="0">
                    <a:pos x="4" y="20"/>
                  </a:cxn>
                  <a:cxn ang="0">
                    <a:pos x="6" y="12"/>
                  </a:cxn>
                  <a:cxn ang="0">
                    <a:pos x="9" y="7"/>
                  </a:cxn>
                  <a:cxn ang="0">
                    <a:pos x="12" y="4"/>
                  </a:cxn>
                  <a:cxn ang="0">
                    <a:pos x="17" y="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6" y="1"/>
                  </a:cxn>
                  <a:cxn ang="0">
                    <a:pos x="30" y="4"/>
                  </a:cxn>
                  <a:cxn ang="0">
                    <a:pos x="34" y="7"/>
                  </a:cxn>
                  <a:cxn ang="0">
                    <a:pos x="37" y="12"/>
                  </a:cxn>
                  <a:cxn ang="0">
                    <a:pos x="40" y="20"/>
                  </a:cxn>
                  <a:cxn ang="0">
                    <a:pos x="42" y="27"/>
                  </a:cxn>
                  <a:cxn ang="0">
                    <a:pos x="44" y="35"/>
                  </a:cxn>
                  <a:cxn ang="0">
                    <a:pos x="44" y="45"/>
                  </a:cxn>
                  <a:cxn ang="0">
                    <a:pos x="44" y="45"/>
                  </a:cxn>
                  <a:cxn ang="0">
                    <a:pos x="44" y="54"/>
                  </a:cxn>
                  <a:cxn ang="0">
                    <a:pos x="42" y="61"/>
                  </a:cxn>
                  <a:cxn ang="0">
                    <a:pos x="40" y="69"/>
                  </a:cxn>
                  <a:cxn ang="0">
                    <a:pos x="37" y="76"/>
                  </a:cxn>
                  <a:cxn ang="0">
                    <a:pos x="34" y="81"/>
                  </a:cxn>
                  <a:cxn ang="0">
                    <a:pos x="30" y="85"/>
                  </a:cxn>
                  <a:cxn ang="0">
                    <a:pos x="26" y="88"/>
                  </a:cxn>
                  <a:cxn ang="0">
                    <a:pos x="21" y="89"/>
                  </a:cxn>
                  <a:cxn ang="0">
                    <a:pos x="21" y="89"/>
                  </a:cxn>
                </a:cxnLst>
                <a:rect l="0" t="0" r="r" b="b"/>
                <a:pathLst>
                  <a:path w="44" h="89">
                    <a:moveTo>
                      <a:pt x="21" y="89"/>
                    </a:moveTo>
                    <a:lnTo>
                      <a:pt x="21" y="89"/>
                    </a:lnTo>
                    <a:lnTo>
                      <a:pt x="17" y="88"/>
                    </a:lnTo>
                    <a:lnTo>
                      <a:pt x="12" y="85"/>
                    </a:lnTo>
                    <a:lnTo>
                      <a:pt x="9" y="81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1" y="61"/>
                    </a:lnTo>
                    <a:lnTo>
                      <a:pt x="0" y="5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4" y="20"/>
                    </a:lnTo>
                    <a:lnTo>
                      <a:pt x="6" y="12"/>
                    </a:lnTo>
                    <a:lnTo>
                      <a:pt x="9" y="7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0" y="4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40" y="20"/>
                    </a:lnTo>
                    <a:lnTo>
                      <a:pt x="42" y="27"/>
                    </a:lnTo>
                    <a:lnTo>
                      <a:pt x="44" y="35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4" y="54"/>
                    </a:lnTo>
                    <a:lnTo>
                      <a:pt x="42" y="61"/>
                    </a:lnTo>
                    <a:lnTo>
                      <a:pt x="40" y="69"/>
                    </a:lnTo>
                    <a:lnTo>
                      <a:pt x="37" y="76"/>
                    </a:lnTo>
                    <a:lnTo>
                      <a:pt x="34" y="81"/>
                    </a:lnTo>
                    <a:lnTo>
                      <a:pt x="30" y="85"/>
                    </a:lnTo>
                    <a:lnTo>
                      <a:pt x="26" y="88"/>
                    </a:lnTo>
                    <a:lnTo>
                      <a:pt x="21" y="89"/>
                    </a:lnTo>
                    <a:lnTo>
                      <a:pt x="21" y="8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14">
                <a:extLst>
                  <a:ext uri="{FF2B5EF4-FFF2-40B4-BE49-F238E27FC236}">
                    <a16:creationId xmlns:a16="http://schemas.microsoft.com/office/drawing/2014/main" xmlns="" id="{EF1DB404-E217-450D-98C5-9E6420556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1346" y="4259827"/>
                <a:ext cx="240956" cy="211346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57" y="24"/>
                  </a:cxn>
                  <a:cxn ang="0">
                    <a:pos x="181" y="72"/>
                  </a:cxn>
                  <a:cxn ang="0">
                    <a:pos x="118" y="96"/>
                  </a:cxn>
                  <a:cxn ang="0">
                    <a:pos x="46" y="159"/>
                  </a:cxn>
                  <a:cxn ang="0">
                    <a:pos x="0" y="96"/>
                  </a:cxn>
                  <a:cxn ang="0">
                    <a:pos x="7" y="33"/>
                  </a:cxn>
                  <a:cxn ang="0">
                    <a:pos x="78" y="0"/>
                  </a:cxn>
                </a:cxnLst>
                <a:rect l="0" t="0" r="r" b="b"/>
                <a:pathLst>
                  <a:path w="181" h="159">
                    <a:moveTo>
                      <a:pt x="78" y="0"/>
                    </a:moveTo>
                    <a:lnTo>
                      <a:pt x="157" y="24"/>
                    </a:lnTo>
                    <a:lnTo>
                      <a:pt x="181" y="72"/>
                    </a:lnTo>
                    <a:lnTo>
                      <a:pt x="118" y="96"/>
                    </a:lnTo>
                    <a:lnTo>
                      <a:pt x="46" y="159"/>
                    </a:lnTo>
                    <a:lnTo>
                      <a:pt x="0" y="96"/>
                    </a:lnTo>
                    <a:lnTo>
                      <a:pt x="7" y="33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15">
                <a:extLst>
                  <a:ext uri="{FF2B5EF4-FFF2-40B4-BE49-F238E27FC236}">
                    <a16:creationId xmlns:a16="http://schemas.microsoft.com/office/drawing/2014/main" xmlns="" id="{DC10DCE3-3541-4D1C-BD06-50EE5A833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231" y="3039604"/>
                <a:ext cx="292307" cy="191407"/>
              </a:xfrm>
              <a:custGeom>
                <a:avLst/>
                <a:gdLst/>
                <a:ahLst/>
                <a:cxnLst>
                  <a:cxn ang="0">
                    <a:pos x="94" y="55"/>
                  </a:cxn>
                  <a:cxn ang="0">
                    <a:pos x="158" y="16"/>
                  </a:cxn>
                  <a:cxn ang="0">
                    <a:pos x="221" y="24"/>
                  </a:cxn>
                  <a:cxn ang="0">
                    <a:pos x="214" y="119"/>
                  </a:cxn>
                  <a:cxn ang="0">
                    <a:pos x="79" y="143"/>
                  </a:cxn>
                  <a:cxn ang="0">
                    <a:pos x="39" y="95"/>
                  </a:cxn>
                  <a:cxn ang="0">
                    <a:pos x="0" y="31"/>
                  </a:cxn>
                  <a:cxn ang="0">
                    <a:pos x="32" y="0"/>
                  </a:cxn>
                  <a:cxn ang="0">
                    <a:pos x="71" y="47"/>
                  </a:cxn>
                  <a:cxn ang="0">
                    <a:pos x="94" y="55"/>
                  </a:cxn>
                </a:cxnLst>
                <a:rect l="0" t="0" r="r" b="b"/>
                <a:pathLst>
                  <a:path w="221" h="143">
                    <a:moveTo>
                      <a:pt x="94" y="55"/>
                    </a:moveTo>
                    <a:lnTo>
                      <a:pt x="158" y="16"/>
                    </a:lnTo>
                    <a:lnTo>
                      <a:pt x="221" y="24"/>
                    </a:lnTo>
                    <a:lnTo>
                      <a:pt x="214" y="119"/>
                    </a:lnTo>
                    <a:lnTo>
                      <a:pt x="79" y="143"/>
                    </a:lnTo>
                    <a:lnTo>
                      <a:pt x="39" y="95"/>
                    </a:lnTo>
                    <a:lnTo>
                      <a:pt x="0" y="31"/>
                    </a:lnTo>
                    <a:lnTo>
                      <a:pt x="32" y="0"/>
                    </a:lnTo>
                    <a:lnTo>
                      <a:pt x="71" y="47"/>
                    </a:lnTo>
                    <a:lnTo>
                      <a:pt x="94" y="5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16">
                <a:extLst>
                  <a:ext uri="{FF2B5EF4-FFF2-40B4-BE49-F238E27FC236}">
                    <a16:creationId xmlns:a16="http://schemas.microsoft.com/office/drawing/2014/main" xmlns="" id="{048E9338-4FD4-42D0-B91A-331902968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231" y="3039604"/>
                <a:ext cx="292307" cy="191407"/>
              </a:xfrm>
              <a:custGeom>
                <a:avLst/>
                <a:gdLst/>
                <a:ahLst/>
                <a:cxnLst>
                  <a:cxn ang="0">
                    <a:pos x="94" y="55"/>
                  </a:cxn>
                  <a:cxn ang="0">
                    <a:pos x="158" y="16"/>
                  </a:cxn>
                  <a:cxn ang="0">
                    <a:pos x="221" y="24"/>
                  </a:cxn>
                  <a:cxn ang="0">
                    <a:pos x="214" y="119"/>
                  </a:cxn>
                  <a:cxn ang="0">
                    <a:pos x="79" y="143"/>
                  </a:cxn>
                  <a:cxn ang="0">
                    <a:pos x="39" y="95"/>
                  </a:cxn>
                  <a:cxn ang="0">
                    <a:pos x="0" y="31"/>
                  </a:cxn>
                  <a:cxn ang="0">
                    <a:pos x="32" y="0"/>
                  </a:cxn>
                  <a:cxn ang="0">
                    <a:pos x="71" y="47"/>
                  </a:cxn>
                </a:cxnLst>
                <a:rect l="0" t="0" r="r" b="b"/>
                <a:pathLst>
                  <a:path w="221" h="143">
                    <a:moveTo>
                      <a:pt x="94" y="55"/>
                    </a:moveTo>
                    <a:lnTo>
                      <a:pt x="158" y="16"/>
                    </a:lnTo>
                    <a:lnTo>
                      <a:pt x="221" y="24"/>
                    </a:lnTo>
                    <a:lnTo>
                      <a:pt x="214" y="119"/>
                    </a:lnTo>
                    <a:lnTo>
                      <a:pt x="79" y="143"/>
                    </a:lnTo>
                    <a:lnTo>
                      <a:pt x="39" y="95"/>
                    </a:lnTo>
                    <a:lnTo>
                      <a:pt x="0" y="31"/>
                    </a:lnTo>
                    <a:lnTo>
                      <a:pt x="32" y="0"/>
                    </a:lnTo>
                    <a:lnTo>
                      <a:pt x="71" y="47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17">
                <a:extLst>
                  <a:ext uri="{FF2B5EF4-FFF2-40B4-BE49-F238E27FC236}">
                    <a16:creationId xmlns:a16="http://schemas.microsoft.com/office/drawing/2014/main" xmlns="" id="{6F3715FD-B9B0-483E-97F5-82BB672EB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2490" y="2780408"/>
                <a:ext cx="146154" cy="15551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79"/>
                  </a:cxn>
                  <a:cxn ang="0">
                    <a:pos x="40" y="118"/>
                  </a:cxn>
                  <a:cxn ang="0">
                    <a:pos x="88" y="110"/>
                  </a:cxn>
                  <a:cxn ang="0">
                    <a:pos x="112" y="55"/>
                  </a:cxn>
                  <a:cxn ang="0">
                    <a:pos x="72" y="0"/>
                  </a:cxn>
                  <a:cxn ang="0">
                    <a:pos x="0" y="23"/>
                  </a:cxn>
                </a:cxnLst>
                <a:rect l="0" t="0" r="r" b="b"/>
                <a:pathLst>
                  <a:path w="112" h="118">
                    <a:moveTo>
                      <a:pt x="0" y="23"/>
                    </a:moveTo>
                    <a:lnTo>
                      <a:pt x="0" y="79"/>
                    </a:lnTo>
                    <a:lnTo>
                      <a:pt x="40" y="118"/>
                    </a:lnTo>
                    <a:lnTo>
                      <a:pt x="88" y="110"/>
                    </a:lnTo>
                    <a:lnTo>
                      <a:pt x="112" y="55"/>
                    </a:lnTo>
                    <a:lnTo>
                      <a:pt x="72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18">
                <a:extLst>
                  <a:ext uri="{FF2B5EF4-FFF2-40B4-BE49-F238E27FC236}">
                    <a16:creationId xmlns:a16="http://schemas.microsoft.com/office/drawing/2014/main" xmlns="" id="{86CF5322-E2EC-4718-BD1C-811A7CA25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889" y="2620902"/>
                <a:ext cx="102702" cy="837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4"/>
                  </a:cxn>
                  <a:cxn ang="0">
                    <a:pos x="63" y="64"/>
                  </a:cxn>
                  <a:cxn ang="0">
                    <a:pos x="78" y="17"/>
                  </a:cxn>
                  <a:cxn ang="0">
                    <a:pos x="8" y="0"/>
                  </a:cxn>
                </a:cxnLst>
                <a:rect l="0" t="0" r="r" b="b"/>
                <a:pathLst>
                  <a:path w="78" h="64">
                    <a:moveTo>
                      <a:pt x="8" y="0"/>
                    </a:moveTo>
                    <a:lnTo>
                      <a:pt x="0" y="64"/>
                    </a:lnTo>
                    <a:lnTo>
                      <a:pt x="63" y="64"/>
                    </a:lnTo>
                    <a:lnTo>
                      <a:pt x="78" y="17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19">
                <a:extLst>
                  <a:ext uri="{FF2B5EF4-FFF2-40B4-BE49-F238E27FC236}">
                    <a16:creationId xmlns:a16="http://schemas.microsoft.com/office/drawing/2014/main" xmlns="" id="{4584CEA3-D05D-4526-A3F5-9FF36D620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144" y="2485324"/>
                <a:ext cx="343658" cy="366863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48" y="55"/>
                  </a:cxn>
                  <a:cxn ang="0">
                    <a:pos x="0" y="110"/>
                  </a:cxn>
                  <a:cxn ang="0">
                    <a:pos x="8" y="173"/>
                  </a:cxn>
                  <a:cxn ang="0">
                    <a:pos x="63" y="173"/>
                  </a:cxn>
                  <a:cxn ang="0">
                    <a:pos x="55" y="213"/>
                  </a:cxn>
                  <a:cxn ang="0">
                    <a:pos x="70" y="259"/>
                  </a:cxn>
                  <a:cxn ang="0">
                    <a:pos x="214" y="276"/>
                  </a:cxn>
                  <a:cxn ang="0">
                    <a:pos x="252" y="221"/>
                  </a:cxn>
                  <a:cxn ang="0">
                    <a:pos x="260" y="134"/>
                  </a:cxn>
                  <a:cxn ang="0">
                    <a:pos x="205" y="62"/>
                  </a:cxn>
                  <a:cxn ang="0">
                    <a:pos x="87" y="0"/>
                  </a:cxn>
                </a:cxnLst>
                <a:rect l="0" t="0" r="r" b="b"/>
                <a:pathLst>
                  <a:path w="260" h="276">
                    <a:moveTo>
                      <a:pt x="87" y="0"/>
                    </a:moveTo>
                    <a:lnTo>
                      <a:pt x="48" y="55"/>
                    </a:lnTo>
                    <a:lnTo>
                      <a:pt x="0" y="110"/>
                    </a:lnTo>
                    <a:lnTo>
                      <a:pt x="8" y="173"/>
                    </a:lnTo>
                    <a:lnTo>
                      <a:pt x="63" y="173"/>
                    </a:lnTo>
                    <a:lnTo>
                      <a:pt x="55" y="213"/>
                    </a:lnTo>
                    <a:lnTo>
                      <a:pt x="70" y="259"/>
                    </a:lnTo>
                    <a:lnTo>
                      <a:pt x="214" y="276"/>
                    </a:lnTo>
                    <a:lnTo>
                      <a:pt x="252" y="221"/>
                    </a:lnTo>
                    <a:lnTo>
                      <a:pt x="260" y="134"/>
                    </a:lnTo>
                    <a:lnTo>
                      <a:pt x="205" y="62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20">
                <a:extLst>
                  <a:ext uri="{FF2B5EF4-FFF2-40B4-BE49-F238E27FC236}">
                    <a16:creationId xmlns:a16="http://schemas.microsoft.com/office/drawing/2014/main" xmlns="" id="{30C82FF0-A034-4F69-9EC7-A4E49AF3B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651" y="2273978"/>
                <a:ext cx="1469438" cy="841396"/>
              </a:xfrm>
              <a:custGeom>
                <a:avLst/>
                <a:gdLst/>
                <a:ahLst/>
                <a:cxnLst>
                  <a:cxn ang="0">
                    <a:pos x="88" y="118"/>
                  </a:cxn>
                  <a:cxn ang="0">
                    <a:pos x="111" y="166"/>
                  </a:cxn>
                  <a:cxn ang="0">
                    <a:pos x="151" y="214"/>
                  </a:cxn>
                  <a:cxn ang="0">
                    <a:pos x="190" y="229"/>
                  </a:cxn>
                  <a:cxn ang="0">
                    <a:pos x="269" y="253"/>
                  </a:cxn>
                  <a:cxn ang="0">
                    <a:pos x="341" y="221"/>
                  </a:cxn>
                  <a:cxn ang="0">
                    <a:pos x="436" y="197"/>
                  </a:cxn>
                  <a:cxn ang="0">
                    <a:pos x="468" y="182"/>
                  </a:cxn>
                  <a:cxn ang="0">
                    <a:pos x="468" y="238"/>
                  </a:cxn>
                  <a:cxn ang="0">
                    <a:pos x="365" y="260"/>
                  </a:cxn>
                  <a:cxn ang="0">
                    <a:pos x="302" y="293"/>
                  </a:cxn>
                  <a:cxn ang="0">
                    <a:pos x="357" y="317"/>
                  </a:cxn>
                  <a:cxn ang="0">
                    <a:pos x="254" y="317"/>
                  </a:cxn>
                  <a:cxn ang="0">
                    <a:pos x="206" y="284"/>
                  </a:cxn>
                  <a:cxn ang="0">
                    <a:pos x="199" y="348"/>
                  </a:cxn>
                  <a:cxn ang="0">
                    <a:pos x="238" y="403"/>
                  </a:cxn>
                  <a:cxn ang="0">
                    <a:pos x="190" y="442"/>
                  </a:cxn>
                  <a:cxn ang="0">
                    <a:pos x="151" y="474"/>
                  </a:cxn>
                  <a:cxn ang="0">
                    <a:pos x="103" y="506"/>
                  </a:cxn>
                  <a:cxn ang="0">
                    <a:pos x="80" y="545"/>
                  </a:cxn>
                  <a:cxn ang="0">
                    <a:pos x="0" y="530"/>
                  </a:cxn>
                  <a:cxn ang="0">
                    <a:pos x="41" y="601"/>
                  </a:cxn>
                  <a:cxn ang="0">
                    <a:pos x="262" y="632"/>
                  </a:cxn>
                  <a:cxn ang="0">
                    <a:pos x="388" y="608"/>
                  </a:cxn>
                  <a:cxn ang="0">
                    <a:pos x="444" y="545"/>
                  </a:cxn>
                  <a:cxn ang="0">
                    <a:pos x="396" y="483"/>
                  </a:cxn>
                  <a:cxn ang="0">
                    <a:pos x="444" y="466"/>
                  </a:cxn>
                  <a:cxn ang="0">
                    <a:pos x="499" y="451"/>
                  </a:cxn>
                  <a:cxn ang="0">
                    <a:pos x="578" y="372"/>
                  </a:cxn>
                  <a:cxn ang="0">
                    <a:pos x="602" y="332"/>
                  </a:cxn>
                  <a:cxn ang="0">
                    <a:pos x="665" y="293"/>
                  </a:cxn>
                  <a:cxn ang="0">
                    <a:pos x="751" y="317"/>
                  </a:cxn>
                  <a:cxn ang="0">
                    <a:pos x="909" y="182"/>
                  </a:cxn>
                  <a:cxn ang="0">
                    <a:pos x="878" y="126"/>
                  </a:cxn>
                  <a:cxn ang="0">
                    <a:pos x="1020" y="103"/>
                  </a:cxn>
                  <a:cxn ang="0">
                    <a:pos x="1115" y="63"/>
                  </a:cxn>
                  <a:cxn ang="0">
                    <a:pos x="1060" y="8"/>
                  </a:cxn>
                  <a:cxn ang="0">
                    <a:pos x="965" y="8"/>
                  </a:cxn>
                  <a:cxn ang="0">
                    <a:pos x="727" y="0"/>
                  </a:cxn>
                  <a:cxn ang="0">
                    <a:pos x="650" y="63"/>
                  </a:cxn>
                  <a:cxn ang="0">
                    <a:pos x="578" y="0"/>
                  </a:cxn>
                  <a:cxn ang="0">
                    <a:pos x="570" y="32"/>
                  </a:cxn>
                  <a:cxn ang="0">
                    <a:pos x="436" y="24"/>
                  </a:cxn>
                  <a:cxn ang="0">
                    <a:pos x="372" y="95"/>
                  </a:cxn>
                  <a:cxn ang="0">
                    <a:pos x="309" y="95"/>
                  </a:cxn>
                  <a:cxn ang="0">
                    <a:pos x="278" y="56"/>
                  </a:cxn>
                  <a:cxn ang="0">
                    <a:pos x="206" y="71"/>
                  </a:cxn>
                  <a:cxn ang="0">
                    <a:pos x="190" y="103"/>
                  </a:cxn>
                  <a:cxn ang="0">
                    <a:pos x="88" y="118"/>
                  </a:cxn>
                </a:cxnLst>
                <a:rect l="0" t="0" r="r" b="b"/>
                <a:pathLst>
                  <a:path w="1115" h="632">
                    <a:moveTo>
                      <a:pt x="88" y="118"/>
                    </a:moveTo>
                    <a:lnTo>
                      <a:pt x="111" y="166"/>
                    </a:lnTo>
                    <a:lnTo>
                      <a:pt x="151" y="214"/>
                    </a:lnTo>
                    <a:lnTo>
                      <a:pt x="190" y="229"/>
                    </a:lnTo>
                    <a:lnTo>
                      <a:pt x="269" y="253"/>
                    </a:lnTo>
                    <a:lnTo>
                      <a:pt x="341" y="221"/>
                    </a:lnTo>
                    <a:lnTo>
                      <a:pt x="436" y="197"/>
                    </a:lnTo>
                    <a:lnTo>
                      <a:pt x="468" y="182"/>
                    </a:lnTo>
                    <a:lnTo>
                      <a:pt x="468" y="238"/>
                    </a:lnTo>
                    <a:lnTo>
                      <a:pt x="365" y="260"/>
                    </a:lnTo>
                    <a:lnTo>
                      <a:pt x="302" y="293"/>
                    </a:lnTo>
                    <a:lnTo>
                      <a:pt x="357" y="317"/>
                    </a:lnTo>
                    <a:lnTo>
                      <a:pt x="254" y="317"/>
                    </a:lnTo>
                    <a:lnTo>
                      <a:pt x="206" y="284"/>
                    </a:lnTo>
                    <a:lnTo>
                      <a:pt x="199" y="348"/>
                    </a:lnTo>
                    <a:lnTo>
                      <a:pt x="238" y="403"/>
                    </a:lnTo>
                    <a:lnTo>
                      <a:pt x="190" y="442"/>
                    </a:lnTo>
                    <a:lnTo>
                      <a:pt x="151" y="474"/>
                    </a:lnTo>
                    <a:lnTo>
                      <a:pt x="103" y="506"/>
                    </a:lnTo>
                    <a:lnTo>
                      <a:pt x="80" y="545"/>
                    </a:lnTo>
                    <a:lnTo>
                      <a:pt x="0" y="530"/>
                    </a:lnTo>
                    <a:lnTo>
                      <a:pt x="41" y="601"/>
                    </a:lnTo>
                    <a:lnTo>
                      <a:pt x="262" y="632"/>
                    </a:lnTo>
                    <a:lnTo>
                      <a:pt x="388" y="608"/>
                    </a:lnTo>
                    <a:lnTo>
                      <a:pt x="444" y="545"/>
                    </a:lnTo>
                    <a:lnTo>
                      <a:pt x="396" y="483"/>
                    </a:lnTo>
                    <a:lnTo>
                      <a:pt x="444" y="466"/>
                    </a:lnTo>
                    <a:lnTo>
                      <a:pt x="499" y="451"/>
                    </a:lnTo>
                    <a:lnTo>
                      <a:pt x="578" y="372"/>
                    </a:lnTo>
                    <a:lnTo>
                      <a:pt x="602" y="332"/>
                    </a:lnTo>
                    <a:lnTo>
                      <a:pt x="665" y="293"/>
                    </a:lnTo>
                    <a:lnTo>
                      <a:pt x="751" y="317"/>
                    </a:lnTo>
                    <a:lnTo>
                      <a:pt x="909" y="182"/>
                    </a:lnTo>
                    <a:lnTo>
                      <a:pt x="878" y="126"/>
                    </a:lnTo>
                    <a:lnTo>
                      <a:pt x="1020" y="103"/>
                    </a:lnTo>
                    <a:lnTo>
                      <a:pt x="1115" y="63"/>
                    </a:lnTo>
                    <a:lnTo>
                      <a:pt x="1060" y="8"/>
                    </a:lnTo>
                    <a:lnTo>
                      <a:pt x="965" y="8"/>
                    </a:lnTo>
                    <a:lnTo>
                      <a:pt x="727" y="0"/>
                    </a:lnTo>
                    <a:lnTo>
                      <a:pt x="650" y="63"/>
                    </a:lnTo>
                    <a:lnTo>
                      <a:pt x="578" y="0"/>
                    </a:lnTo>
                    <a:lnTo>
                      <a:pt x="570" y="32"/>
                    </a:lnTo>
                    <a:lnTo>
                      <a:pt x="436" y="24"/>
                    </a:lnTo>
                    <a:lnTo>
                      <a:pt x="372" y="95"/>
                    </a:lnTo>
                    <a:lnTo>
                      <a:pt x="309" y="95"/>
                    </a:lnTo>
                    <a:lnTo>
                      <a:pt x="278" y="56"/>
                    </a:lnTo>
                    <a:lnTo>
                      <a:pt x="206" y="71"/>
                    </a:lnTo>
                    <a:lnTo>
                      <a:pt x="190" y="103"/>
                    </a:lnTo>
                    <a:lnTo>
                      <a:pt x="88" y="11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21">
                <a:extLst>
                  <a:ext uri="{FF2B5EF4-FFF2-40B4-BE49-F238E27FC236}">
                    <a16:creationId xmlns:a16="http://schemas.microsoft.com/office/drawing/2014/main" xmlns="" id="{E767A75E-9EFD-4415-A256-45351B913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793" y="2987766"/>
                <a:ext cx="667567" cy="303062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55"/>
                  </a:cxn>
                  <a:cxn ang="0">
                    <a:pos x="40" y="110"/>
                  </a:cxn>
                  <a:cxn ang="0">
                    <a:pos x="110" y="189"/>
                  </a:cxn>
                  <a:cxn ang="0">
                    <a:pos x="182" y="221"/>
                  </a:cxn>
                  <a:cxn ang="0">
                    <a:pos x="388" y="197"/>
                  </a:cxn>
                  <a:cxn ang="0">
                    <a:pos x="506" y="228"/>
                  </a:cxn>
                  <a:cxn ang="0">
                    <a:pos x="491" y="142"/>
                  </a:cxn>
                  <a:cxn ang="0">
                    <a:pos x="324" y="134"/>
                  </a:cxn>
                  <a:cxn ang="0">
                    <a:pos x="174" y="94"/>
                  </a:cxn>
                  <a:cxn ang="0">
                    <a:pos x="151" y="7"/>
                  </a:cxn>
                  <a:cxn ang="0">
                    <a:pos x="64" y="0"/>
                  </a:cxn>
                </a:cxnLst>
                <a:rect l="0" t="0" r="r" b="b"/>
                <a:pathLst>
                  <a:path w="506" h="228">
                    <a:moveTo>
                      <a:pt x="64" y="0"/>
                    </a:moveTo>
                    <a:lnTo>
                      <a:pt x="0" y="55"/>
                    </a:lnTo>
                    <a:lnTo>
                      <a:pt x="40" y="110"/>
                    </a:lnTo>
                    <a:lnTo>
                      <a:pt x="110" y="189"/>
                    </a:lnTo>
                    <a:lnTo>
                      <a:pt x="182" y="221"/>
                    </a:lnTo>
                    <a:lnTo>
                      <a:pt x="388" y="197"/>
                    </a:lnTo>
                    <a:lnTo>
                      <a:pt x="506" y="228"/>
                    </a:lnTo>
                    <a:lnTo>
                      <a:pt x="491" y="142"/>
                    </a:lnTo>
                    <a:lnTo>
                      <a:pt x="324" y="134"/>
                    </a:lnTo>
                    <a:lnTo>
                      <a:pt x="174" y="94"/>
                    </a:lnTo>
                    <a:lnTo>
                      <a:pt x="151" y="7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22">
                <a:extLst>
                  <a:ext uri="{FF2B5EF4-FFF2-40B4-BE49-F238E27FC236}">
                    <a16:creationId xmlns:a16="http://schemas.microsoft.com/office/drawing/2014/main" xmlns="" id="{CCF623D1-73EC-45A5-8735-AC33AC4D4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0639" y="3167210"/>
                <a:ext cx="134303" cy="9171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8"/>
                  </a:cxn>
                  <a:cxn ang="0">
                    <a:pos x="56" y="70"/>
                  </a:cxn>
                  <a:cxn ang="0">
                    <a:pos x="103" y="48"/>
                  </a:cxn>
                  <a:cxn ang="0">
                    <a:pos x="96" y="8"/>
                  </a:cxn>
                  <a:cxn ang="0">
                    <a:pos x="41" y="0"/>
                  </a:cxn>
                </a:cxnLst>
                <a:rect l="0" t="0" r="r" b="b"/>
                <a:pathLst>
                  <a:path w="103" h="70">
                    <a:moveTo>
                      <a:pt x="41" y="0"/>
                    </a:moveTo>
                    <a:lnTo>
                      <a:pt x="0" y="48"/>
                    </a:lnTo>
                    <a:lnTo>
                      <a:pt x="56" y="70"/>
                    </a:lnTo>
                    <a:lnTo>
                      <a:pt x="103" y="48"/>
                    </a:lnTo>
                    <a:lnTo>
                      <a:pt x="96" y="8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23">
                <a:extLst>
                  <a:ext uri="{FF2B5EF4-FFF2-40B4-BE49-F238E27FC236}">
                    <a16:creationId xmlns:a16="http://schemas.microsoft.com/office/drawing/2014/main" xmlns="" id="{DB815E6F-7E01-4018-80A2-7202CFFD7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472" y="2178274"/>
                <a:ext cx="2986278" cy="2556083"/>
              </a:xfrm>
              <a:custGeom>
                <a:avLst/>
                <a:gdLst/>
                <a:ahLst/>
                <a:cxnLst>
                  <a:cxn ang="0">
                    <a:pos x="436" y="261"/>
                  </a:cxn>
                  <a:cxn ang="0">
                    <a:pos x="293" y="388"/>
                  </a:cxn>
                  <a:cxn ang="0">
                    <a:pos x="96" y="489"/>
                  </a:cxn>
                  <a:cxn ang="0">
                    <a:pos x="9" y="554"/>
                  </a:cxn>
                  <a:cxn ang="0">
                    <a:pos x="206" y="592"/>
                  </a:cxn>
                  <a:cxn ang="0">
                    <a:pos x="64" y="616"/>
                  </a:cxn>
                  <a:cxn ang="0">
                    <a:pos x="451" y="695"/>
                  </a:cxn>
                  <a:cxn ang="0">
                    <a:pos x="570" y="901"/>
                  </a:cxn>
                  <a:cxn ang="0">
                    <a:pos x="602" y="1082"/>
                  </a:cxn>
                  <a:cxn ang="0">
                    <a:pos x="692" y="1121"/>
                  </a:cxn>
                  <a:cxn ang="0">
                    <a:pos x="720" y="1194"/>
                  </a:cxn>
                  <a:cxn ang="0">
                    <a:pos x="617" y="1336"/>
                  </a:cxn>
                  <a:cxn ang="0">
                    <a:pos x="633" y="1549"/>
                  </a:cxn>
                  <a:cxn ang="0">
                    <a:pos x="760" y="1842"/>
                  </a:cxn>
                  <a:cxn ang="0">
                    <a:pos x="878" y="1921"/>
                  </a:cxn>
                  <a:cxn ang="0">
                    <a:pos x="1028" y="1707"/>
                  </a:cxn>
                  <a:cxn ang="0">
                    <a:pos x="1091" y="1533"/>
                  </a:cxn>
                  <a:cxn ang="0">
                    <a:pos x="1367" y="1470"/>
                  </a:cxn>
                  <a:cxn ang="0">
                    <a:pos x="1613" y="1343"/>
                  </a:cxn>
                  <a:cxn ang="0">
                    <a:pos x="1834" y="1161"/>
                  </a:cxn>
                  <a:cxn ang="0">
                    <a:pos x="1660" y="1122"/>
                  </a:cxn>
                  <a:cxn ang="0">
                    <a:pos x="1731" y="1051"/>
                  </a:cxn>
                  <a:cxn ang="0">
                    <a:pos x="1858" y="1130"/>
                  </a:cxn>
                  <a:cxn ang="0">
                    <a:pos x="1849" y="1004"/>
                  </a:cxn>
                  <a:cxn ang="0">
                    <a:pos x="1770" y="916"/>
                  </a:cxn>
                  <a:cxn ang="0">
                    <a:pos x="1858" y="940"/>
                  </a:cxn>
                  <a:cxn ang="0">
                    <a:pos x="1945" y="885"/>
                  </a:cxn>
                  <a:cxn ang="0">
                    <a:pos x="1976" y="846"/>
                  </a:cxn>
                  <a:cxn ang="0">
                    <a:pos x="2040" y="751"/>
                  </a:cxn>
                  <a:cxn ang="0">
                    <a:pos x="1961" y="664"/>
                  </a:cxn>
                  <a:cxn ang="0">
                    <a:pos x="2032" y="616"/>
                  </a:cxn>
                  <a:cxn ang="0">
                    <a:pos x="1890" y="530"/>
                  </a:cxn>
                  <a:cxn ang="0">
                    <a:pos x="1993" y="403"/>
                  </a:cxn>
                  <a:cxn ang="0">
                    <a:pos x="1952" y="331"/>
                  </a:cxn>
                  <a:cxn ang="0">
                    <a:pos x="2055" y="300"/>
                  </a:cxn>
                  <a:cxn ang="0">
                    <a:pos x="2269" y="197"/>
                  </a:cxn>
                  <a:cxn ang="0">
                    <a:pos x="1969" y="213"/>
                  </a:cxn>
                  <a:cxn ang="0">
                    <a:pos x="1897" y="158"/>
                  </a:cxn>
                  <a:cxn ang="0">
                    <a:pos x="1748" y="142"/>
                  </a:cxn>
                  <a:cxn ang="0">
                    <a:pos x="1636" y="119"/>
                  </a:cxn>
                  <a:cxn ang="0">
                    <a:pos x="1890" y="71"/>
                  </a:cxn>
                  <a:cxn ang="0">
                    <a:pos x="1487" y="63"/>
                  </a:cxn>
                  <a:cxn ang="0">
                    <a:pos x="1305" y="7"/>
                  </a:cxn>
                  <a:cxn ang="0">
                    <a:pos x="1076" y="47"/>
                  </a:cxn>
                  <a:cxn ang="0">
                    <a:pos x="1052" y="182"/>
                  </a:cxn>
                  <a:cxn ang="0">
                    <a:pos x="957" y="127"/>
                  </a:cxn>
                  <a:cxn ang="0">
                    <a:pos x="894" y="206"/>
                  </a:cxn>
                  <a:cxn ang="0">
                    <a:pos x="815" y="142"/>
                  </a:cxn>
                  <a:cxn ang="0">
                    <a:pos x="760" y="174"/>
                  </a:cxn>
                  <a:cxn ang="0">
                    <a:pos x="578" y="158"/>
                  </a:cxn>
                  <a:cxn ang="0">
                    <a:pos x="475" y="206"/>
                  </a:cxn>
                </a:cxnLst>
                <a:rect l="0" t="0" r="r" b="b"/>
                <a:pathLst>
                  <a:path w="2269" h="1921">
                    <a:moveTo>
                      <a:pt x="475" y="206"/>
                    </a:moveTo>
                    <a:lnTo>
                      <a:pt x="436" y="261"/>
                    </a:lnTo>
                    <a:lnTo>
                      <a:pt x="301" y="292"/>
                    </a:lnTo>
                    <a:lnTo>
                      <a:pt x="293" y="388"/>
                    </a:lnTo>
                    <a:lnTo>
                      <a:pt x="190" y="419"/>
                    </a:lnTo>
                    <a:lnTo>
                      <a:pt x="96" y="489"/>
                    </a:lnTo>
                    <a:lnTo>
                      <a:pt x="0" y="522"/>
                    </a:lnTo>
                    <a:lnTo>
                      <a:pt x="9" y="554"/>
                    </a:lnTo>
                    <a:lnTo>
                      <a:pt x="175" y="545"/>
                    </a:lnTo>
                    <a:lnTo>
                      <a:pt x="206" y="592"/>
                    </a:lnTo>
                    <a:lnTo>
                      <a:pt x="135" y="609"/>
                    </a:lnTo>
                    <a:lnTo>
                      <a:pt x="64" y="616"/>
                    </a:lnTo>
                    <a:lnTo>
                      <a:pt x="175" y="695"/>
                    </a:lnTo>
                    <a:lnTo>
                      <a:pt x="451" y="695"/>
                    </a:lnTo>
                    <a:lnTo>
                      <a:pt x="522" y="775"/>
                    </a:lnTo>
                    <a:lnTo>
                      <a:pt x="570" y="901"/>
                    </a:lnTo>
                    <a:lnTo>
                      <a:pt x="594" y="1027"/>
                    </a:lnTo>
                    <a:lnTo>
                      <a:pt x="602" y="1082"/>
                    </a:lnTo>
                    <a:lnTo>
                      <a:pt x="664" y="1051"/>
                    </a:lnTo>
                    <a:lnTo>
                      <a:pt x="692" y="1121"/>
                    </a:lnTo>
                    <a:lnTo>
                      <a:pt x="610" y="1149"/>
                    </a:lnTo>
                    <a:lnTo>
                      <a:pt x="720" y="1194"/>
                    </a:lnTo>
                    <a:lnTo>
                      <a:pt x="704" y="1288"/>
                    </a:lnTo>
                    <a:lnTo>
                      <a:pt x="617" y="1336"/>
                    </a:lnTo>
                    <a:lnTo>
                      <a:pt x="594" y="1407"/>
                    </a:lnTo>
                    <a:lnTo>
                      <a:pt x="633" y="1549"/>
                    </a:lnTo>
                    <a:lnTo>
                      <a:pt x="688" y="1700"/>
                    </a:lnTo>
                    <a:lnTo>
                      <a:pt x="760" y="1842"/>
                    </a:lnTo>
                    <a:lnTo>
                      <a:pt x="839" y="1857"/>
                    </a:lnTo>
                    <a:lnTo>
                      <a:pt x="878" y="1921"/>
                    </a:lnTo>
                    <a:lnTo>
                      <a:pt x="949" y="1905"/>
                    </a:lnTo>
                    <a:lnTo>
                      <a:pt x="1028" y="1707"/>
                    </a:lnTo>
                    <a:lnTo>
                      <a:pt x="1084" y="1636"/>
                    </a:lnTo>
                    <a:lnTo>
                      <a:pt x="1091" y="1533"/>
                    </a:lnTo>
                    <a:lnTo>
                      <a:pt x="1226" y="1502"/>
                    </a:lnTo>
                    <a:lnTo>
                      <a:pt x="1367" y="1470"/>
                    </a:lnTo>
                    <a:lnTo>
                      <a:pt x="1439" y="1328"/>
                    </a:lnTo>
                    <a:lnTo>
                      <a:pt x="1613" y="1343"/>
                    </a:lnTo>
                    <a:lnTo>
                      <a:pt x="1763" y="1240"/>
                    </a:lnTo>
                    <a:lnTo>
                      <a:pt x="1834" y="1161"/>
                    </a:lnTo>
                    <a:lnTo>
                      <a:pt x="1755" y="1139"/>
                    </a:lnTo>
                    <a:lnTo>
                      <a:pt x="1660" y="1122"/>
                    </a:lnTo>
                    <a:lnTo>
                      <a:pt x="1676" y="1067"/>
                    </a:lnTo>
                    <a:lnTo>
                      <a:pt x="1731" y="1051"/>
                    </a:lnTo>
                    <a:lnTo>
                      <a:pt x="1794" y="1098"/>
                    </a:lnTo>
                    <a:lnTo>
                      <a:pt x="1858" y="1130"/>
                    </a:lnTo>
                    <a:lnTo>
                      <a:pt x="1890" y="1082"/>
                    </a:lnTo>
                    <a:lnTo>
                      <a:pt x="1849" y="1004"/>
                    </a:lnTo>
                    <a:lnTo>
                      <a:pt x="1763" y="972"/>
                    </a:lnTo>
                    <a:lnTo>
                      <a:pt x="1770" y="916"/>
                    </a:lnTo>
                    <a:lnTo>
                      <a:pt x="1834" y="916"/>
                    </a:lnTo>
                    <a:lnTo>
                      <a:pt x="1858" y="940"/>
                    </a:lnTo>
                    <a:lnTo>
                      <a:pt x="1882" y="901"/>
                    </a:lnTo>
                    <a:lnTo>
                      <a:pt x="1945" y="885"/>
                    </a:lnTo>
                    <a:lnTo>
                      <a:pt x="1921" y="846"/>
                    </a:lnTo>
                    <a:lnTo>
                      <a:pt x="1976" y="846"/>
                    </a:lnTo>
                    <a:lnTo>
                      <a:pt x="2024" y="798"/>
                    </a:lnTo>
                    <a:lnTo>
                      <a:pt x="2040" y="751"/>
                    </a:lnTo>
                    <a:lnTo>
                      <a:pt x="1969" y="719"/>
                    </a:lnTo>
                    <a:lnTo>
                      <a:pt x="1961" y="664"/>
                    </a:lnTo>
                    <a:lnTo>
                      <a:pt x="1993" y="624"/>
                    </a:lnTo>
                    <a:lnTo>
                      <a:pt x="2032" y="616"/>
                    </a:lnTo>
                    <a:lnTo>
                      <a:pt x="2024" y="545"/>
                    </a:lnTo>
                    <a:lnTo>
                      <a:pt x="1890" y="530"/>
                    </a:lnTo>
                    <a:lnTo>
                      <a:pt x="1921" y="451"/>
                    </a:lnTo>
                    <a:lnTo>
                      <a:pt x="1993" y="403"/>
                    </a:lnTo>
                    <a:lnTo>
                      <a:pt x="2032" y="371"/>
                    </a:lnTo>
                    <a:lnTo>
                      <a:pt x="1952" y="331"/>
                    </a:lnTo>
                    <a:lnTo>
                      <a:pt x="2008" y="309"/>
                    </a:lnTo>
                    <a:lnTo>
                      <a:pt x="2055" y="300"/>
                    </a:lnTo>
                    <a:lnTo>
                      <a:pt x="2166" y="268"/>
                    </a:lnTo>
                    <a:lnTo>
                      <a:pt x="2269" y="197"/>
                    </a:lnTo>
                    <a:lnTo>
                      <a:pt x="2072" y="182"/>
                    </a:lnTo>
                    <a:lnTo>
                      <a:pt x="1969" y="213"/>
                    </a:lnTo>
                    <a:lnTo>
                      <a:pt x="1827" y="285"/>
                    </a:lnTo>
                    <a:lnTo>
                      <a:pt x="1897" y="158"/>
                    </a:lnTo>
                    <a:lnTo>
                      <a:pt x="1739" y="213"/>
                    </a:lnTo>
                    <a:lnTo>
                      <a:pt x="1748" y="142"/>
                    </a:lnTo>
                    <a:lnTo>
                      <a:pt x="1487" y="166"/>
                    </a:lnTo>
                    <a:lnTo>
                      <a:pt x="1636" y="119"/>
                    </a:lnTo>
                    <a:lnTo>
                      <a:pt x="1827" y="86"/>
                    </a:lnTo>
                    <a:lnTo>
                      <a:pt x="1890" y="71"/>
                    </a:lnTo>
                    <a:lnTo>
                      <a:pt x="1763" y="24"/>
                    </a:lnTo>
                    <a:lnTo>
                      <a:pt x="1487" y="63"/>
                    </a:lnTo>
                    <a:lnTo>
                      <a:pt x="1636" y="0"/>
                    </a:lnTo>
                    <a:lnTo>
                      <a:pt x="1305" y="7"/>
                    </a:lnTo>
                    <a:lnTo>
                      <a:pt x="1210" y="95"/>
                    </a:lnTo>
                    <a:lnTo>
                      <a:pt x="1076" y="47"/>
                    </a:lnTo>
                    <a:lnTo>
                      <a:pt x="1076" y="110"/>
                    </a:lnTo>
                    <a:lnTo>
                      <a:pt x="1052" y="182"/>
                    </a:lnTo>
                    <a:lnTo>
                      <a:pt x="1005" y="127"/>
                    </a:lnTo>
                    <a:lnTo>
                      <a:pt x="957" y="127"/>
                    </a:lnTo>
                    <a:lnTo>
                      <a:pt x="894" y="127"/>
                    </a:lnTo>
                    <a:lnTo>
                      <a:pt x="894" y="206"/>
                    </a:lnTo>
                    <a:lnTo>
                      <a:pt x="823" y="206"/>
                    </a:lnTo>
                    <a:lnTo>
                      <a:pt x="815" y="142"/>
                    </a:lnTo>
                    <a:lnTo>
                      <a:pt x="743" y="134"/>
                    </a:lnTo>
                    <a:lnTo>
                      <a:pt x="760" y="174"/>
                    </a:lnTo>
                    <a:lnTo>
                      <a:pt x="633" y="127"/>
                    </a:lnTo>
                    <a:lnTo>
                      <a:pt x="578" y="158"/>
                    </a:lnTo>
                    <a:lnTo>
                      <a:pt x="530" y="158"/>
                    </a:lnTo>
                    <a:lnTo>
                      <a:pt x="475" y="20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61">
                <a:extLst>
                  <a:ext uri="{FF2B5EF4-FFF2-40B4-BE49-F238E27FC236}">
                    <a16:creationId xmlns:a16="http://schemas.microsoft.com/office/drawing/2014/main" xmlns="" id="{A781100A-1816-4605-9160-51496767D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887" y="7721106"/>
                <a:ext cx="616216" cy="267172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44" y="20"/>
                  </a:cxn>
                  <a:cxn ang="0">
                    <a:pos x="83" y="0"/>
                  </a:cxn>
                  <a:cxn ang="0">
                    <a:pos x="147" y="7"/>
                  </a:cxn>
                  <a:cxn ang="0">
                    <a:pos x="238" y="28"/>
                  </a:cxn>
                  <a:cxn ang="0">
                    <a:pos x="317" y="71"/>
                  </a:cxn>
                  <a:cxn ang="0">
                    <a:pos x="447" y="134"/>
                  </a:cxn>
                  <a:cxn ang="0">
                    <a:pos x="467" y="166"/>
                  </a:cxn>
                  <a:cxn ang="0">
                    <a:pos x="403" y="201"/>
                  </a:cxn>
                  <a:cxn ang="0">
                    <a:pos x="309" y="193"/>
                  </a:cxn>
                  <a:cxn ang="0">
                    <a:pos x="317" y="142"/>
                  </a:cxn>
                  <a:cxn ang="0">
                    <a:pos x="285" y="110"/>
                  </a:cxn>
                  <a:cxn ang="0">
                    <a:pos x="218" y="63"/>
                  </a:cxn>
                  <a:cxn ang="0">
                    <a:pos x="190" y="51"/>
                  </a:cxn>
                  <a:cxn ang="0">
                    <a:pos x="56" y="44"/>
                  </a:cxn>
                  <a:cxn ang="0">
                    <a:pos x="0" y="59"/>
                  </a:cxn>
                </a:cxnLst>
                <a:rect l="0" t="0" r="r" b="b"/>
                <a:pathLst>
                  <a:path w="467" h="201">
                    <a:moveTo>
                      <a:pt x="0" y="59"/>
                    </a:moveTo>
                    <a:lnTo>
                      <a:pt x="44" y="20"/>
                    </a:lnTo>
                    <a:lnTo>
                      <a:pt x="83" y="0"/>
                    </a:lnTo>
                    <a:lnTo>
                      <a:pt x="147" y="7"/>
                    </a:lnTo>
                    <a:lnTo>
                      <a:pt x="238" y="28"/>
                    </a:lnTo>
                    <a:lnTo>
                      <a:pt x="317" y="71"/>
                    </a:lnTo>
                    <a:lnTo>
                      <a:pt x="447" y="134"/>
                    </a:lnTo>
                    <a:lnTo>
                      <a:pt x="467" y="166"/>
                    </a:lnTo>
                    <a:lnTo>
                      <a:pt x="403" y="201"/>
                    </a:lnTo>
                    <a:lnTo>
                      <a:pt x="309" y="193"/>
                    </a:lnTo>
                    <a:lnTo>
                      <a:pt x="317" y="142"/>
                    </a:lnTo>
                    <a:lnTo>
                      <a:pt x="285" y="110"/>
                    </a:lnTo>
                    <a:lnTo>
                      <a:pt x="218" y="63"/>
                    </a:lnTo>
                    <a:lnTo>
                      <a:pt x="190" y="51"/>
                    </a:lnTo>
                    <a:lnTo>
                      <a:pt x="56" y="44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80">
                <a:extLst>
                  <a:ext uri="{FF2B5EF4-FFF2-40B4-BE49-F238E27FC236}">
                    <a16:creationId xmlns:a16="http://schemas.microsoft.com/office/drawing/2014/main" xmlns="" id="{BD870BD6-1656-4CB4-A3A9-0AFE0379F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1637" y="8666176"/>
                <a:ext cx="355509" cy="207358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0" y="35"/>
                  </a:cxn>
                  <a:cxn ang="0">
                    <a:pos x="4" y="87"/>
                  </a:cxn>
                  <a:cxn ang="0">
                    <a:pos x="95" y="98"/>
                  </a:cxn>
                  <a:cxn ang="0">
                    <a:pos x="130" y="130"/>
                  </a:cxn>
                  <a:cxn ang="0">
                    <a:pos x="170" y="111"/>
                  </a:cxn>
                  <a:cxn ang="0">
                    <a:pos x="154" y="71"/>
                  </a:cxn>
                  <a:cxn ang="0">
                    <a:pos x="198" y="67"/>
                  </a:cxn>
                  <a:cxn ang="0">
                    <a:pos x="241" y="122"/>
                  </a:cxn>
                  <a:cxn ang="0">
                    <a:pos x="260" y="157"/>
                  </a:cxn>
                  <a:cxn ang="0">
                    <a:pos x="269" y="56"/>
                  </a:cxn>
                  <a:cxn ang="0">
                    <a:pos x="214" y="15"/>
                  </a:cxn>
                  <a:cxn ang="0">
                    <a:pos x="162" y="0"/>
                  </a:cxn>
                  <a:cxn ang="0">
                    <a:pos x="126" y="35"/>
                  </a:cxn>
                  <a:cxn ang="0">
                    <a:pos x="39" y="15"/>
                  </a:cxn>
                </a:cxnLst>
                <a:rect l="0" t="0" r="r" b="b"/>
                <a:pathLst>
                  <a:path w="269" h="157">
                    <a:moveTo>
                      <a:pt x="39" y="15"/>
                    </a:moveTo>
                    <a:lnTo>
                      <a:pt x="0" y="35"/>
                    </a:lnTo>
                    <a:lnTo>
                      <a:pt x="4" y="87"/>
                    </a:lnTo>
                    <a:lnTo>
                      <a:pt x="95" y="98"/>
                    </a:lnTo>
                    <a:lnTo>
                      <a:pt x="130" y="130"/>
                    </a:lnTo>
                    <a:lnTo>
                      <a:pt x="170" y="111"/>
                    </a:lnTo>
                    <a:lnTo>
                      <a:pt x="154" y="71"/>
                    </a:lnTo>
                    <a:lnTo>
                      <a:pt x="198" y="67"/>
                    </a:lnTo>
                    <a:lnTo>
                      <a:pt x="241" y="122"/>
                    </a:lnTo>
                    <a:lnTo>
                      <a:pt x="260" y="157"/>
                    </a:lnTo>
                    <a:lnTo>
                      <a:pt x="269" y="56"/>
                    </a:lnTo>
                    <a:lnTo>
                      <a:pt x="214" y="15"/>
                    </a:lnTo>
                    <a:lnTo>
                      <a:pt x="162" y="0"/>
                    </a:lnTo>
                    <a:lnTo>
                      <a:pt x="126" y="35"/>
                    </a:lnTo>
                    <a:lnTo>
                      <a:pt x="39" y="15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200">
                <a:extLst>
                  <a:ext uri="{FF2B5EF4-FFF2-40B4-BE49-F238E27FC236}">
                    <a16:creationId xmlns:a16="http://schemas.microsoft.com/office/drawing/2014/main" xmlns="" id="{56CFB44F-C5C0-44FB-9B1B-BB80A60A5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4174" y="5308577"/>
                <a:ext cx="169853" cy="3190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8" y="9"/>
                  </a:cxn>
                  <a:cxn ang="0">
                    <a:pos x="48" y="68"/>
                  </a:cxn>
                  <a:cxn ang="0">
                    <a:pos x="64" y="127"/>
                  </a:cxn>
                  <a:cxn ang="0">
                    <a:pos x="72" y="159"/>
                  </a:cxn>
                  <a:cxn ang="0">
                    <a:pos x="92" y="182"/>
                  </a:cxn>
                  <a:cxn ang="0">
                    <a:pos x="127" y="230"/>
                  </a:cxn>
                  <a:cxn ang="0">
                    <a:pos x="103" y="238"/>
                  </a:cxn>
                  <a:cxn ang="0">
                    <a:pos x="72" y="234"/>
                  </a:cxn>
                  <a:cxn ang="0">
                    <a:pos x="44" y="223"/>
                  </a:cxn>
                  <a:cxn ang="0">
                    <a:pos x="44" y="147"/>
                  </a:cxn>
                  <a:cxn ang="0">
                    <a:pos x="0" y="139"/>
                  </a:cxn>
                  <a:cxn ang="0">
                    <a:pos x="8" y="0"/>
                  </a:cxn>
                </a:cxnLst>
                <a:rect l="0" t="0" r="r" b="b"/>
                <a:pathLst>
                  <a:path w="127" h="238">
                    <a:moveTo>
                      <a:pt x="8" y="0"/>
                    </a:moveTo>
                    <a:lnTo>
                      <a:pt x="48" y="9"/>
                    </a:lnTo>
                    <a:lnTo>
                      <a:pt x="48" y="68"/>
                    </a:lnTo>
                    <a:lnTo>
                      <a:pt x="64" y="127"/>
                    </a:lnTo>
                    <a:lnTo>
                      <a:pt x="72" y="159"/>
                    </a:lnTo>
                    <a:lnTo>
                      <a:pt x="92" y="182"/>
                    </a:lnTo>
                    <a:lnTo>
                      <a:pt x="127" y="230"/>
                    </a:lnTo>
                    <a:lnTo>
                      <a:pt x="103" y="238"/>
                    </a:lnTo>
                    <a:lnTo>
                      <a:pt x="72" y="234"/>
                    </a:lnTo>
                    <a:lnTo>
                      <a:pt x="44" y="223"/>
                    </a:lnTo>
                    <a:lnTo>
                      <a:pt x="44" y="147"/>
                    </a:lnTo>
                    <a:lnTo>
                      <a:pt x="0" y="139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201">
                <a:extLst>
                  <a:ext uri="{FF2B5EF4-FFF2-40B4-BE49-F238E27FC236}">
                    <a16:creationId xmlns:a16="http://schemas.microsoft.com/office/drawing/2014/main" xmlns="" id="{3E787BAE-34AF-4F3B-A1A1-61F5049C0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8332" y="5739244"/>
                <a:ext cx="604365" cy="462567"/>
              </a:xfrm>
              <a:custGeom>
                <a:avLst/>
                <a:gdLst/>
                <a:ahLst/>
                <a:cxnLst>
                  <a:cxn ang="0">
                    <a:pos x="146" y="9"/>
                  </a:cxn>
                  <a:cxn ang="0">
                    <a:pos x="91" y="20"/>
                  </a:cxn>
                  <a:cxn ang="0">
                    <a:pos x="114" y="33"/>
                  </a:cxn>
                  <a:cxn ang="0">
                    <a:pos x="0" y="111"/>
                  </a:cxn>
                  <a:cxn ang="0">
                    <a:pos x="4" y="139"/>
                  </a:cxn>
                  <a:cxn ang="0">
                    <a:pos x="71" y="167"/>
                  </a:cxn>
                  <a:cxn ang="0">
                    <a:pos x="150" y="76"/>
                  </a:cxn>
                  <a:cxn ang="0">
                    <a:pos x="153" y="92"/>
                  </a:cxn>
                  <a:cxn ang="0">
                    <a:pos x="225" y="111"/>
                  </a:cxn>
                  <a:cxn ang="0">
                    <a:pos x="280" y="171"/>
                  </a:cxn>
                  <a:cxn ang="0">
                    <a:pos x="328" y="241"/>
                  </a:cxn>
                  <a:cxn ang="0">
                    <a:pos x="312" y="329"/>
                  </a:cxn>
                  <a:cxn ang="0">
                    <a:pos x="352" y="309"/>
                  </a:cxn>
                  <a:cxn ang="0">
                    <a:pos x="394" y="348"/>
                  </a:cxn>
                  <a:cxn ang="0">
                    <a:pos x="418" y="250"/>
                  </a:cxn>
                  <a:cxn ang="0">
                    <a:pos x="458" y="258"/>
                  </a:cxn>
                  <a:cxn ang="0">
                    <a:pos x="418" y="182"/>
                  </a:cxn>
                  <a:cxn ang="0">
                    <a:pos x="339" y="144"/>
                  </a:cxn>
                  <a:cxn ang="0">
                    <a:pos x="304" y="96"/>
                  </a:cxn>
                  <a:cxn ang="0">
                    <a:pos x="232" y="0"/>
                  </a:cxn>
                  <a:cxn ang="0">
                    <a:pos x="146" y="9"/>
                  </a:cxn>
                </a:cxnLst>
                <a:rect l="0" t="0" r="r" b="b"/>
                <a:pathLst>
                  <a:path w="458" h="348">
                    <a:moveTo>
                      <a:pt x="146" y="9"/>
                    </a:moveTo>
                    <a:lnTo>
                      <a:pt x="91" y="20"/>
                    </a:lnTo>
                    <a:lnTo>
                      <a:pt x="114" y="33"/>
                    </a:lnTo>
                    <a:lnTo>
                      <a:pt x="0" y="111"/>
                    </a:lnTo>
                    <a:lnTo>
                      <a:pt x="4" y="139"/>
                    </a:lnTo>
                    <a:lnTo>
                      <a:pt x="71" y="167"/>
                    </a:lnTo>
                    <a:lnTo>
                      <a:pt x="150" y="76"/>
                    </a:lnTo>
                    <a:lnTo>
                      <a:pt x="153" y="92"/>
                    </a:lnTo>
                    <a:lnTo>
                      <a:pt x="225" y="111"/>
                    </a:lnTo>
                    <a:lnTo>
                      <a:pt x="280" y="171"/>
                    </a:lnTo>
                    <a:lnTo>
                      <a:pt x="328" y="241"/>
                    </a:lnTo>
                    <a:lnTo>
                      <a:pt x="312" y="329"/>
                    </a:lnTo>
                    <a:lnTo>
                      <a:pt x="352" y="309"/>
                    </a:lnTo>
                    <a:lnTo>
                      <a:pt x="394" y="348"/>
                    </a:lnTo>
                    <a:lnTo>
                      <a:pt x="418" y="250"/>
                    </a:lnTo>
                    <a:lnTo>
                      <a:pt x="458" y="258"/>
                    </a:lnTo>
                    <a:lnTo>
                      <a:pt x="418" y="182"/>
                    </a:lnTo>
                    <a:lnTo>
                      <a:pt x="339" y="144"/>
                    </a:lnTo>
                    <a:lnTo>
                      <a:pt x="304" y="96"/>
                    </a:lnTo>
                    <a:lnTo>
                      <a:pt x="232" y="0"/>
                    </a:lnTo>
                    <a:lnTo>
                      <a:pt x="146" y="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202">
                <a:extLst>
                  <a:ext uri="{FF2B5EF4-FFF2-40B4-BE49-F238E27FC236}">
                    <a16:creationId xmlns:a16="http://schemas.microsoft.com/office/drawing/2014/main" xmlns="" id="{76DF178D-0AD0-4125-91C0-D3DD3E13F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187" y="5934637"/>
                <a:ext cx="169853" cy="422690"/>
              </a:xfrm>
              <a:custGeom>
                <a:avLst/>
                <a:gdLst/>
                <a:ahLst/>
                <a:cxnLst>
                  <a:cxn ang="0">
                    <a:pos x="103" y="12"/>
                  </a:cxn>
                  <a:cxn ang="0">
                    <a:pos x="55" y="20"/>
                  </a:cxn>
                  <a:cxn ang="0">
                    <a:pos x="13" y="67"/>
                  </a:cxn>
                  <a:cxn ang="0">
                    <a:pos x="0" y="111"/>
                  </a:cxn>
                  <a:cxn ang="0">
                    <a:pos x="33" y="83"/>
                  </a:cxn>
                  <a:cxn ang="0">
                    <a:pos x="20" y="142"/>
                  </a:cxn>
                  <a:cxn ang="0">
                    <a:pos x="13" y="182"/>
                  </a:cxn>
                  <a:cxn ang="0">
                    <a:pos x="9" y="269"/>
                  </a:cxn>
                  <a:cxn ang="0">
                    <a:pos x="48" y="317"/>
                  </a:cxn>
                  <a:cxn ang="0">
                    <a:pos x="99" y="277"/>
                  </a:cxn>
                  <a:cxn ang="0">
                    <a:pos x="72" y="150"/>
                  </a:cxn>
                  <a:cxn ang="0">
                    <a:pos x="76" y="98"/>
                  </a:cxn>
                  <a:cxn ang="0">
                    <a:pos x="120" y="76"/>
                  </a:cxn>
                  <a:cxn ang="0">
                    <a:pos x="131" y="48"/>
                  </a:cxn>
                  <a:cxn ang="0">
                    <a:pos x="103" y="0"/>
                  </a:cxn>
                  <a:cxn ang="0">
                    <a:pos x="103" y="12"/>
                  </a:cxn>
                </a:cxnLst>
                <a:rect l="0" t="0" r="r" b="b"/>
                <a:pathLst>
                  <a:path w="131" h="317">
                    <a:moveTo>
                      <a:pt x="103" y="12"/>
                    </a:moveTo>
                    <a:lnTo>
                      <a:pt x="55" y="20"/>
                    </a:lnTo>
                    <a:lnTo>
                      <a:pt x="13" y="67"/>
                    </a:lnTo>
                    <a:lnTo>
                      <a:pt x="0" y="111"/>
                    </a:lnTo>
                    <a:lnTo>
                      <a:pt x="33" y="83"/>
                    </a:lnTo>
                    <a:lnTo>
                      <a:pt x="20" y="142"/>
                    </a:lnTo>
                    <a:lnTo>
                      <a:pt x="13" y="182"/>
                    </a:lnTo>
                    <a:lnTo>
                      <a:pt x="9" y="269"/>
                    </a:lnTo>
                    <a:lnTo>
                      <a:pt x="48" y="317"/>
                    </a:lnTo>
                    <a:lnTo>
                      <a:pt x="99" y="277"/>
                    </a:lnTo>
                    <a:lnTo>
                      <a:pt x="72" y="150"/>
                    </a:lnTo>
                    <a:lnTo>
                      <a:pt x="76" y="98"/>
                    </a:lnTo>
                    <a:lnTo>
                      <a:pt x="120" y="76"/>
                    </a:lnTo>
                    <a:lnTo>
                      <a:pt x="131" y="48"/>
                    </a:lnTo>
                    <a:lnTo>
                      <a:pt x="103" y="0"/>
                    </a:lnTo>
                    <a:lnTo>
                      <a:pt x="103" y="1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203">
                <a:extLst>
                  <a:ext uri="{FF2B5EF4-FFF2-40B4-BE49-F238E27FC236}">
                    <a16:creationId xmlns:a16="http://schemas.microsoft.com/office/drawing/2014/main" xmlns="" id="{F2FBE84D-0FE4-4FF9-907C-3B715CEF0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187" y="5934637"/>
                <a:ext cx="169853" cy="422690"/>
              </a:xfrm>
              <a:custGeom>
                <a:avLst/>
                <a:gdLst/>
                <a:ahLst/>
                <a:cxnLst>
                  <a:cxn ang="0">
                    <a:pos x="103" y="12"/>
                  </a:cxn>
                  <a:cxn ang="0">
                    <a:pos x="55" y="20"/>
                  </a:cxn>
                  <a:cxn ang="0">
                    <a:pos x="13" y="67"/>
                  </a:cxn>
                  <a:cxn ang="0">
                    <a:pos x="0" y="111"/>
                  </a:cxn>
                  <a:cxn ang="0">
                    <a:pos x="33" y="83"/>
                  </a:cxn>
                  <a:cxn ang="0">
                    <a:pos x="20" y="142"/>
                  </a:cxn>
                  <a:cxn ang="0">
                    <a:pos x="13" y="182"/>
                  </a:cxn>
                  <a:cxn ang="0">
                    <a:pos x="9" y="269"/>
                  </a:cxn>
                  <a:cxn ang="0">
                    <a:pos x="48" y="317"/>
                  </a:cxn>
                  <a:cxn ang="0">
                    <a:pos x="99" y="277"/>
                  </a:cxn>
                  <a:cxn ang="0">
                    <a:pos x="72" y="150"/>
                  </a:cxn>
                  <a:cxn ang="0">
                    <a:pos x="76" y="98"/>
                  </a:cxn>
                  <a:cxn ang="0">
                    <a:pos x="120" y="76"/>
                  </a:cxn>
                  <a:cxn ang="0">
                    <a:pos x="131" y="48"/>
                  </a:cxn>
                  <a:cxn ang="0">
                    <a:pos x="103" y="0"/>
                  </a:cxn>
                </a:cxnLst>
                <a:rect l="0" t="0" r="r" b="b"/>
                <a:pathLst>
                  <a:path w="131" h="317">
                    <a:moveTo>
                      <a:pt x="103" y="12"/>
                    </a:moveTo>
                    <a:lnTo>
                      <a:pt x="55" y="20"/>
                    </a:lnTo>
                    <a:lnTo>
                      <a:pt x="13" y="67"/>
                    </a:lnTo>
                    <a:lnTo>
                      <a:pt x="0" y="111"/>
                    </a:lnTo>
                    <a:lnTo>
                      <a:pt x="33" y="83"/>
                    </a:lnTo>
                    <a:lnTo>
                      <a:pt x="20" y="142"/>
                    </a:lnTo>
                    <a:lnTo>
                      <a:pt x="13" y="182"/>
                    </a:lnTo>
                    <a:lnTo>
                      <a:pt x="9" y="269"/>
                    </a:lnTo>
                    <a:lnTo>
                      <a:pt x="48" y="317"/>
                    </a:lnTo>
                    <a:lnTo>
                      <a:pt x="99" y="277"/>
                    </a:lnTo>
                    <a:lnTo>
                      <a:pt x="72" y="150"/>
                    </a:lnTo>
                    <a:lnTo>
                      <a:pt x="76" y="98"/>
                    </a:lnTo>
                    <a:lnTo>
                      <a:pt x="120" y="76"/>
                    </a:lnTo>
                    <a:lnTo>
                      <a:pt x="131" y="48"/>
                    </a:lnTo>
                    <a:lnTo>
                      <a:pt x="103" y="0"/>
                    </a:ln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271">
                <a:extLst>
                  <a:ext uri="{FF2B5EF4-FFF2-40B4-BE49-F238E27FC236}">
                    <a16:creationId xmlns:a16="http://schemas.microsoft.com/office/drawing/2014/main" xmlns="" id="{F2359DAB-9BAB-4238-ACDD-8A579A07E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832" y="5619614"/>
                <a:ext cx="146154" cy="15153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7" y="0"/>
                  </a:cxn>
                  <a:cxn ang="0">
                    <a:pos x="86" y="60"/>
                  </a:cxn>
                  <a:cxn ang="0">
                    <a:pos x="109" y="100"/>
                  </a:cxn>
                  <a:cxn ang="0">
                    <a:pos x="65" y="113"/>
                  </a:cxn>
                  <a:cxn ang="0">
                    <a:pos x="18" y="67"/>
                  </a:cxn>
                  <a:cxn ang="0">
                    <a:pos x="0" y="28"/>
                  </a:cxn>
                </a:cxnLst>
                <a:rect l="0" t="0" r="r" b="b"/>
                <a:pathLst>
                  <a:path w="109" h="113">
                    <a:moveTo>
                      <a:pt x="0" y="28"/>
                    </a:moveTo>
                    <a:lnTo>
                      <a:pt x="27" y="0"/>
                    </a:lnTo>
                    <a:lnTo>
                      <a:pt x="86" y="60"/>
                    </a:lnTo>
                    <a:lnTo>
                      <a:pt x="109" y="100"/>
                    </a:lnTo>
                    <a:lnTo>
                      <a:pt x="65" y="113"/>
                    </a:lnTo>
                    <a:lnTo>
                      <a:pt x="18" y="67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94">
                <a:extLst>
                  <a:ext uri="{FF2B5EF4-FFF2-40B4-BE49-F238E27FC236}">
                    <a16:creationId xmlns:a16="http://schemas.microsoft.com/office/drawing/2014/main" xmlns="" id="{332F7CC2-5F7C-4EB1-9532-3A0DB058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565" y="3621801"/>
                <a:ext cx="4550519" cy="2723564"/>
              </a:xfrm>
              <a:custGeom>
                <a:avLst/>
                <a:gdLst/>
                <a:ahLst/>
                <a:cxnLst>
                  <a:cxn ang="0">
                    <a:pos x="3226" y="948"/>
                  </a:cxn>
                  <a:cxn ang="0">
                    <a:pos x="3237" y="1075"/>
                  </a:cxn>
                  <a:cxn ang="0">
                    <a:pos x="3347" y="1181"/>
                  </a:cxn>
                  <a:cxn ang="0">
                    <a:pos x="3344" y="1280"/>
                  </a:cxn>
                  <a:cxn ang="0">
                    <a:pos x="3399" y="1272"/>
                  </a:cxn>
                  <a:cxn ang="0">
                    <a:pos x="3454" y="1402"/>
                  </a:cxn>
                  <a:cxn ang="0">
                    <a:pos x="3285" y="1494"/>
                  </a:cxn>
                  <a:cxn ang="0">
                    <a:pos x="2972" y="1533"/>
                  </a:cxn>
                  <a:cxn ang="0">
                    <a:pos x="3008" y="1564"/>
                  </a:cxn>
                  <a:cxn ang="0">
                    <a:pos x="3206" y="1770"/>
                  </a:cxn>
                  <a:cxn ang="0">
                    <a:pos x="3091" y="1754"/>
                  </a:cxn>
                  <a:cxn ang="0">
                    <a:pos x="2898" y="1818"/>
                  </a:cxn>
                  <a:cxn ang="0">
                    <a:pos x="2775" y="1798"/>
                  </a:cxn>
                  <a:cxn ang="0">
                    <a:pos x="2502" y="1932"/>
                  </a:cxn>
                  <a:cxn ang="0">
                    <a:pos x="2194" y="2023"/>
                  </a:cxn>
                  <a:cxn ang="0">
                    <a:pos x="2182" y="1726"/>
                  </a:cxn>
                  <a:cxn ang="0">
                    <a:pos x="1838" y="1628"/>
                  </a:cxn>
                  <a:cxn ang="0">
                    <a:pos x="499" y="1525"/>
                  </a:cxn>
                  <a:cxn ang="0">
                    <a:pos x="384" y="1308"/>
                  </a:cxn>
                  <a:cxn ang="0">
                    <a:pos x="317" y="1189"/>
                  </a:cxn>
                  <a:cxn ang="0">
                    <a:pos x="289" y="1031"/>
                  </a:cxn>
                  <a:cxn ang="0">
                    <a:pos x="158" y="885"/>
                  </a:cxn>
                  <a:cxn ang="0">
                    <a:pos x="72" y="916"/>
                  </a:cxn>
                  <a:cxn ang="0">
                    <a:pos x="202" y="162"/>
                  </a:cxn>
                  <a:cxn ang="0">
                    <a:pos x="502" y="197"/>
                  </a:cxn>
                  <a:cxn ang="0">
                    <a:pos x="609" y="165"/>
                  </a:cxn>
                  <a:cxn ang="0">
                    <a:pos x="771" y="83"/>
                  </a:cxn>
                  <a:cxn ang="0">
                    <a:pos x="918" y="178"/>
                  </a:cxn>
                  <a:cxn ang="0">
                    <a:pos x="1312" y="245"/>
                  </a:cxn>
                  <a:cxn ang="0">
                    <a:pos x="1534" y="340"/>
                  </a:cxn>
                  <a:cxn ang="0">
                    <a:pos x="1858" y="300"/>
                  </a:cxn>
                  <a:cxn ang="0">
                    <a:pos x="2032" y="268"/>
                  </a:cxn>
                  <a:cxn ang="0">
                    <a:pos x="2040" y="79"/>
                  </a:cxn>
                  <a:cxn ang="0">
                    <a:pos x="2170" y="106"/>
                  </a:cxn>
                  <a:cxn ang="0">
                    <a:pos x="2289" y="186"/>
                  </a:cxn>
                  <a:cxn ang="0">
                    <a:pos x="2368" y="280"/>
                  </a:cxn>
                  <a:cxn ang="0">
                    <a:pos x="2573" y="233"/>
                  </a:cxn>
                  <a:cxn ang="0">
                    <a:pos x="2407" y="383"/>
                  </a:cxn>
                  <a:cxn ang="0">
                    <a:pos x="2226" y="419"/>
                  </a:cxn>
                  <a:cxn ang="0">
                    <a:pos x="2254" y="553"/>
                  </a:cxn>
                  <a:cxn ang="0">
                    <a:pos x="2028" y="710"/>
                  </a:cxn>
                  <a:cxn ang="0">
                    <a:pos x="1949" y="944"/>
                  </a:cxn>
                  <a:cxn ang="0">
                    <a:pos x="2226" y="1154"/>
                  </a:cxn>
                  <a:cxn ang="0">
                    <a:pos x="2340" y="1383"/>
                  </a:cxn>
                  <a:cxn ang="0">
                    <a:pos x="2471" y="1446"/>
                  </a:cxn>
                  <a:cxn ang="0">
                    <a:pos x="2510" y="1205"/>
                  </a:cxn>
                  <a:cxn ang="0">
                    <a:pos x="2585" y="1105"/>
                  </a:cxn>
                  <a:cxn ang="0">
                    <a:pos x="2585" y="1005"/>
                  </a:cxn>
                  <a:cxn ang="0">
                    <a:pos x="2568" y="953"/>
                  </a:cxn>
                  <a:cxn ang="0">
                    <a:pos x="2597" y="920"/>
                  </a:cxn>
                  <a:cxn ang="0">
                    <a:pos x="2661" y="655"/>
                  </a:cxn>
                  <a:cxn ang="0">
                    <a:pos x="2909" y="778"/>
                  </a:cxn>
                  <a:cxn ang="0">
                    <a:pos x="3016" y="980"/>
                  </a:cxn>
                </a:cxnLst>
                <a:rect l="0" t="0" r="r" b="b"/>
                <a:pathLst>
                  <a:path w="3454" h="2050">
                    <a:moveTo>
                      <a:pt x="3154" y="850"/>
                    </a:moveTo>
                    <a:lnTo>
                      <a:pt x="3177" y="887"/>
                    </a:lnTo>
                    <a:lnTo>
                      <a:pt x="3190" y="948"/>
                    </a:lnTo>
                    <a:lnTo>
                      <a:pt x="3226" y="948"/>
                    </a:lnTo>
                    <a:lnTo>
                      <a:pt x="3237" y="1027"/>
                    </a:lnTo>
                    <a:lnTo>
                      <a:pt x="3261" y="1023"/>
                    </a:lnTo>
                    <a:lnTo>
                      <a:pt x="3261" y="1058"/>
                    </a:lnTo>
                    <a:lnTo>
                      <a:pt x="3237" y="1075"/>
                    </a:lnTo>
                    <a:lnTo>
                      <a:pt x="3241" y="1106"/>
                    </a:lnTo>
                    <a:lnTo>
                      <a:pt x="3273" y="1115"/>
                    </a:lnTo>
                    <a:lnTo>
                      <a:pt x="3288" y="1189"/>
                    </a:lnTo>
                    <a:lnTo>
                      <a:pt x="3347" y="1181"/>
                    </a:lnTo>
                    <a:lnTo>
                      <a:pt x="3340" y="1213"/>
                    </a:lnTo>
                    <a:lnTo>
                      <a:pt x="3388" y="1205"/>
                    </a:lnTo>
                    <a:lnTo>
                      <a:pt x="3356" y="1249"/>
                    </a:lnTo>
                    <a:lnTo>
                      <a:pt x="3344" y="1280"/>
                    </a:lnTo>
                    <a:lnTo>
                      <a:pt x="3281" y="1296"/>
                    </a:lnTo>
                    <a:lnTo>
                      <a:pt x="3308" y="1312"/>
                    </a:lnTo>
                    <a:lnTo>
                      <a:pt x="3356" y="1296"/>
                    </a:lnTo>
                    <a:lnTo>
                      <a:pt x="3399" y="1272"/>
                    </a:lnTo>
                    <a:lnTo>
                      <a:pt x="3443" y="1277"/>
                    </a:lnTo>
                    <a:lnTo>
                      <a:pt x="3450" y="1316"/>
                    </a:lnTo>
                    <a:lnTo>
                      <a:pt x="3450" y="1371"/>
                    </a:lnTo>
                    <a:lnTo>
                      <a:pt x="3454" y="1402"/>
                    </a:lnTo>
                    <a:lnTo>
                      <a:pt x="3450" y="1426"/>
                    </a:lnTo>
                    <a:lnTo>
                      <a:pt x="3395" y="1442"/>
                    </a:lnTo>
                    <a:lnTo>
                      <a:pt x="3347" y="1439"/>
                    </a:lnTo>
                    <a:lnTo>
                      <a:pt x="3285" y="1494"/>
                    </a:lnTo>
                    <a:lnTo>
                      <a:pt x="3178" y="1505"/>
                    </a:lnTo>
                    <a:lnTo>
                      <a:pt x="3067" y="1505"/>
                    </a:lnTo>
                    <a:lnTo>
                      <a:pt x="3012" y="1498"/>
                    </a:lnTo>
                    <a:lnTo>
                      <a:pt x="2972" y="1533"/>
                    </a:lnTo>
                    <a:lnTo>
                      <a:pt x="2913" y="1560"/>
                    </a:lnTo>
                    <a:lnTo>
                      <a:pt x="2858" y="1632"/>
                    </a:lnTo>
                    <a:lnTo>
                      <a:pt x="2953" y="1592"/>
                    </a:lnTo>
                    <a:lnTo>
                      <a:pt x="3008" y="1564"/>
                    </a:lnTo>
                    <a:lnTo>
                      <a:pt x="3064" y="1597"/>
                    </a:lnTo>
                    <a:lnTo>
                      <a:pt x="3027" y="1652"/>
                    </a:lnTo>
                    <a:lnTo>
                      <a:pt x="3079" y="1707"/>
                    </a:lnTo>
                    <a:lnTo>
                      <a:pt x="3206" y="1770"/>
                    </a:lnTo>
                    <a:lnTo>
                      <a:pt x="3091" y="1833"/>
                    </a:lnTo>
                    <a:lnTo>
                      <a:pt x="2981" y="1908"/>
                    </a:lnTo>
                    <a:lnTo>
                      <a:pt x="2957" y="1881"/>
                    </a:lnTo>
                    <a:lnTo>
                      <a:pt x="3091" y="1754"/>
                    </a:lnTo>
                    <a:lnTo>
                      <a:pt x="3084" y="1735"/>
                    </a:lnTo>
                    <a:lnTo>
                      <a:pt x="3044" y="1735"/>
                    </a:lnTo>
                    <a:lnTo>
                      <a:pt x="2929" y="1833"/>
                    </a:lnTo>
                    <a:lnTo>
                      <a:pt x="2898" y="1818"/>
                    </a:lnTo>
                    <a:lnTo>
                      <a:pt x="2889" y="1691"/>
                    </a:lnTo>
                    <a:lnTo>
                      <a:pt x="2826" y="1680"/>
                    </a:lnTo>
                    <a:lnTo>
                      <a:pt x="2799" y="1754"/>
                    </a:lnTo>
                    <a:lnTo>
                      <a:pt x="2775" y="1798"/>
                    </a:lnTo>
                    <a:lnTo>
                      <a:pt x="2743" y="1842"/>
                    </a:lnTo>
                    <a:lnTo>
                      <a:pt x="2558" y="1829"/>
                    </a:lnTo>
                    <a:lnTo>
                      <a:pt x="2523" y="1866"/>
                    </a:lnTo>
                    <a:lnTo>
                      <a:pt x="2502" y="1932"/>
                    </a:lnTo>
                    <a:lnTo>
                      <a:pt x="2399" y="1928"/>
                    </a:lnTo>
                    <a:lnTo>
                      <a:pt x="2361" y="1964"/>
                    </a:lnTo>
                    <a:lnTo>
                      <a:pt x="2261" y="2050"/>
                    </a:lnTo>
                    <a:lnTo>
                      <a:pt x="2194" y="2023"/>
                    </a:lnTo>
                    <a:lnTo>
                      <a:pt x="2217" y="1987"/>
                    </a:lnTo>
                    <a:lnTo>
                      <a:pt x="2273" y="1908"/>
                    </a:lnTo>
                    <a:lnTo>
                      <a:pt x="2230" y="1818"/>
                    </a:lnTo>
                    <a:lnTo>
                      <a:pt x="2182" y="1726"/>
                    </a:lnTo>
                    <a:lnTo>
                      <a:pt x="2107" y="1687"/>
                    </a:lnTo>
                    <a:lnTo>
                      <a:pt x="2044" y="1640"/>
                    </a:lnTo>
                    <a:lnTo>
                      <a:pt x="1965" y="1640"/>
                    </a:lnTo>
                    <a:lnTo>
                      <a:pt x="1838" y="1628"/>
                    </a:lnTo>
                    <a:lnTo>
                      <a:pt x="1755" y="1628"/>
                    </a:lnTo>
                    <a:lnTo>
                      <a:pt x="1759" y="1597"/>
                    </a:lnTo>
                    <a:lnTo>
                      <a:pt x="558" y="1601"/>
                    </a:lnTo>
                    <a:lnTo>
                      <a:pt x="499" y="1525"/>
                    </a:lnTo>
                    <a:lnTo>
                      <a:pt x="440" y="1485"/>
                    </a:lnTo>
                    <a:lnTo>
                      <a:pt x="392" y="1430"/>
                    </a:lnTo>
                    <a:lnTo>
                      <a:pt x="388" y="1363"/>
                    </a:lnTo>
                    <a:lnTo>
                      <a:pt x="384" y="1308"/>
                    </a:lnTo>
                    <a:lnTo>
                      <a:pt x="340" y="1312"/>
                    </a:lnTo>
                    <a:lnTo>
                      <a:pt x="337" y="1268"/>
                    </a:lnTo>
                    <a:lnTo>
                      <a:pt x="309" y="1257"/>
                    </a:lnTo>
                    <a:lnTo>
                      <a:pt x="317" y="1189"/>
                    </a:lnTo>
                    <a:lnTo>
                      <a:pt x="337" y="1154"/>
                    </a:lnTo>
                    <a:lnTo>
                      <a:pt x="368" y="1122"/>
                    </a:lnTo>
                    <a:lnTo>
                      <a:pt x="305" y="1106"/>
                    </a:lnTo>
                    <a:lnTo>
                      <a:pt x="289" y="1031"/>
                    </a:lnTo>
                    <a:lnTo>
                      <a:pt x="265" y="1019"/>
                    </a:lnTo>
                    <a:lnTo>
                      <a:pt x="254" y="964"/>
                    </a:lnTo>
                    <a:lnTo>
                      <a:pt x="186" y="889"/>
                    </a:lnTo>
                    <a:lnTo>
                      <a:pt x="158" y="885"/>
                    </a:lnTo>
                    <a:lnTo>
                      <a:pt x="151" y="916"/>
                    </a:lnTo>
                    <a:lnTo>
                      <a:pt x="123" y="916"/>
                    </a:lnTo>
                    <a:lnTo>
                      <a:pt x="112" y="944"/>
                    </a:lnTo>
                    <a:lnTo>
                      <a:pt x="72" y="916"/>
                    </a:lnTo>
                    <a:lnTo>
                      <a:pt x="61" y="857"/>
                    </a:lnTo>
                    <a:lnTo>
                      <a:pt x="40" y="841"/>
                    </a:lnTo>
                    <a:lnTo>
                      <a:pt x="0" y="857"/>
                    </a:lnTo>
                    <a:lnTo>
                      <a:pt x="202" y="162"/>
                    </a:lnTo>
                    <a:lnTo>
                      <a:pt x="333" y="186"/>
                    </a:lnTo>
                    <a:lnTo>
                      <a:pt x="451" y="241"/>
                    </a:lnTo>
                    <a:lnTo>
                      <a:pt x="499" y="245"/>
                    </a:lnTo>
                    <a:lnTo>
                      <a:pt x="502" y="197"/>
                    </a:lnTo>
                    <a:lnTo>
                      <a:pt x="546" y="165"/>
                    </a:lnTo>
                    <a:lnTo>
                      <a:pt x="657" y="94"/>
                    </a:lnTo>
                    <a:lnTo>
                      <a:pt x="688" y="114"/>
                    </a:lnTo>
                    <a:lnTo>
                      <a:pt x="609" y="165"/>
                    </a:lnTo>
                    <a:lnTo>
                      <a:pt x="692" y="162"/>
                    </a:lnTo>
                    <a:lnTo>
                      <a:pt x="723" y="130"/>
                    </a:lnTo>
                    <a:lnTo>
                      <a:pt x="743" y="94"/>
                    </a:lnTo>
                    <a:lnTo>
                      <a:pt x="771" y="83"/>
                    </a:lnTo>
                    <a:lnTo>
                      <a:pt x="811" y="150"/>
                    </a:lnTo>
                    <a:lnTo>
                      <a:pt x="863" y="158"/>
                    </a:lnTo>
                    <a:lnTo>
                      <a:pt x="885" y="130"/>
                    </a:lnTo>
                    <a:lnTo>
                      <a:pt x="918" y="178"/>
                    </a:lnTo>
                    <a:lnTo>
                      <a:pt x="957" y="145"/>
                    </a:lnTo>
                    <a:lnTo>
                      <a:pt x="1128" y="201"/>
                    </a:lnTo>
                    <a:lnTo>
                      <a:pt x="1233" y="206"/>
                    </a:lnTo>
                    <a:lnTo>
                      <a:pt x="1312" y="245"/>
                    </a:lnTo>
                    <a:lnTo>
                      <a:pt x="1297" y="300"/>
                    </a:lnTo>
                    <a:lnTo>
                      <a:pt x="1404" y="268"/>
                    </a:lnTo>
                    <a:lnTo>
                      <a:pt x="1479" y="344"/>
                    </a:lnTo>
                    <a:lnTo>
                      <a:pt x="1534" y="340"/>
                    </a:lnTo>
                    <a:lnTo>
                      <a:pt x="1526" y="300"/>
                    </a:lnTo>
                    <a:lnTo>
                      <a:pt x="1590" y="237"/>
                    </a:lnTo>
                    <a:lnTo>
                      <a:pt x="1656" y="288"/>
                    </a:lnTo>
                    <a:lnTo>
                      <a:pt x="1858" y="300"/>
                    </a:lnTo>
                    <a:lnTo>
                      <a:pt x="1894" y="257"/>
                    </a:lnTo>
                    <a:lnTo>
                      <a:pt x="1953" y="248"/>
                    </a:lnTo>
                    <a:lnTo>
                      <a:pt x="1985" y="296"/>
                    </a:lnTo>
                    <a:lnTo>
                      <a:pt x="2032" y="268"/>
                    </a:lnTo>
                    <a:lnTo>
                      <a:pt x="2076" y="237"/>
                    </a:lnTo>
                    <a:lnTo>
                      <a:pt x="2052" y="145"/>
                    </a:lnTo>
                    <a:lnTo>
                      <a:pt x="1996" y="106"/>
                    </a:lnTo>
                    <a:lnTo>
                      <a:pt x="2040" y="79"/>
                    </a:lnTo>
                    <a:lnTo>
                      <a:pt x="2063" y="39"/>
                    </a:lnTo>
                    <a:lnTo>
                      <a:pt x="2123" y="0"/>
                    </a:lnTo>
                    <a:lnTo>
                      <a:pt x="2186" y="55"/>
                    </a:lnTo>
                    <a:lnTo>
                      <a:pt x="2170" y="106"/>
                    </a:lnTo>
                    <a:lnTo>
                      <a:pt x="2179" y="150"/>
                    </a:lnTo>
                    <a:lnTo>
                      <a:pt x="2217" y="186"/>
                    </a:lnTo>
                    <a:lnTo>
                      <a:pt x="2238" y="248"/>
                    </a:lnTo>
                    <a:lnTo>
                      <a:pt x="2289" y="186"/>
                    </a:lnTo>
                    <a:lnTo>
                      <a:pt x="2317" y="241"/>
                    </a:lnTo>
                    <a:lnTo>
                      <a:pt x="2313" y="331"/>
                    </a:lnTo>
                    <a:lnTo>
                      <a:pt x="2352" y="331"/>
                    </a:lnTo>
                    <a:lnTo>
                      <a:pt x="2368" y="280"/>
                    </a:lnTo>
                    <a:lnTo>
                      <a:pt x="2423" y="224"/>
                    </a:lnTo>
                    <a:lnTo>
                      <a:pt x="2447" y="150"/>
                    </a:lnTo>
                    <a:lnTo>
                      <a:pt x="2545" y="162"/>
                    </a:lnTo>
                    <a:lnTo>
                      <a:pt x="2573" y="233"/>
                    </a:lnTo>
                    <a:lnTo>
                      <a:pt x="2534" y="257"/>
                    </a:lnTo>
                    <a:lnTo>
                      <a:pt x="2554" y="347"/>
                    </a:lnTo>
                    <a:lnTo>
                      <a:pt x="2427" y="414"/>
                    </a:lnTo>
                    <a:lnTo>
                      <a:pt x="2407" y="383"/>
                    </a:lnTo>
                    <a:lnTo>
                      <a:pt x="2340" y="386"/>
                    </a:lnTo>
                    <a:lnTo>
                      <a:pt x="2328" y="442"/>
                    </a:lnTo>
                    <a:lnTo>
                      <a:pt x="2249" y="442"/>
                    </a:lnTo>
                    <a:lnTo>
                      <a:pt x="2226" y="419"/>
                    </a:lnTo>
                    <a:lnTo>
                      <a:pt x="2194" y="423"/>
                    </a:lnTo>
                    <a:lnTo>
                      <a:pt x="2197" y="454"/>
                    </a:lnTo>
                    <a:lnTo>
                      <a:pt x="2273" y="482"/>
                    </a:lnTo>
                    <a:lnTo>
                      <a:pt x="2254" y="553"/>
                    </a:lnTo>
                    <a:lnTo>
                      <a:pt x="2214" y="581"/>
                    </a:lnTo>
                    <a:lnTo>
                      <a:pt x="2151" y="589"/>
                    </a:lnTo>
                    <a:lnTo>
                      <a:pt x="2114" y="644"/>
                    </a:lnTo>
                    <a:lnTo>
                      <a:pt x="2028" y="710"/>
                    </a:lnTo>
                    <a:lnTo>
                      <a:pt x="1956" y="774"/>
                    </a:lnTo>
                    <a:lnTo>
                      <a:pt x="1897" y="865"/>
                    </a:lnTo>
                    <a:lnTo>
                      <a:pt x="1894" y="933"/>
                    </a:lnTo>
                    <a:lnTo>
                      <a:pt x="1949" y="944"/>
                    </a:lnTo>
                    <a:lnTo>
                      <a:pt x="1976" y="1054"/>
                    </a:lnTo>
                    <a:lnTo>
                      <a:pt x="2099" y="1071"/>
                    </a:lnTo>
                    <a:lnTo>
                      <a:pt x="2179" y="1146"/>
                    </a:lnTo>
                    <a:lnTo>
                      <a:pt x="2226" y="1154"/>
                    </a:lnTo>
                    <a:lnTo>
                      <a:pt x="2273" y="1205"/>
                    </a:lnTo>
                    <a:lnTo>
                      <a:pt x="2356" y="1198"/>
                    </a:lnTo>
                    <a:lnTo>
                      <a:pt x="2348" y="1296"/>
                    </a:lnTo>
                    <a:lnTo>
                      <a:pt x="2340" y="1383"/>
                    </a:lnTo>
                    <a:lnTo>
                      <a:pt x="2372" y="1446"/>
                    </a:lnTo>
                    <a:lnTo>
                      <a:pt x="2407" y="1450"/>
                    </a:lnTo>
                    <a:lnTo>
                      <a:pt x="2435" y="1419"/>
                    </a:lnTo>
                    <a:lnTo>
                      <a:pt x="2471" y="1446"/>
                    </a:lnTo>
                    <a:lnTo>
                      <a:pt x="2486" y="1411"/>
                    </a:lnTo>
                    <a:lnTo>
                      <a:pt x="2506" y="1312"/>
                    </a:lnTo>
                    <a:lnTo>
                      <a:pt x="2502" y="1272"/>
                    </a:lnTo>
                    <a:lnTo>
                      <a:pt x="2510" y="1205"/>
                    </a:lnTo>
                    <a:lnTo>
                      <a:pt x="2578" y="1170"/>
                    </a:lnTo>
                    <a:lnTo>
                      <a:pt x="2578" y="1170"/>
                    </a:lnTo>
                    <a:lnTo>
                      <a:pt x="2582" y="1137"/>
                    </a:lnTo>
                    <a:lnTo>
                      <a:pt x="2585" y="1105"/>
                    </a:lnTo>
                    <a:lnTo>
                      <a:pt x="2588" y="1066"/>
                    </a:lnTo>
                    <a:lnTo>
                      <a:pt x="2588" y="1044"/>
                    </a:lnTo>
                    <a:lnTo>
                      <a:pt x="2587" y="1024"/>
                    </a:lnTo>
                    <a:lnTo>
                      <a:pt x="2585" y="1005"/>
                    </a:lnTo>
                    <a:lnTo>
                      <a:pt x="2583" y="988"/>
                    </a:lnTo>
                    <a:lnTo>
                      <a:pt x="2578" y="972"/>
                    </a:lnTo>
                    <a:lnTo>
                      <a:pt x="2571" y="958"/>
                    </a:lnTo>
                    <a:lnTo>
                      <a:pt x="2568" y="953"/>
                    </a:lnTo>
                    <a:lnTo>
                      <a:pt x="2564" y="948"/>
                    </a:lnTo>
                    <a:lnTo>
                      <a:pt x="2559" y="943"/>
                    </a:lnTo>
                    <a:lnTo>
                      <a:pt x="2554" y="940"/>
                    </a:lnTo>
                    <a:lnTo>
                      <a:pt x="2597" y="920"/>
                    </a:lnTo>
                    <a:lnTo>
                      <a:pt x="2613" y="830"/>
                    </a:lnTo>
                    <a:lnTo>
                      <a:pt x="2602" y="798"/>
                    </a:lnTo>
                    <a:lnTo>
                      <a:pt x="2613" y="727"/>
                    </a:lnTo>
                    <a:lnTo>
                      <a:pt x="2661" y="655"/>
                    </a:lnTo>
                    <a:lnTo>
                      <a:pt x="2731" y="695"/>
                    </a:lnTo>
                    <a:lnTo>
                      <a:pt x="2830" y="695"/>
                    </a:lnTo>
                    <a:lnTo>
                      <a:pt x="2870" y="734"/>
                    </a:lnTo>
                    <a:lnTo>
                      <a:pt x="2909" y="778"/>
                    </a:lnTo>
                    <a:lnTo>
                      <a:pt x="2972" y="802"/>
                    </a:lnTo>
                    <a:lnTo>
                      <a:pt x="2944" y="837"/>
                    </a:lnTo>
                    <a:lnTo>
                      <a:pt x="2949" y="960"/>
                    </a:lnTo>
                    <a:lnTo>
                      <a:pt x="3016" y="980"/>
                    </a:lnTo>
                    <a:lnTo>
                      <a:pt x="3087" y="957"/>
                    </a:lnTo>
                    <a:lnTo>
                      <a:pt x="3115" y="916"/>
                    </a:lnTo>
                    <a:lnTo>
                      <a:pt x="3154" y="85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3" name="Рисунок 4">
            <a:extLst>
              <a:ext uri="{FF2B5EF4-FFF2-40B4-BE49-F238E27FC236}">
                <a16:creationId xmlns:a16="http://schemas.microsoft.com/office/drawing/2014/main" xmlns="" id="{12C7F2B7-0401-4D09-B29A-1D3C72339CA5}"/>
              </a:ext>
            </a:extLst>
          </p:cNvPr>
          <p:cNvSpPr txBox="1">
            <a:spLocks/>
          </p:cNvSpPr>
          <p:nvPr/>
        </p:nvSpPr>
        <p:spPr>
          <a:xfrm>
            <a:off x="4736751" y="569115"/>
            <a:ext cx="2718498" cy="5747948"/>
          </a:xfrm>
          <a:prstGeom prst="rect">
            <a:avLst/>
          </a:prstGeom>
          <a:solidFill>
            <a:srgbClr val="008000">
              <a:alpha val="12000"/>
            </a:srgbClr>
          </a:solidFill>
          <a:ln>
            <a:noFill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6EC20B9-F67F-4B37-9156-CFC3FA21BA67}"/>
              </a:ext>
            </a:extLst>
          </p:cNvPr>
          <p:cNvSpPr/>
          <p:nvPr/>
        </p:nvSpPr>
        <p:spPr>
          <a:xfrm>
            <a:off x="4732144" y="563013"/>
            <a:ext cx="2718079" cy="600217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Прямоугольник 40"/>
          <p:cNvSpPr/>
          <p:nvPr/>
        </p:nvSpPr>
        <p:spPr>
          <a:xfrm>
            <a:off x="4736961" y="6170927"/>
            <a:ext cx="2718079" cy="133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F3F3F"/>
              </a:solidFill>
              <a:latin typeface="Calibri" panose="020F0502020204030204"/>
            </a:endParaRPr>
          </a:p>
        </p:txBody>
      </p:sp>
      <p:sp>
        <p:nvSpPr>
          <p:cNvPr id="34" name="Рисунок 4">
            <a:extLst>
              <a:ext uri="{FF2B5EF4-FFF2-40B4-BE49-F238E27FC236}">
                <a16:creationId xmlns:a16="http://schemas.microsoft.com/office/drawing/2014/main" xmlns="" id="{DF417F12-7103-4FC0-BB13-CBF5B5F0B4AE}"/>
              </a:ext>
            </a:extLst>
          </p:cNvPr>
          <p:cNvSpPr txBox="1">
            <a:spLocks/>
          </p:cNvSpPr>
          <p:nvPr/>
        </p:nvSpPr>
        <p:spPr>
          <a:xfrm>
            <a:off x="8411284" y="551619"/>
            <a:ext cx="2718498" cy="5632854"/>
          </a:xfrm>
          <a:prstGeom prst="rect">
            <a:avLst/>
          </a:prstGeom>
          <a:solidFill>
            <a:srgbClr val="0070C0">
              <a:alpha val="12000"/>
            </a:srgbClr>
          </a:solidFill>
          <a:ln>
            <a:noFill/>
          </a:ln>
          <a:effectLst/>
        </p:spPr>
      </p:sp>
      <p:sp>
        <p:nvSpPr>
          <p:cNvPr id="35" name="Прямоугольник 40">
            <a:extLst>
              <a:ext uri="{FF2B5EF4-FFF2-40B4-BE49-F238E27FC236}">
                <a16:creationId xmlns:a16="http://schemas.microsoft.com/office/drawing/2014/main" xmlns="" id="{F73C4EC6-5FF8-4757-8BCF-462891678E24}"/>
              </a:ext>
            </a:extLst>
          </p:cNvPr>
          <p:cNvSpPr/>
          <p:nvPr/>
        </p:nvSpPr>
        <p:spPr>
          <a:xfrm>
            <a:off x="8411075" y="6171192"/>
            <a:ext cx="2718079" cy="1332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F3F3F"/>
              </a:solidFill>
              <a:latin typeface="Calibri" panose="020F0502020204030204"/>
            </a:endParaRPr>
          </a:p>
        </p:txBody>
      </p:sp>
      <p:sp>
        <p:nvSpPr>
          <p:cNvPr id="47" name="Рисунок 4">
            <a:extLst>
              <a:ext uri="{FF2B5EF4-FFF2-40B4-BE49-F238E27FC236}">
                <a16:creationId xmlns:a16="http://schemas.microsoft.com/office/drawing/2014/main" xmlns="" id="{E07B9018-C30D-4F68-BB85-25960448CD8C}"/>
              </a:ext>
            </a:extLst>
          </p:cNvPr>
          <p:cNvSpPr txBox="1">
            <a:spLocks/>
          </p:cNvSpPr>
          <p:nvPr/>
        </p:nvSpPr>
        <p:spPr>
          <a:xfrm>
            <a:off x="1062218" y="673524"/>
            <a:ext cx="2718498" cy="5643539"/>
          </a:xfrm>
          <a:prstGeom prst="rect">
            <a:avLst/>
          </a:prstGeom>
          <a:solidFill>
            <a:srgbClr val="0070C0">
              <a:alpha val="12000"/>
            </a:srgbClr>
          </a:solidFill>
          <a:ln>
            <a:noFill/>
          </a:ln>
          <a:effectLst/>
        </p:spPr>
      </p:sp>
      <p:sp>
        <p:nvSpPr>
          <p:cNvPr id="48" name="Прямоугольник 40">
            <a:extLst>
              <a:ext uri="{FF2B5EF4-FFF2-40B4-BE49-F238E27FC236}">
                <a16:creationId xmlns:a16="http://schemas.microsoft.com/office/drawing/2014/main" xmlns="" id="{71814CA4-77E4-40CE-B61A-A731C554BECD}"/>
              </a:ext>
            </a:extLst>
          </p:cNvPr>
          <p:cNvSpPr/>
          <p:nvPr/>
        </p:nvSpPr>
        <p:spPr>
          <a:xfrm>
            <a:off x="1060543" y="6184475"/>
            <a:ext cx="2718079" cy="132588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F3F3F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45BB85-4063-458A-8F0B-530F340853DD}"/>
              </a:ext>
            </a:extLst>
          </p:cNvPr>
          <p:cNvSpPr/>
          <p:nvPr/>
        </p:nvSpPr>
        <p:spPr>
          <a:xfrm>
            <a:off x="1066826" y="551619"/>
            <a:ext cx="2718079" cy="61718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0FAFFCA-A654-4A24-BC50-5AC667D0BB74}"/>
              </a:ext>
            </a:extLst>
          </p:cNvPr>
          <p:cNvSpPr txBox="1"/>
          <p:nvPr/>
        </p:nvSpPr>
        <p:spPr>
          <a:xfrm>
            <a:off x="4739264" y="686685"/>
            <a:ext cx="2710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Arial Black" panose="020B0A04020102020204" pitchFamily="34" charset="0"/>
              </a:rPr>
              <a:t>QUI SOMMES NOUS 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4BA5483-3CB6-44D8-863A-65C60E6D3E00}"/>
              </a:ext>
            </a:extLst>
          </p:cNvPr>
          <p:cNvSpPr/>
          <p:nvPr/>
        </p:nvSpPr>
        <p:spPr>
          <a:xfrm>
            <a:off x="1066945" y="3454064"/>
            <a:ext cx="2720864" cy="61718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8B14714-E2F5-4F5C-B685-F18DBE0CD7BA}"/>
              </a:ext>
            </a:extLst>
          </p:cNvPr>
          <p:cNvGrpSpPr/>
          <p:nvPr/>
        </p:nvGrpSpPr>
        <p:grpSpPr>
          <a:xfrm>
            <a:off x="1053003" y="569115"/>
            <a:ext cx="2727591" cy="6246475"/>
            <a:chOff x="1053003" y="569115"/>
            <a:chExt cx="2727591" cy="62464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B800B8-D073-42D4-BD95-A9B844F8A18E}"/>
                </a:ext>
              </a:extLst>
            </p:cNvPr>
            <p:cNvSpPr txBox="1"/>
            <p:nvPr/>
          </p:nvSpPr>
          <p:spPr>
            <a:xfrm>
              <a:off x="1064732" y="569115"/>
              <a:ext cx="2713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NOUS METTONS À</a:t>
              </a:r>
            </a:p>
            <a:p>
              <a:pPr algn="ctr"/>
              <a:r>
                <a:rPr lang="en-GB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VOTRE DISPOSITION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8ECDC79-3768-4CA5-81BF-0C88EC9C8438}"/>
                </a:ext>
              </a:extLst>
            </p:cNvPr>
            <p:cNvSpPr txBox="1"/>
            <p:nvPr/>
          </p:nvSpPr>
          <p:spPr>
            <a:xfrm>
              <a:off x="1053003" y="1177147"/>
              <a:ext cx="271807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 </a:t>
              </a:r>
              <a:r>
                <a:rPr lang="en-GB" sz="11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Inspecteurs</a:t>
              </a:r>
              <a:endPara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Inspecteurs</a:t>
              </a:r>
              <a:r>
                <a:rPr lang="en-GB" sz="9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généraux</a:t>
              </a:r>
              <a:endParaRPr lang="en-GB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Inspecteurs</a:t>
              </a:r>
              <a:r>
                <a:rPr lang="en-GB" sz="9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d’académie</a:t>
              </a:r>
              <a:endParaRPr lang="en-GB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Inspecteurs</a:t>
              </a:r>
              <a:r>
                <a:rPr lang="en-GB" sz="9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l’éducation</a:t>
              </a:r>
              <a:r>
                <a:rPr lang="en-GB" sz="9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nationale</a:t>
              </a:r>
              <a:endParaRPr lang="en-GB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en-GB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1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 Chefs </a:t>
              </a:r>
              <a:r>
                <a:rPr lang="en-GB" sz="11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d’Établissements</a:t>
              </a:r>
              <a:endPara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Directeurs</a:t>
              </a:r>
              <a:endParaRPr lang="en-GB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Principaux</a:t>
              </a:r>
              <a:endParaRPr lang="en-GB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Proviseurs</a:t>
              </a:r>
              <a:endParaRPr lang="en-GB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en-GB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 </a:t>
              </a: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Directeurs</a:t>
              </a:r>
              <a:r>
                <a:rPr lang="en-GB" sz="9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 Affaires </a:t>
              </a: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Financières</a:t>
              </a:r>
              <a:endParaRPr lang="en-GB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Tous</a:t>
              </a:r>
              <a:r>
                <a:rPr lang="en-GB" sz="9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cadres du MEN </a:t>
              </a:r>
              <a:r>
                <a:rPr lang="en-GB" sz="9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français</a:t>
              </a:r>
              <a:endParaRPr lang="en-GB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C575AAC0-91F5-4F6F-BCE6-2ED81B31CE93}"/>
                </a:ext>
              </a:extLst>
            </p:cNvPr>
            <p:cNvSpPr txBox="1"/>
            <p:nvPr/>
          </p:nvSpPr>
          <p:spPr>
            <a:xfrm>
              <a:off x="1062217" y="3562669"/>
              <a:ext cx="27012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NOS EXIGENCES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CCC211C-CBEB-4AAC-B64C-5D6421F08B7A}"/>
                </a:ext>
              </a:extLst>
            </p:cNvPr>
            <p:cNvSpPr txBox="1"/>
            <p:nvPr/>
          </p:nvSpPr>
          <p:spPr>
            <a:xfrm>
              <a:off x="1055814" y="4053295"/>
              <a:ext cx="2724780" cy="2762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05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OBLIGATION 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les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membres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transmettre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leur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expérience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bénévolement</a:t>
              </a:r>
              <a:endParaRPr lang="en-GB" sz="105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endPara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05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CONSEIL, 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sans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ingérence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dans le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processus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décision</a:t>
              </a:r>
              <a:endParaRPr lang="en-GB" sz="105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endParaRPr lang="en-GB" sz="105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05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CONTRIBUTION 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développement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de la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francophonie</a:t>
              </a:r>
              <a:endParaRPr lang="en-GB" sz="105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endParaRPr lang="en-GB" sz="105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GB" sz="105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TOLÉRANCE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tant</a:t>
              </a:r>
              <a:r>
                <a:rPr lang="en-GB" sz="105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politique que </a:t>
              </a:r>
              <a:r>
                <a:rPr lang="en-GB" sz="105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confessionnelle</a:t>
              </a:r>
              <a:endParaRPr lang="en-GB" sz="105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3686EE-289F-4C5C-8850-82655DEC8D6B}"/>
              </a:ext>
            </a:extLst>
          </p:cNvPr>
          <p:cNvSpPr txBox="1"/>
          <p:nvPr/>
        </p:nvSpPr>
        <p:spPr>
          <a:xfrm>
            <a:off x="4727117" y="1274870"/>
            <a:ext cx="271807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Une association sans but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lucratif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créée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1983,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reconnue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d’utilité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publique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qui place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l’insertion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solidarité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et le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actions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faveur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des plus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défavorisés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6F7A7B0-9758-44C7-90D3-F96B6EBC1D93}"/>
              </a:ext>
            </a:extLst>
          </p:cNvPr>
          <p:cNvSpPr txBox="1"/>
          <p:nvPr/>
        </p:nvSpPr>
        <p:spPr>
          <a:xfrm>
            <a:off x="4861037" y="2429169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6600"/>
                </a:solidFill>
                <a:latin typeface="Arial Black" panose="020B0A04020102020204" pitchFamily="34" charset="0"/>
              </a:rPr>
              <a:t>+</a:t>
            </a:r>
            <a:endParaRPr lang="fr-FR" sz="24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058E932-8E78-4E3B-A08A-0E5DB16CA3CC}"/>
              </a:ext>
            </a:extLst>
          </p:cNvPr>
          <p:cNvSpPr txBox="1"/>
          <p:nvPr/>
        </p:nvSpPr>
        <p:spPr>
          <a:xfrm>
            <a:off x="5181182" y="2516539"/>
            <a:ext cx="2015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seniors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bénévoles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5D68B69-325D-4672-B33A-9245FD98C29C}"/>
              </a:ext>
            </a:extLst>
          </p:cNvPr>
          <p:cNvSpPr txBox="1"/>
          <p:nvPr/>
        </p:nvSpPr>
        <p:spPr>
          <a:xfrm>
            <a:off x="4732143" y="2778836"/>
            <a:ext cx="2710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31FED4F-DA31-4956-9045-6D67F5C23B0F}"/>
              </a:ext>
            </a:extLst>
          </p:cNvPr>
          <p:cNvSpPr txBox="1"/>
          <p:nvPr/>
        </p:nvSpPr>
        <p:spPr>
          <a:xfrm>
            <a:off x="4861037" y="2887717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6600"/>
                </a:solidFill>
                <a:latin typeface="Arial Black" panose="020B0A04020102020204" pitchFamily="34" charset="0"/>
              </a:rPr>
              <a:t>+</a:t>
            </a:r>
            <a:endParaRPr lang="fr-FR" sz="24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982EDCA-29E4-4824-855F-662ECCCE8353}"/>
              </a:ext>
            </a:extLst>
          </p:cNvPr>
          <p:cNvSpPr txBox="1"/>
          <p:nvPr/>
        </p:nvSpPr>
        <p:spPr>
          <a:xfrm>
            <a:off x="5195445" y="2961640"/>
            <a:ext cx="2000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représentations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d’AGIRabcd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interviennent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FRANCE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et dans le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MONDE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490C72A-0473-4C46-AA54-EEA099AE59DA}"/>
              </a:ext>
            </a:extLst>
          </p:cNvPr>
          <p:cNvSpPr/>
          <p:nvPr/>
        </p:nvSpPr>
        <p:spPr>
          <a:xfrm>
            <a:off x="4741777" y="4162801"/>
            <a:ext cx="2718079" cy="617182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C907181-5903-468D-B6DA-7E722BD90D51}"/>
              </a:ext>
            </a:extLst>
          </p:cNvPr>
          <p:cNvSpPr txBox="1"/>
          <p:nvPr/>
        </p:nvSpPr>
        <p:spPr>
          <a:xfrm>
            <a:off x="4756461" y="4186900"/>
            <a:ext cx="268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Arial Black" panose="020B0A04020102020204" pitchFamily="34" charset="0"/>
              </a:rPr>
              <a:t>AYEZ LE RÉFLEXE </a:t>
            </a:r>
            <a:r>
              <a:rPr lang="en-GB" sz="1600" dirty="0" err="1">
                <a:solidFill>
                  <a:schemeClr val="bg2"/>
                </a:solidFill>
                <a:latin typeface="Arial Black" panose="020B0A04020102020204" pitchFamily="34" charset="0"/>
              </a:rPr>
              <a:t>AGIRabcd</a:t>
            </a:r>
            <a:endParaRPr lang="en-GB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3C83A95-9403-4BF7-92BE-1941A071D3D5}"/>
              </a:ext>
            </a:extLst>
          </p:cNvPr>
          <p:cNvSpPr txBox="1"/>
          <p:nvPr/>
        </p:nvSpPr>
        <p:spPr>
          <a:xfrm>
            <a:off x="4741777" y="4890217"/>
            <a:ext cx="27180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Formuler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demande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d’intervention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accédant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au site</a:t>
            </a:r>
          </a:p>
          <a:p>
            <a:pPr algn="ctr"/>
            <a:r>
              <a:rPr lang="en-GB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www.agirabcd.org</a:t>
            </a:r>
            <a:endParaRPr lang="en-GB" sz="11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 Rue </a:t>
            </a:r>
            <a:r>
              <a:rPr lang="en-GB" sz="11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Letort</a:t>
            </a:r>
            <a:r>
              <a:rPr lang="en-GB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75018 Paris - France</a:t>
            </a:r>
          </a:p>
          <a:p>
            <a:pPr algn="ctr"/>
            <a:r>
              <a:rPr lang="en-GB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+33 (0)1 47 70 18 90</a:t>
            </a:r>
          </a:p>
          <a:p>
            <a:pPr algn="ctr"/>
            <a:endParaRPr lang="en-GB" sz="1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26D39EF-8FAA-477F-8F9B-82A3189FFB52}"/>
              </a:ext>
            </a:extLst>
          </p:cNvPr>
          <p:cNvSpPr txBox="1"/>
          <p:nvPr/>
        </p:nvSpPr>
        <p:spPr>
          <a:xfrm>
            <a:off x="8414634" y="760635"/>
            <a:ext cx="2710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CC"/>
                </a:solidFill>
                <a:latin typeface="Arial Black" panose="020B0A04020102020204" pitchFamily="34" charset="0"/>
              </a:rPr>
              <a:t>ÉDUCATION</a:t>
            </a:r>
          </a:p>
          <a:p>
            <a:r>
              <a:rPr lang="en-GB" sz="1600" dirty="0">
                <a:solidFill>
                  <a:srgbClr val="0000CC"/>
                </a:solidFill>
                <a:latin typeface="Arial Black" panose="020B0A04020102020204" pitchFamily="34" charset="0"/>
              </a:rPr>
              <a:t>ENSEIGNEMENT</a:t>
            </a:r>
          </a:p>
          <a:p>
            <a:r>
              <a:rPr lang="en-GB" sz="1600" dirty="0">
                <a:solidFill>
                  <a:srgbClr val="0000CC"/>
                </a:solidFill>
                <a:latin typeface="Arial Black" panose="020B0A04020102020204" pitchFamily="34" charset="0"/>
              </a:rPr>
              <a:t>FRANCOPHONIE</a:t>
            </a:r>
          </a:p>
          <a:p>
            <a:r>
              <a:rPr lang="en-GB" sz="1600" dirty="0">
                <a:solidFill>
                  <a:srgbClr val="0000CC"/>
                </a:solidFill>
                <a:latin typeface="Arial Black" panose="020B0A04020102020204" pitchFamily="34" charset="0"/>
              </a:rPr>
              <a:t>À </a:t>
            </a:r>
          </a:p>
          <a:p>
            <a:r>
              <a:rPr lang="en-GB" sz="1600" dirty="0">
                <a:solidFill>
                  <a:srgbClr val="0000CC"/>
                </a:solidFill>
                <a:latin typeface="Arial Black" panose="020B0A04020102020204" pitchFamily="34" charset="0"/>
              </a:rPr>
              <a:t>L’INTERNATIONAL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0843391-D41C-4BB0-8C38-6350CABCC66A}"/>
              </a:ext>
            </a:extLst>
          </p:cNvPr>
          <p:cNvSpPr txBox="1"/>
          <p:nvPr/>
        </p:nvSpPr>
        <p:spPr>
          <a:xfrm>
            <a:off x="8407095" y="2177732"/>
            <a:ext cx="271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600"/>
                </a:solidFill>
                <a:latin typeface="Arial Black" panose="020B0A04020102020204" pitchFamily="34" charset="0"/>
              </a:rPr>
              <a:t>HOMOLOGATION</a:t>
            </a:r>
          </a:p>
          <a:p>
            <a:endParaRPr lang="en-GB" sz="1600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en-GB" sz="1600" dirty="0">
                <a:solidFill>
                  <a:srgbClr val="006600"/>
                </a:solidFill>
                <a:latin typeface="Arial Black" panose="020B0A04020102020204" pitchFamily="34" charset="0"/>
              </a:rPr>
              <a:t>HABILITATION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32CF5906-76E8-4F4A-9EB9-62685BA84999}"/>
              </a:ext>
            </a:extLst>
          </p:cNvPr>
          <p:cNvSpPr/>
          <p:nvPr/>
        </p:nvSpPr>
        <p:spPr>
          <a:xfrm>
            <a:off x="9794115" y="2976929"/>
            <a:ext cx="1260000" cy="1260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E8928F56-0FF5-4039-AC32-979A287862E2}"/>
              </a:ext>
            </a:extLst>
          </p:cNvPr>
          <p:cNvSpPr/>
          <p:nvPr/>
        </p:nvSpPr>
        <p:spPr>
          <a:xfrm>
            <a:off x="8703915" y="3831105"/>
            <a:ext cx="1080000" cy="1080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5DB136B7-B637-4AF9-9788-48E8359AB038}"/>
              </a:ext>
            </a:extLst>
          </p:cNvPr>
          <p:cNvSpPr/>
          <p:nvPr/>
        </p:nvSpPr>
        <p:spPr>
          <a:xfrm>
            <a:off x="9468287" y="4736317"/>
            <a:ext cx="1620000" cy="1620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F8FDF8-3E2C-4936-94E4-C63504ADFC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95" y="6307757"/>
            <a:ext cx="2721723" cy="4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8836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Just 09">
      <a:dk1>
        <a:sysClr val="windowText" lastClr="000000"/>
      </a:dk1>
      <a:lt1>
        <a:srgbClr val="3F3F3F"/>
      </a:lt1>
      <a:dk2>
        <a:srgbClr val="FC395B"/>
      </a:dk2>
      <a:lt2>
        <a:srgbClr val="FFFFFF"/>
      </a:lt2>
      <a:accent1>
        <a:srgbClr val="FC7545"/>
      </a:accent1>
      <a:accent2>
        <a:srgbClr val="E8E8E8"/>
      </a:accent2>
      <a:accent3>
        <a:srgbClr val="18B86E"/>
      </a:accent3>
      <a:accent4>
        <a:srgbClr val="17C1B4"/>
      </a:accent4>
      <a:accent5>
        <a:srgbClr val="90D048"/>
      </a:accent5>
      <a:accent6>
        <a:srgbClr val="E9C843"/>
      </a:accent6>
      <a:hlink>
        <a:srgbClr val="FFFFFF"/>
      </a:hlink>
      <a:folHlink>
        <a:srgbClr val="FFFFFF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Just 02">
      <a:dk1>
        <a:sysClr val="windowText" lastClr="000000"/>
      </a:dk1>
      <a:lt1>
        <a:srgbClr val="3F3F3F"/>
      </a:lt1>
      <a:dk2>
        <a:srgbClr val="054030"/>
      </a:dk2>
      <a:lt2>
        <a:srgbClr val="FFFFFF"/>
      </a:lt2>
      <a:accent1>
        <a:srgbClr val="036E52"/>
      </a:accent1>
      <a:accent2>
        <a:srgbClr val="E8E8E8"/>
      </a:accent2>
      <a:accent3>
        <a:srgbClr val="85B744"/>
      </a:accent3>
      <a:accent4>
        <a:srgbClr val="B8CD1D"/>
      </a:accent4>
      <a:accent5>
        <a:srgbClr val="37AB5D"/>
      </a:accent5>
      <a:accent6>
        <a:srgbClr val="03956D"/>
      </a:accent6>
      <a:hlink>
        <a:srgbClr val="FFFFFF"/>
      </a:hlink>
      <a:folHlink>
        <a:srgbClr val="FFFFFF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882</TotalTime>
  <Words>285</Words>
  <Application>Microsoft Office PowerPoint</Application>
  <PresentationFormat>Personnalisé</PresentationFormat>
  <Paragraphs>81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3_Office Theme</vt:lpstr>
      <vt:lpstr>4_Office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 Picard</dc:creator>
  <cp:lastModifiedBy>aefetmp</cp:lastModifiedBy>
  <cp:revision>99</cp:revision>
  <dcterms:created xsi:type="dcterms:W3CDTF">2018-12-27T16:04:46Z</dcterms:created>
  <dcterms:modified xsi:type="dcterms:W3CDTF">2019-01-17T12:30:09Z</dcterms:modified>
</cp:coreProperties>
</file>